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0" r:id="rId3"/>
    <p:sldMasterId id="2147483683" r:id="rId4"/>
  </p:sldMasterIdLst>
  <p:notesMasterIdLst>
    <p:notesMasterId r:id="rId5"/>
  </p:notesMasterIdLst>
  <p:sldIdLst>
    <p:sldId id="258" r:id="rId6"/>
    <p:sldId id="259" r:id="rId7"/>
    <p:sldId id="267" r:id="rId8"/>
    <p:sldId id="275" r:id="rId9"/>
    <p:sldId id="274" r:id="rId10"/>
    <p:sldId id="273" r:id="rId11"/>
    <p:sldId id="276" r:id="rId12"/>
    <p:sldId id="277" r:id="rId13"/>
    <p:sldId id="269" r:id="rId14"/>
    <p:sldId id="282" r:id="rId15"/>
    <p:sldId id="290" r:id="rId16"/>
    <p:sldId id="280" r:id="rId17"/>
    <p:sldId id="283" r:id="rId18"/>
    <p:sldId id="291" r:id="rId19"/>
    <p:sldId id="270" r:id="rId20"/>
    <p:sldId id="288" r:id="rId21"/>
    <p:sldId id="289" r:id="rId22"/>
    <p:sldId id="284" r:id="rId23"/>
    <p:sldId id="298" r:id="rId24"/>
    <p:sldId id="292" r:id="rId25"/>
    <p:sldId id="271" r:id="rId26"/>
    <p:sldId id="293" r:id="rId27"/>
    <p:sldId id="294" r:id="rId28"/>
    <p:sldId id="272" r:id="rId29"/>
    <p:sldId id="295" r:id="rId30"/>
    <p:sldId id="296" r:id="rId31"/>
    <p:sldId id="297" r:id="rId32"/>
    <p:sldId id="308" r:id="rId33"/>
    <p:sldId id="327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>
  <p:cmAuthor id="1" name="橘子 设计" initials="橘子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5" d="100"/>
          <a:sy n="25" d="100"/>
        </p:scale>
        <p:origin x="-1938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tags" Target="tags/tag63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Master" Target="slideMasters/slideMaster3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>
  <dgm:ptLst>
    <dgm:pt modelId="{CF9DFBF2-059C-41FB-898D-3F6AD4D7B39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62B52E5-46EC-4C32-81F7-B23367E84BD9}" type="parTrans" cxnId="{9E0F66CE-39CA-4678-85E8-A719B7F36139}">
      <dgm:prSet/>
      <dgm:spPr/>
      <dgm:t>
        <a:bodyPr/>
        <a:lstStyle/>
        <a:p>
          <a:endParaRPr lang="zh-CN" altLang="en-US"/>
        </a:p>
      </dgm:t>
    </dgm:pt>
    <dgm:pt modelId="{0F4937A1-76F8-4D70-9057-4B545745A790}">
      <dgm:prSet phldrT="[文本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关键字</a:t>
          </a:r>
          <a:endParaRPr lang="zh-CN" altLang="en-US"/>
        </a:p>
      </dgm:t>
    </dgm:pt>
    <dgm:pt modelId="{69590831-65D2-48F4-BF33-CFEBB9F9B892}" type="sibTrans" cxnId="{9E0F66CE-39CA-4678-85E8-A719B7F36139}">
      <dgm:prSet/>
      <dgm:spPr>
        <a:solidFill>
          <a:schemeClr val="tx1"/>
        </a:solidFill>
      </dgm:spPr>
      <dgm:t>
        <a:bodyPr/>
        <a:lstStyle/>
        <a:p>
          <a:endParaRPr lang="zh-CN" altLang="en-US"/>
        </a:p>
      </dgm:t>
    </dgm:pt>
    <dgm:pt modelId="{89FAD4CD-7FE3-483C-9F58-995531F5FB00}" type="parTrans" cxnId="{E1CB8810-E812-4A53-9C85-E10ADC7E03DC}">
      <dgm:prSet/>
      <dgm:spPr/>
      <dgm:t>
        <a:bodyPr/>
        <a:lstStyle/>
        <a:p>
          <a:endParaRPr lang="zh-CN" altLang="en-US"/>
        </a:p>
      </dgm:t>
    </dgm:pt>
    <dgm:pt modelId="{472A0873-77EC-49DB-8780-B963CD561443}">
      <dgm:prSet phldrT="[文本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关键字</a:t>
          </a:r>
          <a:endParaRPr lang="zh-CN" altLang="en-US"/>
        </a:p>
      </dgm:t>
    </dgm:pt>
    <dgm:pt modelId="{0CE22CB1-135C-45C1-BB66-A0DC39EA2891}" type="sibTrans" cxnId="{E1CB8810-E812-4A53-9C85-E10ADC7E03DC}">
      <dgm:prSet/>
      <dgm:spPr>
        <a:solidFill>
          <a:schemeClr val="tx1"/>
        </a:solidFill>
      </dgm:spPr>
      <dgm:t>
        <a:bodyPr/>
        <a:lstStyle/>
        <a:p>
          <a:endParaRPr lang="zh-CN" altLang="en-US"/>
        </a:p>
      </dgm:t>
    </dgm:pt>
    <dgm:pt modelId="{3353F425-F03D-4E4B-8749-DFF90AD9BBE8}" type="parTrans" cxnId="{73E942BE-CDFD-4586-B398-8EBB85343FD8}">
      <dgm:prSet/>
      <dgm:spPr/>
      <dgm:t>
        <a:bodyPr/>
        <a:lstStyle/>
        <a:p>
          <a:endParaRPr lang="zh-CN" altLang="en-US"/>
        </a:p>
      </dgm:t>
    </dgm:pt>
    <dgm:pt modelId="{1592803B-1B71-4481-88D3-5F93161B7710}">
      <dgm:prSet phldrT="[文本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关键字</a:t>
          </a:r>
          <a:endParaRPr lang="zh-CN" altLang="en-US"/>
        </a:p>
      </dgm:t>
    </dgm:pt>
    <dgm:pt modelId="{415DDD7D-1194-4877-AC7C-570ABDCC8CA5}" type="sibTrans" cxnId="{73E942BE-CDFD-4586-B398-8EBB85343FD8}">
      <dgm:prSet/>
      <dgm:spPr>
        <a:solidFill>
          <a:schemeClr val="tx1"/>
        </a:solidFill>
      </dgm:spPr>
      <dgm:t>
        <a:bodyPr/>
        <a:lstStyle/>
        <a:p>
          <a:endParaRPr lang="zh-CN" altLang="en-US"/>
        </a:p>
      </dgm:t>
    </dgm:pt>
    <dgm:pt modelId="{656FFFE7-7BF2-4C9F-B517-7D09D13B4E59}" type="parTrans" cxnId="{56858039-805F-47D9-A610-43B62C68EFCC}">
      <dgm:prSet/>
      <dgm:spPr/>
      <dgm:t>
        <a:bodyPr/>
        <a:lstStyle/>
        <a:p>
          <a:endParaRPr lang="zh-CN" altLang="en-US"/>
        </a:p>
      </dgm:t>
    </dgm:pt>
    <dgm:pt modelId="{A7328F50-DDBA-4407-A210-43B009D28094}">
      <dgm:prSet phldrT="[文本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关键字</a:t>
          </a:r>
          <a:endParaRPr lang="zh-CN" altLang="en-US"/>
        </a:p>
      </dgm:t>
    </dgm:pt>
    <dgm:pt modelId="{4C85939C-3D8A-4AD3-BAF8-A0DE731FDA09}" type="sibTrans" cxnId="{56858039-805F-47D9-A610-43B62C68EFCC}">
      <dgm:prSet/>
      <dgm:spPr>
        <a:solidFill>
          <a:schemeClr val="tx1"/>
        </a:solidFill>
      </dgm:spPr>
      <dgm:t>
        <a:bodyPr/>
        <a:lstStyle/>
        <a:p>
          <a:endParaRPr lang="zh-CN" altLang="en-US"/>
        </a:p>
      </dgm:t>
    </dgm:pt>
    <dgm:pt modelId="{15640291-E837-4C49-8B6D-7BF7A88589CA}" type="parTrans" cxnId="{66934BE3-5375-4B2F-B4E2-7E8E967C3DAB}">
      <dgm:prSet/>
      <dgm:spPr/>
      <dgm:t>
        <a:bodyPr/>
        <a:lstStyle/>
        <a:p>
          <a:endParaRPr lang="zh-CN" altLang="en-US"/>
        </a:p>
      </dgm:t>
    </dgm:pt>
    <dgm:pt modelId="{88B19207-9395-4C6F-9F0F-495586771C20}">
      <dgm:prSet phldrT="[文本]"/>
      <dgm:spPr/>
      <dgm:t>
        <a:bodyPr/>
        <a:lstStyle/>
        <a:p>
          <a:r>
            <a:rPr lang="zh-CN" altLang="en-US">
              <a:latin typeface="微软雅黑" panose="020b0503020204020204" pitchFamily="34" charset="-122"/>
              <a:ea typeface="微软雅黑" panose="020b0503020204020204" pitchFamily="34" charset="-122"/>
            </a:rPr>
            <a:t>关键字</a:t>
          </a:r>
        </a:p>
      </dgm:t>
    </dgm:pt>
    <dgm:pt modelId="{81091C18-3697-437F-8A23-B805B25C1E0D}" type="sibTrans" cxnId="{66934BE3-5375-4B2F-B4E2-7E8E967C3DAB}">
      <dgm:prSet/>
      <dgm:spPr>
        <a:solidFill>
          <a:schemeClr val="tx1"/>
        </a:solidFill>
      </dgm:spPr>
      <dgm:t>
        <a:bodyPr/>
        <a:lstStyle/>
        <a:p>
          <a:endParaRPr lang="zh-CN" altLang="en-US"/>
        </a:p>
      </dgm:t>
    </dgm:pt>
    <dgm:pt modelId="{B16B074F-FC46-45AC-9181-89DB4518B06E}" type="pres">
      <dgm:prSet presAssocID="{CF9DFBF2-059C-41FB-898D-3F6AD4D7B391}" presName="cycle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362770C-ACC4-4507-9D75-EFF88F715481}" type="pres">
      <dgm:prSet presAssocID="{0F4937A1-76F8-4D70-9057-4B545745A790}" presName="dummy"/>
      <dgm:spPr/>
      <dgm:t>
        <a:bodyPr/>
        <a:lstStyle/>
        <a:p/>
      </dgm:t>
    </dgm:pt>
    <dgm:pt modelId="{0BFF4BE0-89EF-4039-8861-12E32692DE2B}" type="pres">
      <dgm:prSet presAssocID="{0F4937A1-76F8-4D70-9057-4B545745A790}" presName="node" presStyleLbl="revTx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8B5103-AAE3-47D0-AEB4-39968765C2EC}" type="pres">
      <dgm:prSet presAssocID="{69590831-65D2-48F4-BF33-CFEBB9F9B892}" presName="sibTrans" presStyleLbl="node1" presStyleCnt="5"/>
      <dgm:spPr/>
      <dgm:t>
        <a:bodyPr/>
        <a:lstStyle/>
        <a:p>
          <a:endParaRPr lang="zh-CN" altLang="en-US"/>
        </a:p>
      </dgm:t>
    </dgm:pt>
    <dgm:pt modelId="{17662651-4D06-4887-8635-C4A3CAACAE13}" type="pres">
      <dgm:prSet presAssocID="{472A0873-77EC-49DB-8780-B963CD561443}" presName="dummy"/>
      <dgm:spPr/>
      <dgm:t>
        <a:bodyPr/>
        <a:lstStyle/>
        <a:p/>
      </dgm:t>
    </dgm:pt>
    <dgm:pt modelId="{543E4CC2-70E0-4AF9-B00B-5225A3CE16C3}" type="pres">
      <dgm:prSet presAssocID="{472A0873-77EC-49DB-8780-B963CD561443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99CF26-E81E-4234-8FA0-9F0EA60C6F18}" type="pres">
      <dgm:prSet presAssocID="{0CE22CB1-135C-45C1-BB66-A0DC39EA2891}" presName="sibTrans" presStyleLbl="node1" presStyleIdx="1" presStyleCnt="5"/>
      <dgm:spPr/>
      <dgm:t>
        <a:bodyPr/>
        <a:lstStyle/>
        <a:p>
          <a:endParaRPr lang="zh-CN" altLang="en-US"/>
        </a:p>
      </dgm:t>
    </dgm:pt>
    <dgm:pt modelId="{6BFC7209-C5E3-43C4-97ED-01E8008752CB}" type="pres">
      <dgm:prSet presAssocID="{1592803B-1B71-4481-88D3-5F93161B7710}" presName="dummy"/>
      <dgm:spPr/>
      <dgm:t>
        <a:bodyPr/>
        <a:lstStyle/>
        <a:p/>
      </dgm:t>
    </dgm:pt>
    <dgm:pt modelId="{CE457843-BBAE-458F-B09C-F207C0ECDE4D}" type="pres">
      <dgm:prSet presAssocID="{1592803B-1B71-4481-88D3-5F93161B771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153EE1-1F78-4FCA-9A01-FF72DCD99E29}" type="pres">
      <dgm:prSet presAssocID="{415DDD7D-1194-4877-AC7C-570ABDCC8CA5}" presName="sibTrans" presStyleLbl="node1" presStyleIdx="2" presStyleCnt="5"/>
      <dgm:spPr/>
      <dgm:t>
        <a:bodyPr/>
        <a:lstStyle/>
        <a:p>
          <a:endParaRPr lang="zh-CN" altLang="en-US"/>
        </a:p>
      </dgm:t>
    </dgm:pt>
    <dgm:pt modelId="{FCA2A78E-2C0C-4927-ACF2-9D65AB6CFD36}" type="pres">
      <dgm:prSet presAssocID="{A7328F50-DDBA-4407-A210-43B009D28094}" presName="dummy"/>
      <dgm:spPr/>
      <dgm:t>
        <a:bodyPr/>
        <a:lstStyle/>
        <a:p/>
      </dgm:t>
    </dgm:pt>
    <dgm:pt modelId="{AA56678A-60A8-4F3A-8D4F-E9716CCC7205}" type="pres">
      <dgm:prSet presAssocID="{A7328F50-DDBA-4407-A210-43B009D2809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086B317-5AE4-493F-8A9B-D53A867DBB34}" type="pres">
      <dgm:prSet presAssocID="{4C85939C-3D8A-4AD3-BAF8-A0DE731FDA09}" presName="sibTrans" presStyleLbl="node1" presStyleIdx="3" presStyleCnt="5"/>
      <dgm:spPr/>
      <dgm:t>
        <a:bodyPr/>
        <a:lstStyle/>
        <a:p>
          <a:endParaRPr lang="zh-CN" altLang="en-US"/>
        </a:p>
      </dgm:t>
    </dgm:pt>
    <dgm:pt modelId="{C6E45DB2-66F6-4914-9863-A99B186AEDB9}" type="pres">
      <dgm:prSet presAssocID="{88B19207-9395-4C6F-9F0F-495586771C20}" presName="dummy"/>
      <dgm:spPr/>
      <dgm:t>
        <a:bodyPr/>
        <a:lstStyle/>
        <a:p/>
      </dgm:t>
    </dgm:pt>
    <dgm:pt modelId="{2ED03A6B-B913-4931-BA9E-71E21D6CF33B}" type="pres">
      <dgm:prSet presAssocID="{88B19207-9395-4C6F-9F0F-495586771C20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BE2267-CB30-4FDE-9243-9E79B64A54EF}" type="pres">
      <dgm:prSet presAssocID="{81091C18-3697-437F-8A23-B805B25C1E0D}" presName="sibTrans" presStyleLbl="node1" presStyleIdx="4" presStyleCnt="5"/>
      <dgm:spPr/>
      <dgm:t>
        <a:bodyPr/>
        <a:lstStyle/>
        <a:p>
          <a:endParaRPr lang="zh-CN" altLang="en-US"/>
        </a:p>
      </dgm:t>
    </dgm:pt>
  </dgm:ptLst>
  <dgm:cxnLst>
    <dgm:cxn modelId="{9E0F66CE-39CA-4678-85E8-A719B7F36139}" srcId="{CF9DFBF2-059C-41FB-898D-3F6AD4D7B391}" destId="{0F4937A1-76F8-4D70-9057-4B545745A790}" srcOrd="0" destOrd="0" parTransId="{C62B52E5-46EC-4C32-81F7-B23367E84BD9}" sibTransId="{69590831-65D2-48F4-BF33-CFEBB9F9B892}"/>
    <dgm:cxn modelId="{E1CB8810-E812-4A53-9C85-E10ADC7E03DC}" srcId="{CF9DFBF2-059C-41FB-898D-3F6AD4D7B391}" destId="{472A0873-77EC-49DB-8780-B963CD561443}" srcOrd="1" destOrd="0" parTransId="{89FAD4CD-7FE3-483C-9F58-995531F5FB00}" sibTransId="{0CE22CB1-135C-45C1-BB66-A0DC39EA2891}"/>
    <dgm:cxn modelId="{73E942BE-CDFD-4586-B398-8EBB85343FD8}" srcId="{CF9DFBF2-059C-41FB-898D-3F6AD4D7B391}" destId="{1592803B-1B71-4481-88D3-5F93161B7710}" srcOrd="2" destOrd="0" parTransId="{3353F425-F03D-4E4B-8749-DFF90AD9BBE8}" sibTransId="{415DDD7D-1194-4877-AC7C-570ABDCC8CA5}"/>
    <dgm:cxn modelId="{56858039-805F-47D9-A610-43B62C68EFCC}" srcId="{CF9DFBF2-059C-41FB-898D-3F6AD4D7B391}" destId="{A7328F50-DDBA-4407-A210-43B009D28094}" srcOrd="3" destOrd="0" parTransId="{656FFFE7-7BF2-4C9F-B517-7D09D13B4E59}" sibTransId="{4C85939C-3D8A-4AD3-BAF8-A0DE731FDA09}"/>
    <dgm:cxn modelId="{66934BE3-5375-4B2F-B4E2-7E8E967C3DAB}" srcId="{CF9DFBF2-059C-41FB-898D-3F6AD4D7B391}" destId="{88B19207-9395-4C6F-9F0F-495586771C20}" srcOrd="4" destOrd="0" parTransId="{15640291-E837-4C49-8B6D-7BF7A88589CA}" sibTransId="{81091C18-3697-437F-8A23-B805B25C1E0D}"/>
    <dgm:cxn modelId="{A6EF0915-E1B4-4ADE-BD7E-A138249D7F08}" type="presOf" srcId="{CF9DFBF2-059C-41FB-898D-3F6AD4D7B391}" destId="{B16B074F-FC46-45AC-9181-89DB4518B06E}" srcOrd="0" destOrd="0" presId="urn:microsoft.com/office/officeart/2005/8/layout/cycle1"/>
    <dgm:cxn modelId="{2B2FB191-BEB0-4F83-AFD8-5033816E2B56}" type="presParOf" srcId="{B16B074F-FC46-45AC-9181-89DB4518B06E}" destId="{3362770C-ACC4-4507-9D75-EFF88F715481}" srcOrd="0" destOrd="0" presId="urn:microsoft.com/office/officeart/2005/8/layout/cycle1"/>
    <dgm:cxn modelId="{14F7F49B-EF7F-4EA8-AECB-29A0B4437197}" type="presParOf" srcId="{B16B074F-FC46-45AC-9181-89DB4518B06E}" destId="{0BFF4BE0-89EF-4039-8861-12E32692DE2B}" srcOrd="1" destOrd="0" presId="urn:microsoft.com/office/officeart/2005/8/layout/cycle1"/>
    <dgm:cxn modelId="{448594A7-2E6E-4B9A-8572-6B3080DDD506}" type="presOf" srcId="{0F4937A1-76F8-4D70-9057-4B545745A790}" destId="{0BFF4BE0-89EF-4039-8861-12E32692DE2B}" srcOrd="0" destOrd="0" presId="urn:microsoft.com/office/officeart/2005/8/layout/cycle1"/>
    <dgm:cxn modelId="{AB5D69AC-61D9-4B06-AD52-8D12DDC6E017}" type="presParOf" srcId="{B16B074F-FC46-45AC-9181-89DB4518B06E}" destId="{E38B5103-AAE3-47D0-AEB4-39968765C2EC}" srcOrd="2" destOrd="0" presId="urn:microsoft.com/office/officeart/2005/8/layout/cycle1"/>
    <dgm:cxn modelId="{61AE556D-174B-435C-9CB8-39432E38A410}" type="presOf" srcId="{69590831-65D2-48F4-BF33-CFEBB9F9B892}" destId="{E38B5103-AAE3-47D0-AEB4-39968765C2EC}" srcOrd="0" destOrd="0" presId="urn:microsoft.com/office/officeart/2005/8/layout/cycle1"/>
    <dgm:cxn modelId="{4B9FC79E-4948-4465-BE2C-F3D179337108}" type="presParOf" srcId="{B16B074F-FC46-45AC-9181-89DB4518B06E}" destId="{17662651-4D06-4887-8635-C4A3CAACAE13}" srcOrd="3" destOrd="0" presId="urn:microsoft.com/office/officeart/2005/8/layout/cycle1"/>
    <dgm:cxn modelId="{BF43907B-2005-4598-B30B-8ADCD1C2AB8C}" type="presParOf" srcId="{B16B074F-FC46-45AC-9181-89DB4518B06E}" destId="{543E4CC2-70E0-4AF9-B00B-5225A3CE16C3}" srcOrd="4" destOrd="0" presId="urn:microsoft.com/office/officeart/2005/8/layout/cycle1"/>
    <dgm:cxn modelId="{D2CAD461-2F57-4954-986D-0BA305D58E46}" type="presOf" srcId="{472A0873-77EC-49DB-8780-B963CD561443}" destId="{543E4CC2-70E0-4AF9-B00B-5225A3CE16C3}" srcOrd="0" destOrd="0" presId="urn:microsoft.com/office/officeart/2005/8/layout/cycle1"/>
    <dgm:cxn modelId="{F2368A56-225D-4DDB-B7C7-C3D4D5A34B54}" type="presParOf" srcId="{B16B074F-FC46-45AC-9181-89DB4518B06E}" destId="{D899CF26-E81E-4234-8FA0-9F0EA60C6F18}" srcOrd="5" destOrd="0" presId="urn:microsoft.com/office/officeart/2005/8/layout/cycle1"/>
    <dgm:cxn modelId="{AAC475EB-90D9-4B7D-823A-FF4EDCD2C8E1}" type="presOf" srcId="{0CE22CB1-135C-45C1-BB66-A0DC39EA2891}" destId="{D899CF26-E81E-4234-8FA0-9F0EA60C6F18}" srcOrd="0" destOrd="0" presId="urn:microsoft.com/office/officeart/2005/8/layout/cycle1"/>
    <dgm:cxn modelId="{F4DB1B0F-460C-4589-8FC0-EE6DB39C0833}" type="presParOf" srcId="{B16B074F-FC46-45AC-9181-89DB4518B06E}" destId="{6BFC7209-C5E3-43C4-97ED-01E8008752CB}" srcOrd="6" destOrd="0" presId="urn:microsoft.com/office/officeart/2005/8/layout/cycle1"/>
    <dgm:cxn modelId="{4F8D0091-AC8B-4999-8171-AE1B7CEA9964}" type="presParOf" srcId="{B16B074F-FC46-45AC-9181-89DB4518B06E}" destId="{CE457843-BBAE-458F-B09C-F207C0ECDE4D}" srcOrd="7" destOrd="0" presId="urn:microsoft.com/office/officeart/2005/8/layout/cycle1"/>
    <dgm:cxn modelId="{1DF8AA63-82D7-4865-AE01-578BD85E9E70}" type="presOf" srcId="{1592803B-1B71-4481-88D3-5F93161B7710}" destId="{CE457843-BBAE-458F-B09C-F207C0ECDE4D}" srcOrd="0" destOrd="0" presId="urn:microsoft.com/office/officeart/2005/8/layout/cycle1"/>
    <dgm:cxn modelId="{B9AE8569-A35E-4250-8EA9-CCB11DF22F5A}" type="presParOf" srcId="{B16B074F-FC46-45AC-9181-89DB4518B06E}" destId="{E4153EE1-1F78-4FCA-9A01-FF72DCD99E29}" srcOrd="8" destOrd="0" presId="urn:microsoft.com/office/officeart/2005/8/layout/cycle1"/>
    <dgm:cxn modelId="{D60A4148-B3EF-4FFC-BCCF-B1CD55E38A33}" type="presOf" srcId="{415DDD7D-1194-4877-AC7C-570ABDCC8CA5}" destId="{E4153EE1-1F78-4FCA-9A01-FF72DCD99E29}" srcOrd="0" destOrd="0" presId="urn:microsoft.com/office/officeart/2005/8/layout/cycle1"/>
    <dgm:cxn modelId="{42B9FAB2-0B01-4C71-B448-38AC712F6200}" type="presParOf" srcId="{B16B074F-FC46-45AC-9181-89DB4518B06E}" destId="{FCA2A78E-2C0C-4927-ACF2-9D65AB6CFD36}" srcOrd="9" destOrd="0" presId="urn:microsoft.com/office/officeart/2005/8/layout/cycle1"/>
    <dgm:cxn modelId="{F7F8D446-DDBC-45F8-8D10-7EA9D787704F}" type="presParOf" srcId="{B16B074F-FC46-45AC-9181-89DB4518B06E}" destId="{AA56678A-60A8-4F3A-8D4F-E9716CCC7205}" srcOrd="10" destOrd="0" presId="urn:microsoft.com/office/officeart/2005/8/layout/cycle1"/>
    <dgm:cxn modelId="{6550B862-16F4-4567-8D55-1CB92A598966}" type="presOf" srcId="{A7328F50-DDBA-4407-A210-43B009D28094}" destId="{AA56678A-60A8-4F3A-8D4F-E9716CCC7205}" srcOrd="0" destOrd="0" presId="urn:microsoft.com/office/officeart/2005/8/layout/cycle1"/>
    <dgm:cxn modelId="{3F4520E6-297F-43FF-9899-5EC475187435}" type="presParOf" srcId="{B16B074F-FC46-45AC-9181-89DB4518B06E}" destId="{2086B317-5AE4-493F-8A9B-D53A867DBB34}" srcOrd="11" destOrd="0" presId="urn:microsoft.com/office/officeart/2005/8/layout/cycle1"/>
    <dgm:cxn modelId="{E8F70333-F33C-42E0-AD01-AAF1ADADD670}" type="presOf" srcId="{4C85939C-3D8A-4AD3-BAF8-A0DE731FDA09}" destId="{2086B317-5AE4-493F-8A9B-D53A867DBB34}" srcOrd="0" destOrd="0" presId="urn:microsoft.com/office/officeart/2005/8/layout/cycle1"/>
    <dgm:cxn modelId="{A26BD4DE-51F9-48CC-BC79-8755F15633DE}" type="presParOf" srcId="{B16B074F-FC46-45AC-9181-89DB4518B06E}" destId="{C6E45DB2-66F6-4914-9863-A99B186AEDB9}" srcOrd="12" destOrd="0" presId="urn:microsoft.com/office/officeart/2005/8/layout/cycle1"/>
    <dgm:cxn modelId="{80C72E7F-9D18-4B55-BF8C-F00EA44CD790}" type="presParOf" srcId="{B16B074F-FC46-45AC-9181-89DB4518B06E}" destId="{2ED03A6B-B913-4931-BA9E-71E21D6CF33B}" srcOrd="13" destOrd="0" presId="urn:microsoft.com/office/officeart/2005/8/layout/cycle1"/>
    <dgm:cxn modelId="{C66ACAD3-115F-47EF-AF96-337375C19229}" type="presOf" srcId="{88B19207-9395-4C6F-9F0F-495586771C20}" destId="{2ED03A6B-B913-4931-BA9E-71E21D6CF33B}" srcOrd="0" destOrd="0" presId="urn:microsoft.com/office/officeart/2005/8/layout/cycle1"/>
    <dgm:cxn modelId="{E1219054-1A0E-4E72-A20D-72FC33FFA696}" type="presParOf" srcId="{B16B074F-FC46-45AC-9181-89DB4518B06E}" destId="{38BE2267-CB30-4FDE-9243-9E79B64A54EF}" srcOrd="14" destOrd="0" presId="urn:microsoft.com/office/officeart/2005/8/layout/cycle1"/>
    <dgm:cxn modelId="{D7F96550-8444-499E-904D-EC4A79D31B25}" type="presOf" srcId="{81091C18-3697-437F-8A23-B805B25C1E0D}" destId="{38BE2267-CB30-4FDE-9243-9E79B64A54EF}" srcOrd="0" destOrd="0" presId="urn:microsoft.com/office/officeart/2005/8/layout/cycle1"/>
  </dgm:cxnLst>
  <dgm:bg/>
  <dgm:whole/>
</dgm:dataModel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dgm="http://schemas.openxmlformats.org/drawingml/2006/diagram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88D54-AC2F-4853-A91D-19F186A4861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5F892-1C06-4B97-B152-9256FD35E949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1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4.png" /><Relationship Id="rId3" Type="http://schemas.microsoft.com/office/2007/relationships/hdphoto" Target="../media/image5.wdp" /><Relationship Id="rId4" Type="http://schemas.openxmlformats.org/officeDocument/2006/relationships/image" Target="../media/image41.png" /><Relationship Id="rId5" Type="http://schemas.microsoft.com/office/2007/relationships/hdphoto" Target="../media/image42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28.png" /><Relationship Id="rId3" Type="http://schemas.microsoft.com/office/2007/relationships/hdphoto" Target="../media/image29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2.png" /><Relationship Id="rId11" Type="http://schemas.microsoft.com/office/2007/relationships/hdphoto" Target="../media/image23.wdp" /><Relationship Id="rId12" Type="http://schemas.openxmlformats.org/officeDocument/2006/relationships/image" Target="../media/image24.png" /><Relationship Id="rId13" Type="http://schemas.microsoft.com/office/2007/relationships/hdphoto" Target="../media/image25.wdp" /><Relationship Id="rId14" Type="http://schemas.openxmlformats.org/officeDocument/2006/relationships/image" Target="../media/image26.png" /><Relationship Id="rId15" Type="http://schemas.microsoft.com/office/2007/relationships/hdphoto" Target="../media/image27.wdp" /><Relationship Id="rId2" Type="http://schemas.openxmlformats.org/officeDocument/2006/relationships/image" Target="../media/image14.png" /><Relationship Id="rId3" Type="http://schemas.microsoft.com/office/2007/relationships/hdphoto" Target="../media/image15.wdp" /><Relationship Id="rId4" Type="http://schemas.openxmlformats.org/officeDocument/2006/relationships/image" Target="../media/image16.png" /><Relationship Id="rId5" Type="http://schemas.microsoft.com/office/2007/relationships/hdphoto" Target="../media/image17.wdp" /><Relationship Id="rId6" Type="http://schemas.openxmlformats.org/officeDocument/2006/relationships/image" Target="../media/image18.png" /><Relationship Id="rId7" Type="http://schemas.microsoft.com/office/2007/relationships/hdphoto" Target="../media/image19.wdp" /><Relationship Id="rId8" Type="http://schemas.openxmlformats.org/officeDocument/2006/relationships/image" Target="../media/image20.png" /><Relationship Id="rId9" Type="http://schemas.microsoft.com/office/2007/relationships/hdphoto" Target="../media/image21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Relationship Id="rId3" Type="http://schemas.openxmlformats.org/officeDocument/2006/relationships/image" Target="../media/image7.pn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png" /><Relationship Id="rId7" Type="http://schemas.microsoft.com/office/2007/relationships/hdphoto" Target="../media/image11.wdp" /><Relationship Id="rId8" Type="http://schemas.openxmlformats.org/officeDocument/2006/relationships/image" Target="../media/image12.png" /><Relationship Id="rId9" Type="http://schemas.openxmlformats.org/officeDocument/2006/relationships/image" Target="../media/image1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2.png" /><Relationship Id="rId11" Type="http://schemas.microsoft.com/office/2007/relationships/hdphoto" Target="../media/image23.wdp" /><Relationship Id="rId12" Type="http://schemas.openxmlformats.org/officeDocument/2006/relationships/image" Target="../media/image24.png" /><Relationship Id="rId13" Type="http://schemas.microsoft.com/office/2007/relationships/hdphoto" Target="../media/image25.wdp" /><Relationship Id="rId14" Type="http://schemas.openxmlformats.org/officeDocument/2006/relationships/image" Target="../media/image26.png" /><Relationship Id="rId15" Type="http://schemas.microsoft.com/office/2007/relationships/hdphoto" Target="../media/image27.wdp" /><Relationship Id="rId2" Type="http://schemas.openxmlformats.org/officeDocument/2006/relationships/image" Target="../media/image14.png" /><Relationship Id="rId3" Type="http://schemas.microsoft.com/office/2007/relationships/hdphoto" Target="../media/image15.wdp" /><Relationship Id="rId4" Type="http://schemas.openxmlformats.org/officeDocument/2006/relationships/image" Target="../media/image16.png" /><Relationship Id="rId5" Type="http://schemas.microsoft.com/office/2007/relationships/hdphoto" Target="../media/image17.wdp" /><Relationship Id="rId6" Type="http://schemas.openxmlformats.org/officeDocument/2006/relationships/image" Target="../media/image18.png" /><Relationship Id="rId7" Type="http://schemas.microsoft.com/office/2007/relationships/hdphoto" Target="../media/image19.wdp" /><Relationship Id="rId8" Type="http://schemas.openxmlformats.org/officeDocument/2006/relationships/image" Target="../media/image20.png" /><Relationship Id="rId9" Type="http://schemas.microsoft.com/office/2007/relationships/hdphoto" Target="../media/image21.wdp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43.png" /><Relationship Id="rId3" Type="http://schemas.openxmlformats.org/officeDocument/2006/relationships/image" Target="../media/image20.png" /><Relationship Id="rId4" Type="http://schemas.microsoft.com/office/2007/relationships/hdphoto" Target="../media/image21.wdp" /><Relationship Id="rId5" Type="http://schemas.openxmlformats.org/officeDocument/2006/relationships/image" Target="../media/image18.png" /><Relationship Id="rId6" Type="http://schemas.microsoft.com/office/2007/relationships/hdphoto" Target="../media/image19.wdp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image" Target="../media/image4.png" /><Relationship Id="rId5" Type="http://schemas.microsoft.com/office/2007/relationships/hdphoto" Target="../media/image5.wdp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44.png" /><Relationship Id="rId8" Type="http://schemas.openxmlformats.org/officeDocument/2006/relationships/tags" Target="../tags/tag61.xml" /><Relationship Id="rId9" Type="http://schemas.openxmlformats.org/officeDocument/2006/relationships/image" Target="../media/image45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10" Type="http://schemas.openxmlformats.org/officeDocument/2006/relationships/image" Target="../media/image4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2.png" /><Relationship Id="rId11" Type="http://schemas.microsoft.com/office/2007/relationships/hdphoto" Target="../media/image23.wdp" /><Relationship Id="rId12" Type="http://schemas.openxmlformats.org/officeDocument/2006/relationships/image" Target="../media/image24.png" /><Relationship Id="rId13" Type="http://schemas.microsoft.com/office/2007/relationships/hdphoto" Target="../media/image25.wdp" /><Relationship Id="rId14" Type="http://schemas.openxmlformats.org/officeDocument/2006/relationships/image" Target="../media/image26.png" /><Relationship Id="rId15" Type="http://schemas.microsoft.com/office/2007/relationships/hdphoto" Target="../media/image27.wdp" /><Relationship Id="rId2" Type="http://schemas.openxmlformats.org/officeDocument/2006/relationships/image" Target="../media/image14.png" /><Relationship Id="rId3" Type="http://schemas.microsoft.com/office/2007/relationships/hdphoto" Target="../media/image15.wdp" /><Relationship Id="rId4" Type="http://schemas.openxmlformats.org/officeDocument/2006/relationships/image" Target="../media/image16.png" /><Relationship Id="rId5" Type="http://schemas.microsoft.com/office/2007/relationships/hdphoto" Target="../media/image17.wdp" /><Relationship Id="rId6" Type="http://schemas.openxmlformats.org/officeDocument/2006/relationships/image" Target="../media/image18.png" /><Relationship Id="rId7" Type="http://schemas.microsoft.com/office/2007/relationships/hdphoto" Target="../media/image19.wdp" /><Relationship Id="rId8" Type="http://schemas.openxmlformats.org/officeDocument/2006/relationships/image" Target="../media/image20.png" /><Relationship Id="rId9" Type="http://schemas.microsoft.com/office/2007/relationships/hdphoto" Target="../media/image21.wdp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Relationship Id="rId3" Type="http://schemas.microsoft.com/office/2007/relationships/hdphoto" Target="../media/image29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diagramData" Target="../diagrams/data1.xml" /><Relationship Id="rId3" Type="http://schemas.openxmlformats.org/officeDocument/2006/relationships/diagramLayout" Target="../diagrams/layout1.xml" /><Relationship Id="rId4" Type="http://schemas.openxmlformats.org/officeDocument/2006/relationships/diagramQuickStyle" Target="../diagrams/quickStyle1.xml" /><Relationship Id="rId5" Type="http://schemas.openxmlformats.org/officeDocument/2006/relationships/diagramColors" Target="../diagrams/colors1.xml" /><Relationship Id="rId6" Type="http://schemas.openxmlformats.org/officeDocument/2006/relationships/audio" Target="../media/audio11.wav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Relationship Id="rId3" Type="http://schemas.microsoft.com/office/2007/relationships/hdphoto" Target="../media/image29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8.jpeg" /><Relationship Id="rId11" Type="http://schemas.openxmlformats.org/officeDocument/2006/relationships/image" Target="../media/image37.png" /><Relationship Id="rId12" Type="http://schemas.openxmlformats.org/officeDocument/2006/relationships/image" Target="../media/image12.png" /><Relationship Id="rId13" Type="http://schemas.openxmlformats.org/officeDocument/2006/relationships/image" Target="../media/image38.jpeg" /><Relationship Id="rId14" Type="http://schemas.openxmlformats.org/officeDocument/2006/relationships/image" Target="../media/image39.png" /><Relationship Id="rId15" Type="http://schemas.openxmlformats.org/officeDocument/2006/relationships/image" Target="../media/image9.jpeg" /><Relationship Id="rId16" Type="http://schemas.openxmlformats.org/officeDocument/2006/relationships/image" Target="../media/image6.png" /><Relationship Id="rId17" Type="http://schemas.openxmlformats.org/officeDocument/2006/relationships/image" Target="../media/image40.png" /><Relationship Id="rId2" Type="http://schemas.openxmlformats.org/officeDocument/2006/relationships/image" Target="../media/image30.png" /><Relationship Id="rId3" Type="http://schemas.microsoft.com/office/2007/relationships/hdphoto" Target="../media/image31.wdp" /><Relationship Id="rId4" Type="http://schemas.openxmlformats.org/officeDocument/2006/relationships/image" Target="../media/image32.png" /><Relationship Id="rId5" Type="http://schemas.openxmlformats.org/officeDocument/2006/relationships/image" Target="../media/image33.jpeg" /><Relationship Id="rId6" Type="http://schemas.openxmlformats.org/officeDocument/2006/relationships/image" Target="../media/image34.png" /><Relationship Id="rId7" Type="http://schemas.openxmlformats.org/officeDocument/2006/relationships/image" Target="../media/image35.jpeg" /><Relationship Id="rId8" Type="http://schemas.openxmlformats.org/officeDocument/2006/relationships/image" Target="../media/image36.jpeg" /><Relationship Id="rId9" Type="http://schemas.openxmlformats.org/officeDocument/2006/relationships/image" Target="../media/image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22.png" /><Relationship Id="rId11" Type="http://schemas.microsoft.com/office/2007/relationships/hdphoto" Target="../media/image23.wdp" /><Relationship Id="rId12" Type="http://schemas.openxmlformats.org/officeDocument/2006/relationships/image" Target="../media/image24.png" /><Relationship Id="rId13" Type="http://schemas.microsoft.com/office/2007/relationships/hdphoto" Target="../media/image25.wdp" /><Relationship Id="rId14" Type="http://schemas.openxmlformats.org/officeDocument/2006/relationships/image" Target="../media/image26.png" /><Relationship Id="rId15" Type="http://schemas.microsoft.com/office/2007/relationships/hdphoto" Target="../media/image27.wdp" /><Relationship Id="rId2" Type="http://schemas.openxmlformats.org/officeDocument/2006/relationships/image" Target="../media/image14.png" /><Relationship Id="rId3" Type="http://schemas.microsoft.com/office/2007/relationships/hdphoto" Target="../media/image15.wdp" /><Relationship Id="rId4" Type="http://schemas.openxmlformats.org/officeDocument/2006/relationships/image" Target="../media/image16.png" /><Relationship Id="rId5" Type="http://schemas.microsoft.com/office/2007/relationships/hdphoto" Target="../media/image17.wdp" /><Relationship Id="rId6" Type="http://schemas.openxmlformats.org/officeDocument/2006/relationships/image" Target="../media/image18.png" /><Relationship Id="rId7" Type="http://schemas.microsoft.com/office/2007/relationships/hdphoto" Target="../media/image19.wdp" /><Relationship Id="rId8" Type="http://schemas.openxmlformats.org/officeDocument/2006/relationships/image" Target="../media/image20.png" /><Relationship Id="rId9" Type="http://schemas.microsoft.com/office/2007/relationships/hdphoto" Target="../media/image21.wdp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007435" y="2180862"/>
            <a:ext cx="11000687" cy="3408980"/>
            <a:chOff x="-468560" y="805683"/>
            <a:chExt cx="11994931" cy="371708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8560" y="2931790"/>
              <a:ext cx="9144000" cy="159097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 trans="25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8623" y="805683"/>
              <a:ext cx="3047748" cy="3096512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301432" y="1740609"/>
            <a:ext cx="8716659" cy="2619671"/>
            <a:chOff x="301432" y="1740609"/>
            <a:chExt cx="8716659" cy="2619671"/>
          </a:xfrm>
        </p:grpSpPr>
        <p:grpSp>
          <p:nvGrpSpPr>
            <p:cNvPr id="8" name="组合 7"/>
            <p:cNvGrpSpPr/>
            <p:nvPr/>
          </p:nvGrpSpPr>
          <p:grpSpPr>
            <a:xfrm>
              <a:off x="301432" y="1740609"/>
              <a:ext cx="8716659" cy="1862048"/>
              <a:chOff x="-196109" y="1776247"/>
              <a:chExt cx="8716659" cy="1862048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-196109" y="1776247"/>
                <a:ext cx="4004996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150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20XX</a:t>
                </a:r>
                <a:endParaRPr lang="zh-CN" altLang="en-US" sz="115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3576000" y="2199439"/>
                <a:ext cx="49445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600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年终总结报告</a:t>
                </a:r>
                <a:endParaRPr lang="zh-CN" altLang="en-US" sz="60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919816" y="3899905"/>
              <a:ext cx="412845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</a:t>
              </a:r>
              <a:r>
                <a:rPr lang="en-US" altLang="zh-CN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24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</a:t>
              </a:r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" name="图片 10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78" y="1884772"/>
            <a:ext cx="3047748" cy="3096512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70" y="743756"/>
            <a:ext cx="1588381" cy="16857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6" name="文本框 85"/>
          <p:cNvSpPr txBox="1"/>
          <p:nvPr/>
        </p:nvSpPr>
        <p:spPr>
          <a:xfrm>
            <a:off x="4994890" y="3433028"/>
            <a:ext cx="2895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404040"/>
                </a:solidFill>
                <a:ea typeface="微软雅黑" panose="020b0503020204020204" pitchFamily="34" charset="-122"/>
              </a:rPr>
              <a:t>输入关键点</a:t>
            </a:r>
            <a:endParaRPr lang="en-US" altLang="zh-CN" sz="2800" b="1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9012665" y="3759630"/>
            <a:ext cx="245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ea typeface="微软雅黑" panose="020b0503020204020204" pitchFamily="34" charset="-122"/>
              </a:rPr>
              <a:t>关键字</a:t>
            </a:r>
            <a:endParaRPr lang="en-US" altLang="zh-CN" sz="2000" b="1"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974639" y="2642401"/>
            <a:ext cx="245723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98" name="文本框 97"/>
          <p:cNvSpPr txBox="1"/>
          <p:nvPr/>
        </p:nvSpPr>
        <p:spPr>
          <a:xfrm>
            <a:off x="9125255" y="4886796"/>
            <a:ext cx="245723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99" name="文本框 98"/>
          <p:cNvSpPr txBox="1"/>
          <p:nvPr/>
        </p:nvSpPr>
        <p:spPr>
          <a:xfrm>
            <a:off x="913481" y="1484662"/>
            <a:ext cx="245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ea typeface="微软雅黑" panose="020b0503020204020204" pitchFamily="34" charset="-122"/>
              </a:rPr>
              <a:t>关键字</a:t>
            </a:r>
            <a:endParaRPr lang="en-US" altLang="zh-CN" sz="2000" b="1">
              <a:ea typeface="微软雅黑" panose="020b0503020204020204" pitchFamily="34" charset="-122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812" y="2978702"/>
            <a:ext cx="1588381" cy="1685781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10" name="组合 9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6"/>
          <p:cNvGrpSpPr>
            <a:grpSpLocks noChangeAspect="1"/>
          </p:cNvGrpSpPr>
          <p:nvPr/>
        </p:nvGrpSpPr>
        <p:grpSpPr>
          <a:xfrm>
            <a:off x="2252201" y="2048269"/>
            <a:ext cx="1158875" cy="2000249"/>
            <a:chOff x="1449" y="1496"/>
            <a:chExt cx="730" cy="1260"/>
          </a:xfrm>
          <a:solidFill>
            <a:schemeClr val="tx1"/>
          </a:solidFill>
        </p:grpSpPr>
        <p:sp>
          <p:nvSpPr>
            <p:cNvPr id="3" name="Freeform 17"/>
            <p:cNvSpPr>
              <a:spLocks noEditPoints="1"/>
            </p:cNvSpPr>
            <p:nvPr/>
          </p:nvSpPr>
          <p:spPr bwMode="auto">
            <a:xfrm>
              <a:off x="1449" y="1496"/>
              <a:ext cx="730" cy="1260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1183">
                  <a:moveTo>
                    <a:pt x="612" y="606"/>
                  </a:moveTo>
                  <a:cubicBezTo>
                    <a:pt x="615" y="584"/>
                    <a:pt x="613" y="565"/>
                    <a:pt x="609" y="553"/>
                  </a:cubicBezTo>
                  <a:cubicBezTo>
                    <a:pt x="599" y="516"/>
                    <a:pt x="568" y="479"/>
                    <a:pt x="517" y="483"/>
                  </a:cubicBezTo>
                  <a:cubicBezTo>
                    <a:pt x="514" y="445"/>
                    <a:pt x="477" y="404"/>
                    <a:pt x="448" y="401"/>
                  </a:cubicBezTo>
                  <a:cubicBezTo>
                    <a:pt x="329" y="387"/>
                    <a:pt x="263" y="490"/>
                    <a:pt x="263" y="490"/>
                  </a:cubicBezTo>
                  <a:cubicBezTo>
                    <a:pt x="263" y="490"/>
                    <a:pt x="253" y="433"/>
                    <a:pt x="269" y="315"/>
                  </a:cubicBezTo>
                  <a:cubicBezTo>
                    <a:pt x="290" y="158"/>
                    <a:pt x="232" y="0"/>
                    <a:pt x="116" y="36"/>
                  </a:cubicBezTo>
                  <a:cubicBezTo>
                    <a:pt x="0" y="72"/>
                    <a:pt x="71" y="136"/>
                    <a:pt x="94" y="233"/>
                  </a:cubicBezTo>
                  <a:cubicBezTo>
                    <a:pt x="117" y="330"/>
                    <a:pt x="117" y="454"/>
                    <a:pt x="110" y="505"/>
                  </a:cubicBezTo>
                  <a:cubicBezTo>
                    <a:pt x="104" y="546"/>
                    <a:pt x="92" y="624"/>
                    <a:pt x="88" y="655"/>
                  </a:cubicBezTo>
                  <a:cubicBezTo>
                    <a:pt x="69" y="678"/>
                    <a:pt x="57" y="697"/>
                    <a:pt x="54" y="711"/>
                  </a:cubicBezTo>
                  <a:cubicBezTo>
                    <a:pt x="45" y="741"/>
                    <a:pt x="31" y="868"/>
                    <a:pt x="70" y="918"/>
                  </a:cubicBezTo>
                  <a:cubicBezTo>
                    <a:pt x="109" y="969"/>
                    <a:pt x="148" y="980"/>
                    <a:pt x="177" y="979"/>
                  </a:cubicBezTo>
                  <a:cubicBezTo>
                    <a:pt x="203" y="1073"/>
                    <a:pt x="139" y="1167"/>
                    <a:pt x="139" y="1167"/>
                  </a:cubicBezTo>
                  <a:cubicBezTo>
                    <a:pt x="153" y="1174"/>
                    <a:pt x="153" y="1174"/>
                    <a:pt x="153" y="1174"/>
                  </a:cubicBezTo>
                  <a:cubicBezTo>
                    <a:pt x="220" y="1102"/>
                    <a:pt x="207" y="1002"/>
                    <a:pt x="202" y="975"/>
                  </a:cubicBezTo>
                  <a:cubicBezTo>
                    <a:pt x="215" y="971"/>
                    <a:pt x="223" y="966"/>
                    <a:pt x="223" y="966"/>
                  </a:cubicBezTo>
                  <a:cubicBezTo>
                    <a:pt x="50" y="954"/>
                    <a:pt x="64" y="794"/>
                    <a:pt x="70" y="734"/>
                  </a:cubicBezTo>
                  <a:cubicBezTo>
                    <a:pt x="76" y="674"/>
                    <a:pt x="155" y="611"/>
                    <a:pt x="205" y="572"/>
                  </a:cubicBezTo>
                  <a:cubicBezTo>
                    <a:pt x="254" y="533"/>
                    <a:pt x="270" y="550"/>
                    <a:pt x="278" y="562"/>
                  </a:cubicBezTo>
                  <a:cubicBezTo>
                    <a:pt x="326" y="637"/>
                    <a:pt x="384" y="625"/>
                    <a:pt x="408" y="655"/>
                  </a:cubicBezTo>
                  <a:cubicBezTo>
                    <a:pt x="432" y="685"/>
                    <a:pt x="388" y="757"/>
                    <a:pt x="307" y="754"/>
                  </a:cubicBezTo>
                  <a:cubicBezTo>
                    <a:pt x="226" y="751"/>
                    <a:pt x="207" y="675"/>
                    <a:pt x="207" y="675"/>
                  </a:cubicBezTo>
                  <a:cubicBezTo>
                    <a:pt x="216" y="753"/>
                    <a:pt x="271" y="775"/>
                    <a:pt x="323" y="769"/>
                  </a:cubicBezTo>
                  <a:cubicBezTo>
                    <a:pt x="342" y="782"/>
                    <a:pt x="376" y="814"/>
                    <a:pt x="370" y="868"/>
                  </a:cubicBezTo>
                  <a:cubicBezTo>
                    <a:pt x="363" y="933"/>
                    <a:pt x="322" y="948"/>
                    <a:pt x="322" y="948"/>
                  </a:cubicBezTo>
                  <a:cubicBezTo>
                    <a:pt x="322" y="948"/>
                    <a:pt x="390" y="939"/>
                    <a:pt x="390" y="866"/>
                  </a:cubicBezTo>
                  <a:cubicBezTo>
                    <a:pt x="390" y="808"/>
                    <a:pt x="363" y="777"/>
                    <a:pt x="345" y="765"/>
                  </a:cubicBezTo>
                  <a:cubicBezTo>
                    <a:pt x="366" y="759"/>
                    <a:pt x="386" y="749"/>
                    <a:pt x="400" y="738"/>
                  </a:cubicBezTo>
                  <a:cubicBezTo>
                    <a:pt x="409" y="745"/>
                    <a:pt x="427" y="755"/>
                    <a:pt x="457" y="753"/>
                  </a:cubicBezTo>
                  <a:cubicBezTo>
                    <a:pt x="456" y="773"/>
                    <a:pt x="463" y="815"/>
                    <a:pt x="523" y="817"/>
                  </a:cubicBezTo>
                  <a:cubicBezTo>
                    <a:pt x="534" y="817"/>
                    <a:pt x="544" y="816"/>
                    <a:pt x="553" y="815"/>
                  </a:cubicBezTo>
                  <a:cubicBezTo>
                    <a:pt x="559" y="845"/>
                    <a:pt x="569" y="952"/>
                    <a:pt x="418" y="982"/>
                  </a:cubicBezTo>
                  <a:cubicBezTo>
                    <a:pt x="418" y="982"/>
                    <a:pt x="425" y="1121"/>
                    <a:pt x="388" y="1179"/>
                  </a:cubicBezTo>
                  <a:cubicBezTo>
                    <a:pt x="408" y="1183"/>
                    <a:pt x="408" y="1183"/>
                    <a:pt x="408" y="1183"/>
                  </a:cubicBezTo>
                  <a:cubicBezTo>
                    <a:pt x="408" y="1183"/>
                    <a:pt x="446" y="1121"/>
                    <a:pt x="445" y="1002"/>
                  </a:cubicBezTo>
                  <a:cubicBezTo>
                    <a:pt x="445" y="1002"/>
                    <a:pt x="592" y="979"/>
                    <a:pt x="582" y="806"/>
                  </a:cubicBezTo>
                  <a:cubicBezTo>
                    <a:pt x="625" y="787"/>
                    <a:pt x="651" y="744"/>
                    <a:pt x="666" y="692"/>
                  </a:cubicBezTo>
                  <a:cubicBezTo>
                    <a:pt x="684" y="633"/>
                    <a:pt x="636" y="608"/>
                    <a:pt x="612" y="606"/>
                  </a:cubicBezTo>
                  <a:close/>
                  <a:moveTo>
                    <a:pt x="200" y="558"/>
                  </a:moveTo>
                  <a:cubicBezTo>
                    <a:pt x="162" y="583"/>
                    <a:pt x="132" y="608"/>
                    <a:pt x="109" y="632"/>
                  </a:cubicBezTo>
                  <a:cubicBezTo>
                    <a:pt x="111" y="609"/>
                    <a:pt x="122" y="580"/>
                    <a:pt x="132" y="509"/>
                  </a:cubicBezTo>
                  <a:cubicBezTo>
                    <a:pt x="146" y="422"/>
                    <a:pt x="128" y="293"/>
                    <a:pt x="113" y="228"/>
                  </a:cubicBezTo>
                  <a:cubicBezTo>
                    <a:pt x="100" y="171"/>
                    <a:pt x="31" y="75"/>
                    <a:pt x="123" y="61"/>
                  </a:cubicBezTo>
                  <a:cubicBezTo>
                    <a:pt x="254" y="41"/>
                    <a:pt x="256" y="256"/>
                    <a:pt x="250" y="311"/>
                  </a:cubicBezTo>
                  <a:cubicBezTo>
                    <a:pt x="244" y="359"/>
                    <a:pt x="241" y="500"/>
                    <a:pt x="241" y="532"/>
                  </a:cubicBezTo>
                  <a:cubicBezTo>
                    <a:pt x="230" y="538"/>
                    <a:pt x="217" y="546"/>
                    <a:pt x="200" y="558"/>
                  </a:cubicBezTo>
                  <a:close/>
                  <a:moveTo>
                    <a:pt x="388" y="620"/>
                  </a:moveTo>
                  <a:cubicBezTo>
                    <a:pt x="378" y="617"/>
                    <a:pt x="365" y="611"/>
                    <a:pt x="352" y="603"/>
                  </a:cubicBezTo>
                  <a:cubicBezTo>
                    <a:pt x="335" y="522"/>
                    <a:pt x="406" y="459"/>
                    <a:pt x="406" y="459"/>
                  </a:cubicBezTo>
                  <a:cubicBezTo>
                    <a:pt x="324" y="501"/>
                    <a:pt x="330" y="567"/>
                    <a:pt x="336" y="593"/>
                  </a:cubicBezTo>
                  <a:cubicBezTo>
                    <a:pt x="325" y="585"/>
                    <a:pt x="314" y="577"/>
                    <a:pt x="305" y="567"/>
                  </a:cubicBezTo>
                  <a:cubicBezTo>
                    <a:pt x="281" y="542"/>
                    <a:pt x="282" y="520"/>
                    <a:pt x="261" y="524"/>
                  </a:cubicBezTo>
                  <a:cubicBezTo>
                    <a:pt x="287" y="485"/>
                    <a:pt x="396" y="408"/>
                    <a:pt x="444" y="423"/>
                  </a:cubicBezTo>
                  <a:cubicBezTo>
                    <a:pt x="496" y="439"/>
                    <a:pt x="508" y="509"/>
                    <a:pt x="485" y="574"/>
                  </a:cubicBezTo>
                  <a:cubicBezTo>
                    <a:pt x="469" y="620"/>
                    <a:pt x="439" y="637"/>
                    <a:pt x="423" y="643"/>
                  </a:cubicBezTo>
                  <a:cubicBezTo>
                    <a:pt x="414" y="629"/>
                    <a:pt x="400" y="624"/>
                    <a:pt x="388" y="620"/>
                  </a:cubicBezTo>
                  <a:close/>
                  <a:moveTo>
                    <a:pt x="415" y="724"/>
                  </a:moveTo>
                  <a:cubicBezTo>
                    <a:pt x="420" y="717"/>
                    <a:pt x="424" y="710"/>
                    <a:pt x="426" y="703"/>
                  </a:cubicBezTo>
                  <a:cubicBezTo>
                    <a:pt x="431" y="681"/>
                    <a:pt x="431" y="666"/>
                    <a:pt x="428" y="654"/>
                  </a:cubicBezTo>
                  <a:cubicBezTo>
                    <a:pt x="510" y="623"/>
                    <a:pt x="514" y="552"/>
                    <a:pt x="516" y="508"/>
                  </a:cubicBezTo>
                  <a:cubicBezTo>
                    <a:pt x="531" y="508"/>
                    <a:pt x="558" y="512"/>
                    <a:pt x="574" y="534"/>
                  </a:cubicBezTo>
                  <a:cubicBezTo>
                    <a:pt x="597" y="567"/>
                    <a:pt x="601" y="681"/>
                    <a:pt x="508" y="721"/>
                  </a:cubicBezTo>
                  <a:cubicBezTo>
                    <a:pt x="444" y="748"/>
                    <a:pt x="422" y="735"/>
                    <a:pt x="415" y="724"/>
                  </a:cubicBezTo>
                  <a:close/>
                  <a:moveTo>
                    <a:pt x="517" y="804"/>
                  </a:moveTo>
                  <a:cubicBezTo>
                    <a:pt x="469" y="797"/>
                    <a:pt x="471" y="766"/>
                    <a:pt x="476" y="750"/>
                  </a:cubicBezTo>
                  <a:cubicBezTo>
                    <a:pt x="488" y="747"/>
                    <a:pt x="502" y="742"/>
                    <a:pt x="519" y="734"/>
                  </a:cubicBezTo>
                  <a:cubicBezTo>
                    <a:pt x="570" y="710"/>
                    <a:pt x="596" y="669"/>
                    <a:pt x="607" y="631"/>
                  </a:cubicBezTo>
                  <a:cubicBezTo>
                    <a:pt x="622" y="636"/>
                    <a:pt x="644" y="647"/>
                    <a:pt x="643" y="675"/>
                  </a:cubicBezTo>
                  <a:cubicBezTo>
                    <a:pt x="642" y="718"/>
                    <a:pt x="584" y="812"/>
                    <a:pt x="517" y="8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8"/>
            <p:cNvSpPr/>
            <p:nvPr/>
          </p:nvSpPr>
          <p:spPr bwMode="auto">
            <a:xfrm>
              <a:off x="1760" y="2545"/>
              <a:ext cx="57" cy="47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Group 21"/>
          <p:cNvGrpSpPr>
            <a:grpSpLocks noChangeAspect="1"/>
          </p:cNvGrpSpPr>
          <p:nvPr/>
        </p:nvGrpSpPr>
        <p:grpSpPr>
          <a:xfrm>
            <a:off x="5462352" y="2067844"/>
            <a:ext cx="1209675" cy="1979613"/>
            <a:chOff x="3270" y="1510"/>
            <a:chExt cx="762" cy="1247"/>
          </a:xfrm>
          <a:solidFill>
            <a:schemeClr val="tx1"/>
          </a:solidFill>
        </p:grpSpPr>
        <p:sp>
          <p:nvSpPr>
            <p:cNvPr id="6" name="Freeform 22"/>
            <p:cNvSpPr/>
            <p:nvPr/>
          </p:nvSpPr>
          <p:spPr bwMode="auto">
            <a:xfrm>
              <a:off x="3616" y="2549"/>
              <a:ext cx="56" cy="46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18"/>
                  </a:moveTo>
                  <a:cubicBezTo>
                    <a:pt x="0" y="18"/>
                    <a:pt x="29" y="19"/>
                    <a:pt x="54" y="0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28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3"/>
            <p:cNvSpPr>
              <a:spLocks noEditPoints="1"/>
            </p:cNvSpPr>
            <p:nvPr/>
          </p:nvSpPr>
          <p:spPr bwMode="auto">
            <a:xfrm>
              <a:off x="3270" y="1510"/>
              <a:ext cx="762" cy="1247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9" h="1195">
                  <a:moveTo>
                    <a:pt x="700" y="569"/>
                  </a:moveTo>
                  <a:cubicBezTo>
                    <a:pt x="676" y="543"/>
                    <a:pt x="646" y="548"/>
                    <a:pt x="629" y="554"/>
                  </a:cubicBezTo>
                  <a:cubicBezTo>
                    <a:pt x="629" y="543"/>
                    <a:pt x="629" y="534"/>
                    <a:pt x="629" y="528"/>
                  </a:cubicBezTo>
                  <a:cubicBezTo>
                    <a:pt x="629" y="504"/>
                    <a:pt x="601" y="415"/>
                    <a:pt x="512" y="454"/>
                  </a:cubicBezTo>
                  <a:cubicBezTo>
                    <a:pt x="508" y="455"/>
                    <a:pt x="504" y="457"/>
                    <a:pt x="501" y="459"/>
                  </a:cubicBezTo>
                  <a:cubicBezTo>
                    <a:pt x="498" y="447"/>
                    <a:pt x="498" y="427"/>
                    <a:pt x="509" y="405"/>
                  </a:cubicBezTo>
                  <a:cubicBezTo>
                    <a:pt x="528" y="366"/>
                    <a:pt x="597" y="273"/>
                    <a:pt x="606" y="211"/>
                  </a:cubicBezTo>
                  <a:cubicBezTo>
                    <a:pt x="614" y="149"/>
                    <a:pt x="602" y="102"/>
                    <a:pt x="591" y="78"/>
                  </a:cubicBezTo>
                  <a:cubicBezTo>
                    <a:pt x="580" y="53"/>
                    <a:pt x="554" y="23"/>
                    <a:pt x="514" y="23"/>
                  </a:cubicBezTo>
                  <a:cubicBezTo>
                    <a:pt x="474" y="23"/>
                    <a:pt x="426" y="50"/>
                    <a:pt x="415" y="118"/>
                  </a:cubicBezTo>
                  <a:cubicBezTo>
                    <a:pt x="405" y="185"/>
                    <a:pt x="346" y="432"/>
                    <a:pt x="315" y="482"/>
                  </a:cubicBezTo>
                  <a:cubicBezTo>
                    <a:pt x="315" y="482"/>
                    <a:pt x="283" y="384"/>
                    <a:pt x="276" y="309"/>
                  </a:cubicBezTo>
                  <a:cubicBezTo>
                    <a:pt x="269" y="234"/>
                    <a:pt x="258" y="133"/>
                    <a:pt x="188" y="67"/>
                  </a:cubicBezTo>
                  <a:cubicBezTo>
                    <a:pt x="117" y="0"/>
                    <a:pt x="58" y="38"/>
                    <a:pt x="37" y="50"/>
                  </a:cubicBezTo>
                  <a:cubicBezTo>
                    <a:pt x="17" y="62"/>
                    <a:pt x="0" y="93"/>
                    <a:pt x="35" y="161"/>
                  </a:cubicBezTo>
                  <a:cubicBezTo>
                    <a:pt x="69" y="228"/>
                    <a:pt x="116" y="381"/>
                    <a:pt x="151" y="585"/>
                  </a:cubicBezTo>
                  <a:cubicBezTo>
                    <a:pt x="113" y="616"/>
                    <a:pt x="74" y="669"/>
                    <a:pt x="68" y="769"/>
                  </a:cubicBezTo>
                  <a:cubicBezTo>
                    <a:pt x="59" y="931"/>
                    <a:pt x="166" y="940"/>
                    <a:pt x="202" y="988"/>
                  </a:cubicBezTo>
                  <a:cubicBezTo>
                    <a:pt x="238" y="1037"/>
                    <a:pt x="151" y="1155"/>
                    <a:pt x="151" y="1155"/>
                  </a:cubicBezTo>
                  <a:cubicBezTo>
                    <a:pt x="160" y="1169"/>
                    <a:pt x="160" y="1169"/>
                    <a:pt x="160" y="1169"/>
                  </a:cubicBezTo>
                  <a:cubicBezTo>
                    <a:pt x="198" y="1124"/>
                    <a:pt x="228" y="1059"/>
                    <a:pt x="234" y="1007"/>
                  </a:cubicBezTo>
                  <a:cubicBezTo>
                    <a:pt x="240" y="954"/>
                    <a:pt x="198" y="969"/>
                    <a:pt x="135" y="904"/>
                  </a:cubicBezTo>
                  <a:cubicBezTo>
                    <a:pt x="71" y="838"/>
                    <a:pt x="76" y="706"/>
                    <a:pt x="135" y="632"/>
                  </a:cubicBezTo>
                  <a:cubicBezTo>
                    <a:pt x="194" y="558"/>
                    <a:pt x="275" y="538"/>
                    <a:pt x="298" y="556"/>
                  </a:cubicBezTo>
                  <a:cubicBezTo>
                    <a:pt x="321" y="575"/>
                    <a:pt x="392" y="615"/>
                    <a:pt x="432" y="602"/>
                  </a:cubicBezTo>
                  <a:cubicBezTo>
                    <a:pt x="472" y="589"/>
                    <a:pt x="508" y="654"/>
                    <a:pt x="447" y="694"/>
                  </a:cubicBezTo>
                  <a:cubicBezTo>
                    <a:pt x="369" y="746"/>
                    <a:pt x="280" y="674"/>
                    <a:pt x="280" y="674"/>
                  </a:cubicBezTo>
                  <a:cubicBezTo>
                    <a:pt x="302" y="738"/>
                    <a:pt x="268" y="812"/>
                    <a:pt x="268" y="812"/>
                  </a:cubicBezTo>
                  <a:cubicBezTo>
                    <a:pt x="319" y="788"/>
                    <a:pt x="306" y="705"/>
                    <a:pt x="306" y="705"/>
                  </a:cubicBezTo>
                  <a:cubicBezTo>
                    <a:pt x="331" y="722"/>
                    <a:pt x="353" y="732"/>
                    <a:pt x="373" y="737"/>
                  </a:cubicBezTo>
                  <a:cubicBezTo>
                    <a:pt x="385" y="769"/>
                    <a:pt x="408" y="853"/>
                    <a:pt x="346" y="923"/>
                  </a:cubicBezTo>
                  <a:cubicBezTo>
                    <a:pt x="346" y="923"/>
                    <a:pt x="434" y="880"/>
                    <a:pt x="391" y="740"/>
                  </a:cubicBezTo>
                  <a:cubicBezTo>
                    <a:pt x="395" y="740"/>
                    <a:pt x="400" y="740"/>
                    <a:pt x="405" y="740"/>
                  </a:cubicBezTo>
                  <a:cubicBezTo>
                    <a:pt x="408" y="751"/>
                    <a:pt x="417" y="766"/>
                    <a:pt x="440" y="778"/>
                  </a:cubicBezTo>
                  <a:cubicBezTo>
                    <a:pt x="456" y="787"/>
                    <a:pt x="480" y="786"/>
                    <a:pt x="505" y="775"/>
                  </a:cubicBezTo>
                  <a:cubicBezTo>
                    <a:pt x="514" y="792"/>
                    <a:pt x="540" y="824"/>
                    <a:pt x="593" y="811"/>
                  </a:cubicBezTo>
                  <a:cubicBezTo>
                    <a:pt x="604" y="809"/>
                    <a:pt x="614" y="805"/>
                    <a:pt x="623" y="800"/>
                  </a:cubicBezTo>
                  <a:cubicBezTo>
                    <a:pt x="621" y="839"/>
                    <a:pt x="605" y="966"/>
                    <a:pt x="460" y="992"/>
                  </a:cubicBezTo>
                  <a:cubicBezTo>
                    <a:pt x="460" y="992"/>
                    <a:pt x="475" y="1138"/>
                    <a:pt x="439" y="1194"/>
                  </a:cubicBezTo>
                  <a:cubicBezTo>
                    <a:pt x="465" y="1195"/>
                    <a:pt x="465" y="1195"/>
                    <a:pt x="465" y="1195"/>
                  </a:cubicBezTo>
                  <a:cubicBezTo>
                    <a:pt x="465" y="1195"/>
                    <a:pt x="501" y="1143"/>
                    <a:pt x="485" y="1007"/>
                  </a:cubicBezTo>
                  <a:cubicBezTo>
                    <a:pt x="485" y="1007"/>
                    <a:pt x="636" y="1001"/>
                    <a:pt x="647" y="784"/>
                  </a:cubicBezTo>
                  <a:cubicBezTo>
                    <a:pt x="720" y="725"/>
                    <a:pt x="729" y="601"/>
                    <a:pt x="700" y="569"/>
                  </a:cubicBezTo>
                  <a:close/>
                  <a:moveTo>
                    <a:pt x="437" y="585"/>
                  </a:moveTo>
                  <a:cubicBezTo>
                    <a:pt x="381" y="593"/>
                    <a:pt x="339" y="562"/>
                    <a:pt x="309" y="545"/>
                  </a:cubicBezTo>
                  <a:cubicBezTo>
                    <a:pt x="280" y="528"/>
                    <a:pt x="246" y="525"/>
                    <a:pt x="210" y="547"/>
                  </a:cubicBezTo>
                  <a:cubicBezTo>
                    <a:pt x="200" y="552"/>
                    <a:pt x="187" y="559"/>
                    <a:pt x="172" y="569"/>
                  </a:cubicBezTo>
                  <a:cubicBezTo>
                    <a:pt x="161" y="511"/>
                    <a:pt x="103" y="226"/>
                    <a:pt x="54" y="143"/>
                  </a:cubicBezTo>
                  <a:cubicBezTo>
                    <a:pt x="4" y="59"/>
                    <a:pt x="91" y="56"/>
                    <a:pt x="106" y="58"/>
                  </a:cubicBezTo>
                  <a:cubicBezTo>
                    <a:pt x="141" y="63"/>
                    <a:pt x="228" y="130"/>
                    <a:pt x="240" y="230"/>
                  </a:cubicBezTo>
                  <a:cubicBezTo>
                    <a:pt x="252" y="331"/>
                    <a:pt x="269" y="478"/>
                    <a:pt x="314" y="536"/>
                  </a:cubicBezTo>
                  <a:cubicBezTo>
                    <a:pt x="314" y="536"/>
                    <a:pt x="346" y="484"/>
                    <a:pt x="374" y="387"/>
                  </a:cubicBezTo>
                  <a:cubicBezTo>
                    <a:pt x="402" y="290"/>
                    <a:pt x="432" y="177"/>
                    <a:pt x="440" y="130"/>
                  </a:cubicBezTo>
                  <a:cubicBezTo>
                    <a:pt x="447" y="82"/>
                    <a:pt x="470" y="40"/>
                    <a:pt x="520" y="52"/>
                  </a:cubicBezTo>
                  <a:cubicBezTo>
                    <a:pt x="569" y="64"/>
                    <a:pt x="597" y="151"/>
                    <a:pt x="568" y="231"/>
                  </a:cubicBezTo>
                  <a:cubicBezTo>
                    <a:pt x="541" y="306"/>
                    <a:pt x="452" y="400"/>
                    <a:pt x="468" y="505"/>
                  </a:cubicBezTo>
                  <a:cubicBezTo>
                    <a:pt x="454" y="536"/>
                    <a:pt x="450" y="572"/>
                    <a:pt x="449" y="585"/>
                  </a:cubicBezTo>
                  <a:cubicBezTo>
                    <a:pt x="445" y="585"/>
                    <a:pt x="441" y="585"/>
                    <a:pt x="437" y="585"/>
                  </a:cubicBezTo>
                  <a:close/>
                  <a:moveTo>
                    <a:pt x="429" y="736"/>
                  </a:moveTo>
                  <a:cubicBezTo>
                    <a:pt x="464" y="725"/>
                    <a:pt x="486" y="695"/>
                    <a:pt x="494" y="673"/>
                  </a:cubicBezTo>
                  <a:cubicBezTo>
                    <a:pt x="507" y="639"/>
                    <a:pt x="498" y="597"/>
                    <a:pt x="465" y="587"/>
                  </a:cubicBezTo>
                  <a:cubicBezTo>
                    <a:pt x="469" y="565"/>
                    <a:pt x="486" y="497"/>
                    <a:pt x="529" y="484"/>
                  </a:cubicBezTo>
                  <a:cubicBezTo>
                    <a:pt x="580" y="468"/>
                    <a:pt x="609" y="509"/>
                    <a:pt x="596" y="585"/>
                  </a:cubicBezTo>
                  <a:cubicBezTo>
                    <a:pt x="584" y="659"/>
                    <a:pt x="518" y="804"/>
                    <a:pt x="429" y="736"/>
                  </a:cubicBezTo>
                  <a:close/>
                  <a:moveTo>
                    <a:pt x="520" y="768"/>
                  </a:moveTo>
                  <a:cubicBezTo>
                    <a:pt x="554" y="749"/>
                    <a:pt x="586" y="716"/>
                    <a:pt x="603" y="672"/>
                  </a:cubicBezTo>
                  <a:cubicBezTo>
                    <a:pt x="616" y="636"/>
                    <a:pt x="622" y="606"/>
                    <a:pt x="626" y="581"/>
                  </a:cubicBezTo>
                  <a:cubicBezTo>
                    <a:pt x="680" y="564"/>
                    <a:pt x="696" y="608"/>
                    <a:pt x="691" y="638"/>
                  </a:cubicBezTo>
                  <a:cubicBezTo>
                    <a:pt x="687" y="669"/>
                    <a:pt x="664" y="771"/>
                    <a:pt x="595" y="789"/>
                  </a:cubicBezTo>
                  <a:cubicBezTo>
                    <a:pt x="547" y="802"/>
                    <a:pt x="527" y="781"/>
                    <a:pt x="520" y="7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Group 26"/>
          <p:cNvGrpSpPr>
            <a:grpSpLocks noChangeAspect="1"/>
          </p:cNvGrpSpPr>
          <p:nvPr/>
        </p:nvGrpSpPr>
        <p:grpSpPr>
          <a:xfrm>
            <a:off x="8860959" y="2069432"/>
            <a:ext cx="1200149" cy="1973263"/>
            <a:chOff x="5100" y="1511"/>
            <a:chExt cx="756" cy="1243"/>
          </a:xfrm>
          <a:solidFill>
            <a:schemeClr val="tx1"/>
          </a:solidFill>
        </p:grpSpPr>
        <p:sp>
          <p:nvSpPr>
            <p:cNvPr id="9" name="Freeform 27"/>
            <p:cNvSpPr/>
            <p:nvPr/>
          </p:nvSpPr>
          <p:spPr bwMode="auto">
            <a:xfrm>
              <a:off x="5459" y="2603"/>
              <a:ext cx="57" cy="4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5">
                  <a:moveTo>
                    <a:pt x="0" y="18"/>
                  </a:moveTo>
                  <a:cubicBezTo>
                    <a:pt x="0" y="18"/>
                    <a:pt x="30" y="19"/>
                    <a:pt x="54" y="0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29" y="3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8"/>
            <p:cNvSpPr>
              <a:spLocks noEditPoints="1"/>
            </p:cNvSpPr>
            <p:nvPr/>
          </p:nvSpPr>
          <p:spPr bwMode="auto">
            <a:xfrm>
              <a:off x="5100" y="1511"/>
              <a:ext cx="756" cy="124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6" h="1179">
                  <a:moveTo>
                    <a:pt x="580" y="551"/>
                  </a:moveTo>
                  <a:cubicBezTo>
                    <a:pt x="582" y="527"/>
                    <a:pt x="593" y="449"/>
                    <a:pt x="638" y="356"/>
                  </a:cubicBezTo>
                  <a:cubicBezTo>
                    <a:pt x="691" y="244"/>
                    <a:pt x="716" y="90"/>
                    <a:pt x="605" y="79"/>
                  </a:cubicBezTo>
                  <a:cubicBezTo>
                    <a:pt x="555" y="74"/>
                    <a:pt x="544" y="134"/>
                    <a:pt x="533" y="162"/>
                  </a:cubicBezTo>
                  <a:cubicBezTo>
                    <a:pt x="522" y="190"/>
                    <a:pt x="488" y="280"/>
                    <a:pt x="488" y="280"/>
                  </a:cubicBezTo>
                  <a:cubicBezTo>
                    <a:pt x="488" y="280"/>
                    <a:pt x="523" y="6"/>
                    <a:pt x="380" y="2"/>
                  </a:cubicBezTo>
                  <a:cubicBezTo>
                    <a:pt x="279" y="0"/>
                    <a:pt x="298" y="136"/>
                    <a:pt x="301" y="167"/>
                  </a:cubicBezTo>
                  <a:cubicBezTo>
                    <a:pt x="303" y="197"/>
                    <a:pt x="301" y="456"/>
                    <a:pt x="296" y="488"/>
                  </a:cubicBezTo>
                  <a:cubicBezTo>
                    <a:pt x="296" y="488"/>
                    <a:pt x="271" y="422"/>
                    <a:pt x="265" y="349"/>
                  </a:cubicBezTo>
                  <a:cubicBezTo>
                    <a:pt x="259" y="276"/>
                    <a:pt x="259" y="1"/>
                    <a:pt x="92" y="55"/>
                  </a:cubicBezTo>
                  <a:cubicBezTo>
                    <a:pt x="0" y="84"/>
                    <a:pt x="49" y="194"/>
                    <a:pt x="63" y="228"/>
                  </a:cubicBezTo>
                  <a:cubicBezTo>
                    <a:pt x="76" y="262"/>
                    <a:pt x="128" y="408"/>
                    <a:pt x="132" y="487"/>
                  </a:cubicBezTo>
                  <a:cubicBezTo>
                    <a:pt x="137" y="582"/>
                    <a:pt x="111" y="639"/>
                    <a:pt x="89" y="707"/>
                  </a:cubicBezTo>
                  <a:cubicBezTo>
                    <a:pt x="67" y="774"/>
                    <a:pt x="33" y="942"/>
                    <a:pt x="232" y="1045"/>
                  </a:cubicBezTo>
                  <a:cubicBezTo>
                    <a:pt x="232" y="1045"/>
                    <a:pt x="234" y="1122"/>
                    <a:pt x="180" y="1174"/>
                  </a:cubicBezTo>
                  <a:cubicBezTo>
                    <a:pt x="181" y="1178"/>
                    <a:pt x="181" y="1178"/>
                    <a:pt x="181" y="1178"/>
                  </a:cubicBezTo>
                  <a:cubicBezTo>
                    <a:pt x="208" y="1179"/>
                    <a:pt x="208" y="1179"/>
                    <a:pt x="208" y="1179"/>
                  </a:cubicBezTo>
                  <a:cubicBezTo>
                    <a:pt x="208" y="1179"/>
                    <a:pt x="269" y="1095"/>
                    <a:pt x="260" y="1045"/>
                  </a:cubicBezTo>
                  <a:cubicBezTo>
                    <a:pt x="273" y="1038"/>
                    <a:pt x="273" y="1038"/>
                    <a:pt x="273" y="1038"/>
                  </a:cubicBezTo>
                  <a:cubicBezTo>
                    <a:pt x="273" y="1038"/>
                    <a:pt x="129" y="974"/>
                    <a:pt x="105" y="852"/>
                  </a:cubicBezTo>
                  <a:cubicBezTo>
                    <a:pt x="82" y="730"/>
                    <a:pt x="129" y="686"/>
                    <a:pt x="142" y="637"/>
                  </a:cubicBezTo>
                  <a:cubicBezTo>
                    <a:pt x="155" y="588"/>
                    <a:pt x="174" y="515"/>
                    <a:pt x="154" y="431"/>
                  </a:cubicBezTo>
                  <a:cubicBezTo>
                    <a:pt x="135" y="346"/>
                    <a:pt x="93" y="234"/>
                    <a:pt x="77" y="200"/>
                  </a:cubicBezTo>
                  <a:cubicBezTo>
                    <a:pt x="61" y="166"/>
                    <a:pt x="39" y="112"/>
                    <a:pt x="99" y="84"/>
                  </a:cubicBezTo>
                  <a:cubicBezTo>
                    <a:pt x="159" y="56"/>
                    <a:pt x="229" y="158"/>
                    <a:pt x="237" y="251"/>
                  </a:cubicBezTo>
                  <a:cubicBezTo>
                    <a:pt x="246" y="343"/>
                    <a:pt x="247" y="488"/>
                    <a:pt x="297" y="549"/>
                  </a:cubicBezTo>
                  <a:cubicBezTo>
                    <a:pt x="277" y="569"/>
                    <a:pt x="260" y="583"/>
                    <a:pt x="242" y="595"/>
                  </a:cubicBezTo>
                  <a:cubicBezTo>
                    <a:pt x="217" y="612"/>
                    <a:pt x="165" y="643"/>
                    <a:pt x="161" y="656"/>
                  </a:cubicBezTo>
                  <a:cubicBezTo>
                    <a:pt x="160" y="660"/>
                    <a:pt x="260" y="603"/>
                    <a:pt x="289" y="574"/>
                  </a:cubicBezTo>
                  <a:cubicBezTo>
                    <a:pt x="317" y="544"/>
                    <a:pt x="371" y="494"/>
                    <a:pt x="399" y="516"/>
                  </a:cubicBezTo>
                  <a:cubicBezTo>
                    <a:pt x="428" y="538"/>
                    <a:pt x="498" y="570"/>
                    <a:pt x="527" y="570"/>
                  </a:cubicBezTo>
                  <a:cubicBezTo>
                    <a:pt x="555" y="570"/>
                    <a:pt x="562" y="575"/>
                    <a:pt x="553" y="619"/>
                  </a:cubicBezTo>
                  <a:cubicBezTo>
                    <a:pt x="542" y="671"/>
                    <a:pt x="453" y="701"/>
                    <a:pt x="401" y="633"/>
                  </a:cubicBezTo>
                  <a:cubicBezTo>
                    <a:pt x="401" y="633"/>
                    <a:pt x="403" y="759"/>
                    <a:pt x="319" y="793"/>
                  </a:cubicBezTo>
                  <a:cubicBezTo>
                    <a:pt x="319" y="793"/>
                    <a:pt x="364" y="794"/>
                    <a:pt x="391" y="755"/>
                  </a:cubicBezTo>
                  <a:cubicBezTo>
                    <a:pt x="391" y="755"/>
                    <a:pt x="396" y="779"/>
                    <a:pt x="415" y="798"/>
                  </a:cubicBezTo>
                  <a:cubicBezTo>
                    <a:pt x="416" y="829"/>
                    <a:pt x="415" y="914"/>
                    <a:pt x="367" y="983"/>
                  </a:cubicBezTo>
                  <a:cubicBezTo>
                    <a:pt x="367" y="983"/>
                    <a:pt x="432" y="943"/>
                    <a:pt x="438" y="814"/>
                  </a:cubicBezTo>
                  <a:cubicBezTo>
                    <a:pt x="455" y="820"/>
                    <a:pt x="476" y="823"/>
                    <a:pt x="504" y="816"/>
                  </a:cubicBezTo>
                  <a:cubicBezTo>
                    <a:pt x="601" y="794"/>
                    <a:pt x="572" y="732"/>
                    <a:pt x="569" y="720"/>
                  </a:cubicBezTo>
                  <a:cubicBezTo>
                    <a:pt x="569" y="720"/>
                    <a:pt x="588" y="711"/>
                    <a:pt x="602" y="708"/>
                  </a:cubicBezTo>
                  <a:cubicBezTo>
                    <a:pt x="602" y="708"/>
                    <a:pt x="595" y="687"/>
                    <a:pt x="547" y="720"/>
                  </a:cubicBezTo>
                  <a:cubicBezTo>
                    <a:pt x="498" y="753"/>
                    <a:pt x="514" y="756"/>
                    <a:pt x="514" y="756"/>
                  </a:cubicBezTo>
                  <a:cubicBezTo>
                    <a:pt x="514" y="756"/>
                    <a:pt x="550" y="733"/>
                    <a:pt x="561" y="729"/>
                  </a:cubicBezTo>
                  <a:cubicBezTo>
                    <a:pt x="561" y="729"/>
                    <a:pt x="570" y="795"/>
                    <a:pt x="497" y="801"/>
                  </a:cubicBezTo>
                  <a:cubicBezTo>
                    <a:pt x="425" y="808"/>
                    <a:pt x="387" y="749"/>
                    <a:pt x="414" y="667"/>
                  </a:cubicBezTo>
                  <a:cubicBezTo>
                    <a:pt x="414" y="667"/>
                    <a:pt x="461" y="713"/>
                    <a:pt x="528" y="682"/>
                  </a:cubicBezTo>
                  <a:cubicBezTo>
                    <a:pt x="596" y="651"/>
                    <a:pt x="574" y="577"/>
                    <a:pt x="574" y="577"/>
                  </a:cubicBezTo>
                  <a:cubicBezTo>
                    <a:pt x="574" y="577"/>
                    <a:pt x="626" y="558"/>
                    <a:pt x="650" y="626"/>
                  </a:cubicBezTo>
                  <a:cubicBezTo>
                    <a:pt x="674" y="694"/>
                    <a:pt x="687" y="923"/>
                    <a:pt x="485" y="1018"/>
                  </a:cubicBezTo>
                  <a:cubicBezTo>
                    <a:pt x="485" y="1018"/>
                    <a:pt x="486" y="1134"/>
                    <a:pt x="474" y="1171"/>
                  </a:cubicBezTo>
                  <a:cubicBezTo>
                    <a:pt x="492" y="1175"/>
                    <a:pt x="492" y="1175"/>
                    <a:pt x="492" y="1175"/>
                  </a:cubicBezTo>
                  <a:cubicBezTo>
                    <a:pt x="492" y="1175"/>
                    <a:pt x="517" y="1126"/>
                    <a:pt x="509" y="1032"/>
                  </a:cubicBezTo>
                  <a:cubicBezTo>
                    <a:pt x="509" y="1032"/>
                    <a:pt x="626" y="983"/>
                    <a:pt x="671" y="840"/>
                  </a:cubicBezTo>
                  <a:cubicBezTo>
                    <a:pt x="715" y="700"/>
                    <a:pt x="694" y="549"/>
                    <a:pt x="580" y="551"/>
                  </a:cubicBezTo>
                  <a:close/>
                  <a:moveTo>
                    <a:pt x="325" y="522"/>
                  </a:moveTo>
                  <a:cubicBezTo>
                    <a:pt x="322" y="525"/>
                    <a:pt x="319" y="528"/>
                    <a:pt x="316" y="532"/>
                  </a:cubicBezTo>
                  <a:cubicBezTo>
                    <a:pt x="317" y="487"/>
                    <a:pt x="327" y="174"/>
                    <a:pt x="325" y="142"/>
                  </a:cubicBezTo>
                  <a:cubicBezTo>
                    <a:pt x="323" y="108"/>
                    <a:pt x="313" y="36"/>
                    <a:pt x="384" y="28"/>
                  </a:cubicBezTo>
                  <a:cubicBezTo>
                    <a:pt x="454" y="19"/>
                    <a:pt x="506" y="187"/>
                    <a:pt x="423" y="507"/>
                  </a:cubicBezTo>
                  <a:cubicBezTo>
                    <a:pt x="422" y="506"/>
                    <a:pt x="421" y="505"/>
                    <a:pt x="420" y="504"/>
                  </a:cubicBezTo>
                  <a:cubicBezTo>
                    <a:pt x="403" y="489"/>
                    <a:pt x="360" y="487"/>
                    <a:pt x="325" y="522"/>
                  </a:cubicBezTo>
                  <a:close/>
                  <a:moveTo>
                    <a:pt x="433" y="515"/>
                  </a:moveTo>
                  <a:cubicBezTo>
                    <a:pt x="441" y="488"/>
                    <a:pt x="467" y="405"/>
                    <a:pt x="483" y="355"/>
                  </a:cubicBezTo>
                  <a:cubicBezTo>
                    <a:pt x="501" y="295"/>
                    <a:pt x="561" y="140"/>
                    <a:pt x="575" y="128"/>
                  </a:cubicBezTo>
                  <a:cubicBezTo>
                    <a:pt x="590" y="116"/>
                    <a:pt x="639" y="92"/>
                    <a:pt x="652" y="186"/>
                  </a:cubicBezTo>
                  <a:cubicBezTo>
                    <a:pt x="666" y="280"/>
                    <a:pt x="616" y="329"/>
                    <a:pt x="590" y="398"/>
                  </a:cubicBezTo>
                  <a:cubicBezTo>
                    <a:pt x="567" y="459"/>
                    <a:pt x="551" y="522"/>
                    <a:pt x="553" y="552"/>
                  </a:cubicBezTo>
                  <a:cubicBezTo>
                    <a:pt x="498" y="552"/>
                    <a:pt x="455" y="531"/>
                    <a:pt x="433" y="5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5"/>
          <p:cNvSpPr/>
          <p:nvPr/>
        </p:nvSpPr>
        <p:spPr bwMode="auto">
          <a:xfrm rot="5844680">
            <a:off x="4040995" y="2931826"/>
            <a:ext cx="675370" cy="687388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5"/>
          <p:cNvSpPr/>
          <p:nvPr/>
        </p:nvSpPr>
        <p:spPr bwMode="auto">
          <a:xfrm rot="5844680">
            <a:off x="7427885" y="2931826"/>
            <a:ext cx="675370" cy="687388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517299" y="4207193"/>
            <a:ext cx="2457230" cy="1577634"/>
            <a:chOff x="1517299" y="4207193"/>
            <a:chExt cx="2457230" cy="1577634"/>
          </a:xfrm>
        </p:grpSpPr>
        <p:sp>
          <p:nvSpPr>
            <p:cNvPr id="13" name="文本框 12"/>
            <p:cNvSpPr txBox="1"/>
            <p:nvPr/>
          </p:nvSpPr>
          <p:spPr>
            <a:xfrm>
              <a:off x="1517299" y="4667598"/>
              <a:ext cx="2457230" cy="111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请在此处输入相关内容，可任意调整文本框的大小和字体类型。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690268" y="4207193"/>
              <a:ext cx="2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ea typeface="微软雅黑" panose="020b0503020204020204" pitchFamily="34" charset="-122"/>
                </a:rPr>
                <a:t>关键字</a:t>
              </a:r>
              <a:endParaRPr lang="en-US" altLang="zh-CN" sz="2000" b="1"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763062" y="4207193"/>
            <a:ext cx="2457230" cy="1577634"/>
            <a:chOff x="1517299" y="4207193"/>
            <a:chExt cx="2457230" cy="1577634"/>
          </a:xfrm>
        </p:grpSpPr>
        <p:sp>
          <p:nvSpPr>
            <p:cNvPr id="17" name="文本框 16"/>
            <p:cNvSpPr txBox="1"/>
            <p:nvPr/>
          </p:nvSpPr>
          <p:spPr>
            <a:xfrm>
              <a:off x="1517299" y="4667598"/>
              <a:ext cx="2457230" cy="111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请在此处输入相关内容，可任意调整文本框的大小和字体类型。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690268" y="4207193"/>
              <a:ext cx="2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ea typeface="微软雅黑" panose="020b0503020204020204" pitchFamily="34" charset="-122"/>
                </a:rPr>
                <a:t>关键字</a:t>
              </a:r>
              <a:endParaRPr lang="en-US" altLang="zh-CN" sz="2000" b="1"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247499" y="4207193"/>
            <a:ext cx="2457230" cy="1577634"/>
            <a:chOff x="1517299" y="4207193"/>
            <a:chExt cx="2457230" cy="1577634"/>
          </a:xfrm>
        </p:grpSpPr>
        <p:sp>
          <p:nvSpPr>
            <p:cNvPr id="20" name="文本框 19"/>
            <p:cNvSpPr txBox="1"/>
            <p:nvPr/>
          </p:nvSpPr>
          <p:spPr>
            <a:xfrm>
              <a:off x="1517299" y="4667598"/>
              <a:ext cx="2457230" cy="111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请在此处输入相关内容，可任意调整文本框的大小和字体类型。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690268" y="4207193"/>
              <a:ext cx="2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ea typeface="微软雅黑" panose="020b0503020204020204" pitchFamily="34" charset="-122"/>
                </a:rPr>
                <a:t>关键字</a:t>
              </a:r>
              <a:endParaRPr lang="en-US" altLang="zh-CN" sz="2000" b="1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23" name="组合 22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25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文本框 19"/>
          <p:cNvSpPr txBox="1"/>
          <p:nvPr/>
        </p:nvSpPr>
        <p:spPr>
          <a:xfrm>
            <a:off x="6600263" y="1315429"/>
            <a:ext cx="2362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请在此处输入相关内容，可任意调节文本框大小和字体类型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59757" y="5339137"/>
            <a:ext cx="2362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请在此处输入相关内容，可任意调节文本框大小和字体类型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59757" y="3997901"/>
            <a:ext cx="2362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请在此处输入相关内容，可任意调节文本框大小和字体类型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59757" y="2656665"/>
            <a:ext cx="2362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请在此处输入相关内容，可任意调节文本框大小和字体类型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56038" y="2252714"/>
            <a:ext cx="3403981" cy="2206852"/>
            <a:chOff x="3821113" y="336551"/>
            <a:chExt cx="1412875" cy="915988"/>
          </a:xfrm>
        </p:grpSpPr>
        <p:sp>
          <p:nvSpPr>
            <p:cNvPr id="31" name="Freeform 159"/>
            <p:cNvSpPr/>
            <p:nvPr/>
          </p:nvSpPr>
          <p:spPr bwMode="auto">
            <a:xfrm>
              <a:off x="4660901" y="419101"/>
              <a:ext cx="104775" cy="127000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6" h="162">
                  <a:moveTo>
                    <a:pt x="128" y="4"/>
                  </a:moveTo>
                  <a:cubicBezTo>
                    <a:pt x="135" y="16"/>
                    <a:pt x="136" y="35"/>
                    <a:pt x="136" y="53"/>
                  </a:cubicBezTo>
                  <a:cubicBezTo>
                    <a:pt x="135" y="88"/>
                    <a:pt x="122" y="122"/>
                    <a:pt x="96" y="135"/>
                  </a:cubicBezTo>
                  <a:cubicBezTo>
                    <a:pt x="94" y="133"/>
                    <a:pt x="91" y="132"/>
                    <a:pt x="90" y="129"/>
                  </a:cubicBezTo>
                  <a:cubicBezTo>
                    <a:pt x="94" y="125"/>
                    <a:pt x="94" y="115"/>
                    <a:pt x="92" y="108"/>
                  </a:cubicBezTo>
                  <a:cubicBezTo>
                    <a:pt x="72" y="135"/>
                    <a:pt x="44" y="162"/>
                    <a:pt x="0" y="161"/>
                  </a:cubicBezTo>
                  <a:cubicBezTo>
                    <a:pt x="10" y="153"/>
                    <a:pt x="23" y="153"/>
                    <a:pt x="34" y="148"/>
                  </a:cubicBezTo>
                  <a:cubicBezTo>
                    <a:pt x="47" y="141"/>
                    <a:pt x="58" y="129"/>
                    <a:pt x="71" y="121"/>
                  </a:cubicBezTo>
                  <a:cubicBezTo>
                    <a:pt x="79" y="112"/>
                    <a:pt x="81" y="96"/>
                    <a:pt x="90" y="87"/>
                  </a:cubicBezTo>
                  <a:cubicBezTo>
                    <a:pt x="94" y="86"/>
                    <a:pt x="94" y="88"/>
                    <a:pt x="97" y="88"/>
                  </a:cubicBezTo>
                  <a:cubicBezTo>
                    <a:pt x="100" y="93"/>
                    <a:pt x="101" y="105"/>
                    <a:pt x="103" y="114"/>
                  </a:cubicBezTo>
                  <a:cubicBezTo>
                    <a:pt x="129" y="95"/>
                    <a:pt x="124" y="46"/>
                    <a:pt x="123" y="12"/>
                  </a:cubicBezTo>
                  <a:cubicBezTo>
                    <a:pt x="114" y="15"/>
                    <a:pt x="112" y="32"/>
                    <a:pt x="103" y="43"/>
                  </a:cubicBezTo>
                  <a:cubicBezTo>
                    <a:pt x="87" y="64"/>
                    <a:pt x="65" y="80"/>
                    <a:pt x="36" y="84"/>
                  </a:cubicBezTo>
                  <a:cubicBezTo>
                    <a:pt x="65" y="65"/>
                    <a:pt x="103" y="50"/>
                    <a:pt x="103" y="7"/>
                  </a:cubicBezTo>
                  <a:cubicBezTo>
                    <a:pt x="113" y="0"/>
                    <a:pt x="125" y="10"/>
                    <a:pt x="128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60"/>
            <p:cNvSpPr/>
            <p:nvPr/>
          </p:nvSpPr>
          <p:spPr bwMode="auto">
            <a:xfrm>
              <a:off x="4814888" y="558801"/>
              <a:ext cx="30163" cy="2381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2">
                  <a:moveTo>
                    <a:pt x="38" y="27"/>
                  </a:moveTo>
                  <a:cubicBezTo>
                    <a:pt x="28" y="32"/>
                    <a:pt x="18" y="16"/>
                    <a:pt x="4" y="24"/>
                  </a:cubicBezTo>
                  <a:cubicBezTo>
                    <a:pt x="4" y="23"/>
                    <a:pt x="2" y="21"/>
                    <a:pt x="0" y="21"/>
                  </a:cubicBezTo>
                  <a:cubicBezTo>
                    <a:pt x="6" y="0"/>
                    <a:pt x="33" y="17"/>
                    <a:pt x="38" y="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61"/>
            <p:cNvSpPr/>
            <p:nvPr/>
          </p:nvSpPr>
          <p:spPr bwMode="auto">
            <a:xfrm>
              <a:off x="4808538" y="590551"/>
              <a:ext cx="36513" cy="63500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81">
                  <a:moveTo>
                    <a:pt x="25" y="0"/>
                  </a:moveTo>
                  <a:cubicBezTo>
                    <a:pt x="26" y="1"/>
                    <a:pt x="27" y="1"/>
                    <a:pt x="28" y="1"/>
                  </a:cubicBezTo>
                  <a:cubicBezTo>
                    <a:pt x="36" y="10"/>
                    <a:pt x="32" y="21"/>
                    <a:pt x="35" y="32"/>
                  </a:cubicBezTo>
                  <a:cubicBezTo>
                    <a:pt x="37" y="44"/>
                    <a:pt x="47" y="55"/>
                    <a:pt x="42" y="70"/>
                  </a:cubicBezTo>
                  <a:cubicBezTo>
                    <a:pt x="35" y="75"/>
                    <a:pt x="30" y="81"/>
                    <a:pt x="18" y="78"/>
                  </a:cubicBezTo>
                  <a:cubicBezTo>
                    <a:pt x="19" y="73"/>
                    <a:pt x="12" y="70"/>
                    <a:pt x="16" y="65"/>
                  </a:cubicBezTo>
                  <a:cubicBezTo>
                    <a:pt x="19" y="62"/>
                    <a:pt x="22" y="65"/>
                    <a:pt x="25" y="66"/>
                  </a:cubicBezTo>
                  <a:cubicBezTo>
                    <a:pt x="27" y="65"/>
                    <a:pt x="36" y="54"/>
                    <a:pt x="27" y="53"/>
                  </a:cubicBezTo>
                  <a:cubicBezTo>
                    <a:pt x="32" y="51"/>
                    <a:pt x="27" y="49"/>
                    <a:pt x="27" y="45"/>
                  </a:cubicBezTo>
                  <a:cubicBezTo>
                    <a:pt x="17" y="45"/>
                    <a:pt x="20" y="58"/>
                    <a:pt x="7" y="56"/>
                  </a:cubicBezTo>
                  <a:cubicBezTo>
                    <a:pt x="0" y="49"/>
                    <a:pt x="7" y="39"/>
                    <a:pt x="13" y="34"/>
                  </a:cubicBezTo>
                  <a:cubicBezTo>
                    <a:pt x="16" y="19"/>
                    <a:pt x="5" y="12"/>
                    <a:pt x="6" y="2"/>
                  </a:cubicBezTo>
                  <a:cubicBezTo>
                    <a:pt x="16" y="6"/>
                    <a:pt x="18" y="18"/>
                    <a:pt x="23" y="27"/>
                  </a:cubicBezTo>
                  <a:cubicBezTo>
                    <a:pt x="29" y="20"/>
                    <a:pt x="21" y="9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62"/>
            <p:cNvSpPr/>
            <p:nvPr/>
          </p:nvSpPr>
          <p:spPr bwMode="auto">
            <a:xfrm>
              <a:off x="4667251" y="617538"/>
              <a:ext cx="55563" cy="5873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6">
                  <a:moveTo>
                    <a:pt x="41" y="67"/>
                  </a:moveTo>
                  <a:cubicBezTo>
                    <a:pt x="41" y="60"/>
                    <a:pt x="50" y="61"/>
                    <a:pt x="52" y="56"/>
                  </a:cubicBezTo>
                  <a:cubicBezTo>
                    <a:pt x="49" y="44"/>
                    <a:pt x="38" y="39"/>
                    <a:pt x="33" y="51"/>
                  </a:cubicBezTo>
                  <a:cubicBezTo>
                    <a:pt x="26" y="53"/>
                    <a:pt x="25" y="48"/>
                    <a:pt x="19" y="46"/>
                  </a:cubicBezTo>
                  <a:cubicBezTo>
                    <a:pt x="20" y="28"/>
                    <a:pt x="11" y="19"/>
                    <a:pt x="0" y="11"/>
                  </a:cubicBezTo>
                  <a:cubicBezTo>
                    <a:pt x="10" y="4"/>
                    <a:pt x="19" y="19"/>
                    <a:pt x="24" y="26"/>
                  </a:cubicBezTo>
                  <a:cubicBezTo>
                    <a:pt x="30" y="20"/>
                    <a:pt x="21" y="10"/>
                    <a:pt x="19" y="1"/>
                  </a:cubicBezTo>
                  <a:cubicBezTo>
                    <a:pt x="31" y="0"/>
                    <a:pt x="37" y="14"/>
                    <a:pt x="38" y="27"/>
                  </a:cubicBezTo>
                  <a:cubicBezTo>
                    <a:pt x="45" y="34"/>
                    <a:pt x="50" y="32"/>
                    <a:pt x="59" y="43"/>
                  </a:cubicBezTo>
                  <a:cubicBezTo>
                    <a:pt x="72" y="58"/>
                    <a:pt x="62" y="76"/>
                    <a:pt x="41" y="6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63"/>
            <p:cNvSpPr/>
            <p:nvPr/>
          </p:nvSpPr>
          <p:spPr bwMode="auto">
            <a:xfrm>
              <a:off x="4768851" y="666751"/>
              <a:ext cx="34925" cy="31750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2">
                  <a:moveTo>
                    <a:pt x="26" y="0"/>
                  </a:moveTo>
                  <a:cubicBezTo>
                    <a:pt x="30" y="2"/>
                    <a:pt x="33" y="0"/>
                    <a:pt x="38" y="3"/>
                  </a:cubicBezTo>
                  <a:cubicBezTo>
                    <a:pt x="44" y="19"/>
                    <a:pt x="17" y="42"/>
                    <a:pt x="0" y="28"/>
                  </a:cubicBezTo>
                  <a:cubicBezTo>
                    <a:pt x="2" y="21"/>
                    <a:pt x="15" y="24"/>
                    <a:pt x="21" y="20"/>
                  </a:cubicBezTo>
                  <a:cubicBezTo>
                    <a:pt x="21" y="11"/>
                    <a:pt x="21" y="7"/>
                    <a:pt x="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64"/>
            <p:cNvSpPr/>
            <p:nvPr/>
          </p:nvSpPr>
          <p:spPr bwMode="auto">
            <a:xfrm>
              <a:off x="4738688" y="698501"/>
              <a:ext cx="80963" cy="5556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71">
                  <a:moveTo>
                    <a:pt x="103" y="10"/>
                  </a:moveTo>
                  <a:cubicBezTo>
                    <a:pt x="93" y="31"/>
                    <a:pt x="68" y="42"/>
                    <a:pt x="40" y="41"/>
                  </a:cubicBezTo>
                  <a:cubicBezTo>
                    <a:pt x="46" y="55"/>
                    <a:pt x="66" y="55"/>
                    <a:pt x="74" y="43"/>
                  </a:cubicBezTo>
                  <a:cubicBezTo>
                    <a:pt x="77" y="43"/>
                    <a:pt x="78" y="48"/>
                    <a:pt x="77" y="53"/>
                  </a:cubicBezTo>
                  <a:cubicBezTo>
                    <a:pt x="61" y="71"/>
                    <a:pt x="31" y="60"/>
                    <a:pt x="26" y="39"/>
                  </a:cubicBezTo>
                  <a:cubicBezTo>
                    <a:pt x="16" y="35"/>
                    <a:pt x="3" y="35"/>
                    <a:pt x="0" y="24"/>
                  </a:cubicBezTo>
                  <a:cubicBezTo>
                    <a:pt x="15" y="26"/>
                    <a:pt x="34" y="32"/>
                    <a:pt x="47" y="31"/>
                  </a:cubicBezTo>
                  <a:cubicBezTo>
                    <a:pt x="61" y="29"/>
                    <a:pt x="75" y="26"/>
                    <a:pt x="84" y="18"/>
                  </a:cubicBezTo>
                  <a:cubicBezTo>
                    <a:pt x="84" y="13"/>
                    <a:pt x="96" y="0"/>
                    <a:pt x="103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65"/>
            <p:cNvSpPr>
              <a:spLocks noEditPoints="1"/>
            </p:cNvSpPr>
            <p:nvPr/>
          </p:nvSpPr>
          <p:spPr bwMode="auto">
            <a:xfrm>
              <a:off x="4014788" y="860426"/>
              <a:ext cx="76200" cy="9366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20">
                  <a:moveTo>
                    <a:pt x="88" y="22"/>
                  </a:moveTo>
                  <a:cubicBezTo>
                    <a:pt x="97" y="53"/>
                    <a:pt x="79" y="74"/>
                    <a:pt x="67" y="90"/>
                  </a:cubicBezTo>
                  <a:cubicBezTo>
                    <a:pt x="3" y="120"/>
                    <a:pt x="0" y="27"/>
                    <a:pt x="40" y="7"/>
                  </a:cubicBezTo>
                  <a:cubicBezTo>
                    <a:pt x="46" y="4"/>
                    <a:pt x="62" y="0"/>
                    <a:pt x="64" y="1"/>
                  </a:cubicBezTo>
                  <a:cubicBezTo>
                    <a:pt x="74" y="3"/>
                    <a:pt x="76" y="16"/>
                    <a:pt x="88" y="22"/>
                  </a:cubicBezTo>
                  <a:close/>
                  <a:moveTo>
                    <a:pt x="49" y="12"/>
                  </a:moveTo>
                  <a:cubicBezTo>
                    <a:pt x="35" y="19"/>
                    <a:pt x="21" y="44"/>
                    <a:pt x="23" y="62"/>
                  </a:cubicBezTo>
                  <a:cubicBezTo>
                    <a:pt x="25" y="76"/>
                    <a:pt x="39" y="88"/>
                    <a:pt x="53" y="85"/>
                  </a:cubicBezTo>
                  <a:cubicBezTo>
                    <a:pt x="78" y="80"/>
                    <a:pt x="93" y="30"/>
                    <a:pt x="65" y="14"/>
                  </a:cubicBezTo>
                  <a:cubicBezTo>
                    <a:pt x="56" y="16"/>
                    <a:pt x="56" y="14"/>
                    <a:pt x="4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66"/>
            <p:cNvSpPr>
              <a:spLocks noEditPoints="1"/>
            </p:cNvSpPr>
            <p:nvPr/>
          </p:nvSpPr>
          <p:spPr bwMode="auto">
            <a:xfrm>
              <a:off x="4051301" y="941388"/>
              <a:ext cx="41275" cy="4286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6">
                  <a:moveTo>
                    <a:pt x="39" y="0"/>
                  </a:moveTo>
                  <a:cubicBezTo>
                    <a:pt x="54" y="22"/>
                    <a:pt x="25" y="56"/>
                    <a:pt x="6" y="36"/>
                  </a:cubicBezTo>
                  <a:cubicBezTo>
                    <a:pt x="0" y="10"/>
                    <a:pt x="18" y="2"/>
                    <a:pt x="39" y="0"/>
                  </a:cubicBezTo>
                  <a:close/>
                  <a:moveTo>
                    <a:pt x="17" y="33"/>
                  </a:moveTo>
                  <a:cubicBezTo>
                    <a:pt x="29" y="34"/>
                    <a:pt x="35" y="15"/>
                    <a:pt x="31" y="10"/>
                  </a:cubicBezTo>
                  <a:cubicBezTo>
                    <a:pt x="21" y="13"/>
                    <a:pt x="7" y="23"/>
                    <a:pt x="17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67"/>
            <p:cNvSpPr>
              <a:spLocks noEditPoints="1"/>
            </p:cNvSpPr>
            <p:nvPr/>
          </p:nvSpPr>
          <p:spPr bwMode="auto">
            <a:xfrm>
              <a:off x="3821113" y="336551"/>
              <a:ext cx="1412875" cy="91598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  <a:gd name="T122" fmla="*/ 2318 h 2362"/>
                <a:gd name="T123" fmla="*/ 2318 h 2362"/>
                <a:gd name="T124" fmla="*/ 2318 h 2362"/>
                <a:gd name="T12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3" h="1176">
                  <a:moveTo>
                    <a:pt x="1444" y="374"/>
                  </a:moveTo>
                  <a:cubicBezTo>
                    <a:pt x="1454" y="380"/>
                    <a:pt x="1469" y="389"/>
                    <a:pt x="1483" y="386"/>
                  </a:cubicBezTo>
                  <a:cubicBezTo>
                    <a:pt x="1492" y="384"/>
                    <a:pt x="1499" y="372"/>
                    <a:pt x="1509" y="378"/>
                  </a:cubicBezTo>
                  <a:cubicBezTo>
                    <a:pt x="1509" y="380"/>
                    <a:pt x="1509" y="382"/>
                    <a:pt x="1511" y="382"/>
                  </a:cubicBezTo>
                  <a:cubicBezTo>
                    <a:pt x="1501" y="399"/>
                    <a:pt x="1486" y="424"/>
                    <a:pt x="1469" y="437"/>
                  </a:cubicBezTo>
                  <a:cubicBezTo>
                    <a:pt x="1461" y="443"/>
                    <a:pt x="1449" y="444"/>
                    <a:pt x="1436" y="448"/>
                  </a:cubicBezTo>
                  <a:cubicBezTo>
                    <a:pt x="1426" y="473"/>
                    <a:pt x="1392" y="497"/>
                    <a:pt x="1357" y="488"/>
                  </a:cubicBezTo>
                  <a:cubicBezTo>
                    <a:pt x="1356" y="496"/>
                    <a:pt x="1376" y="495"/>
                    <a:pt x="1375" y="507"/>
                  </a:cubicBezTo>
                  <a:cubicBezTo>
                    <a:pt x="1358" y="515"/>
                    <a:pt x="1336" y="523"/>
                    <a:pt x="1315" y="525"/>
                  </a:cubicBezTo>
                  <a:cubicBezTo>
                    <a:pt x="1298" y="547"/>
                    <a:pt x="1277" y="565"/>
                    <a:pt x="1258" y="585"/>
                  </a:cubicBezTo>
                  <a:cubicBezTo>
                    <a:pt x="1255" y="586"/>
                    <a:pt x="1253" y="587"/>
                    <a:pt x="1249" y="586"/>
                  </a:cubicBezTo>
                  <a:cubicBezTo>
                    <a:pt x="1257" y="593"/>
                    <a:pt x="1264" y="595"/>
                    <a:pt x="1275" y="596"/>
                  </a:cubicBezTo>
                  <a:cubicBezTo>
                    <a:pt x="1275" y="600"/>
                    <a:pt x="1278" y="602"/>
                    <a:pt x="1277" y="606"/>
                  </a:cubicBezTo>
                  <a:cubicBezTo>
                    <a:pt x="1294" y="607"/>
                    <a:pt x="1327" y="607"/>
                    <a:pt x="1344" y="620"/>
                  </a:cubicBezTo>
                  <a:cubicBezTo>
                    <a:pt x="1351" y="619"/>
                    <a:pt x="1357" y="625"/>
                    <a:pt x="1362" y="623"/>
                  </a:cubicBezTo>
                  <a:cubicBezTo>
                    <a:pt x="1368" y="627"/>
                    <a:pt x="1373" y="633"/>
                    <a:pt x="1376" y="640"/>
                  </a:cubicBezTo>
                  <a:cubicBezTo>
                    <a:pt x="1386" y="636"/>
                    <a:pt x="1395" y="627"/>
                    <a:pt x="1406" y="629"/>
                  </a:cubicBezTo>
                  <a:cubicBezTo>
                    <a:pt x="1406" y="643"/>
                    <a:pt x="1413" y="654"/>
                    <a:pt x="1417" y="669"/>
                  </a:cubicBezTo>
                  <a:cubicBezTo>
                    <a:pt x="1432" y="669"/>
                    <a:pt x="1441" y="665"/>
                    <a:pt x="1453" y="669"/>
                  </a:cubicBezTo>
                  <a:cubicBezTo>
                    <a:pt x="1455" y="675"/>
                    <a:pt x="1455" y="679"/>
                    <a:pt x="1456" y="685"/>
                  </a:cubicBezTo>
                  <a:cubicBezTo>
                    <a:pt x="1457" y="690"/>
                    <a:pt x="1463" y="689"/>
                    <a:pt x="1464" y="694"/>
                  </a:cubicBezTo>
                  <a:cubicBezTo>
                    <a:pt x="1465" y="701"/>
                    <a:pt x="1466" y="705"/>
                    <a:pt x="1462" y="709"/>
                  </a:cubicBezTo>
                  <a:cubicBezTo>
                    <a:pt x="1465" y="713"/>
                    <a:pt x="1470" y="715"/>
                    <a:pt x="1469" y="722"/>
                  </a:cubicBezTo>
                  <a:cubicBezTo>
                    <a:pt x="1480" y="715"/>
                    <a:pt x="1503" y="709"/>
                    <a:pt x="1511" y="722"/>
                  </a:cubicBezTo>
                  <a:cubicBezTo>
                    <a:pt x="1510" y="732"/>
                    <a:pt x="1507" y="743"/>
                    <a:pt x="1506" y="747"/>
                  </a:cubicBezTo>
                  <a:cubicBezTo>
                    <a:pt x="1515" y="743"/>
                    <a:pt x="1531" y="746"/>
                    <a:pt x="1538" y="755"/>
                  </a:cubicBezTo>
                  <a:cubicBezTo>
                    <a:pt x="1534" y="774"/>
                    <a:pt x="1536" y="781"/>
                    <a:pt x="1533" y="804"/>
                  </a:cubicBezTo>
                  <a:cubicBezTo>
                    <a:pt x="1548" y="851"/>
                    <a:pt x="1590" y="895"/>
                    <a:pt x="1592" y="953"/>
                  </a:cubicBezTo>
                  <a:cubicBezTo>
                    <a:pt x="1592" y="958"/>
                    <a:pt x="1593" y="964"/>
                    <a:pt x="1593" y="970"/>
                  </a:cubicBezTo>
                  <a:cubicBezTo>
                    <a:pt x="1593" y="996"/>
                    <a:pt x="1572" y="1015"/>
                    <a:pt x="1550" y="1026"/>
                  </a:cubicBezTo>
                  <a:cubicBezTo>
                    <a:pt x="1601" y="1031"/>
                    <a:pt x="1671" y="1037"/>
                    <a:pt x="1725" y="1036"/>
                  </a:cubicBezTo>
                  <a:cubicBezTo>
                    <a:pt x="1749" y="1036"/>
                    <a:pt x="1783" y="1040"/>
                    <a:pt x="1798" y="1054"/>
                  </a:cubicBezTo>
                  <a:cubicBezTo>
                    <a:pt x="1808" y="1062"/>
                    <a:pt x="1814" y="1091"/>
                    <a:pt x="1811" y="1111"/>
                  </a:cubicBezTo>
                  <a:cubicBezTo>
                    <a:pt x="1811" y="1112"/>
                    <a:pt x="1809" y="1114"/>
                    <a:pt x="1807" y="1117"/>
                  </a:cubicBezTo>
                  <a:cubicBezTo>
                    <a:pt x="1806" y="1120"/>
                    <a:pt x="1808" y="1122"/>
                    <a:pt x="1807" y="1124"/>
                  </a:cubicBezTo>
                  <a:cubicBezTo>
                    <a:pt x="1799" y="1138"/>
                    <a:pt x="1775" y="1133"/>
                    <a:pt x="1757" y="1140"/>
                  </a:cubicBezTo>
                  <a:cubicBezTo>
                    <a:pt x="1741" y="1138"/>
                    <a:pt x="1714" y="1139"/>
                    <a:pt x="1691" y="1138"/>
                  </a:cubicBezTo>
                  <a:cubicBezTo>
                    <a:pt x="1648" y="1138"/>
                    <a:pt x="1606" y="1155"/>
                    <a:pt x="1568" y="1156"/>
                  </a:cubicBezTo>
                  <a:cubicBezTo>
                    <a:pt x="1541" y="1157"/>
                    <a:pt x="1521" y="1154"/>
                    <a:pt x="1494" y="1158"/>
                  </a:cubicBezTo>
                  <a:cubicBezTo>
                    <a:pt x="1460" y="1164"/>
                    <a:pt x="1426" y="1160"/>
                    <a:pt x="1390" y="1162"/>
                  </a:cubicBezTo>
                  <a:cubicBezTo>
                    <a:pt x="1355" y="1164"/>
                    <a:pt x="1321" y="1169"/>
                    <a:pt x="1276" y="1167"/>
                  </a:cubicBezTo>
                  <a:cubicBezTo>
                    <a:pt x="1282" y="1171"/>
                    <a:pt x="1293" y="1169"/>
                    <a:pt x="1300" y="1172"/>
                  </a:cubicBezTo>
                  <a:cubicBezTo>
                    <a:pt x="1275" y="1173"/>
                    <a:pt x="1245" y="1176"/>
                    <a:pt x="1223" y="1170"/>
                  </a:cubicBezTo>
                  <a:cubicBezTo>
                    <a:pt x="1187" y="1170"/>
                    <a:pt x="1141" y="1169"/>
                    <a:pt x="1107" y="1166"/>
                  </a:cubicBezTo>
                  <a:cubicBezTo>
                    <a:pt x="1087" y="1164"/>
                    <a:pt x="1066" y="1167"/>
                    <a:pt x="1046" y="1163"/>
                  </a:cubicBezTo>
                  <a:cubicBezTo>
                    <a:pt x="1037" y="1162"/>
                    <a:pt x="1019" y="1159"/>
                    <a:pt x="1007" y="1158"/>
                  </a:cubicBezTo>
                  <a:cubicBezTo>
                    <a:pt x="946" y="1156"/>
                    <a:pt x="891" y="1156"/>
                    <a:pt x="831" y="1155"/>
                  </a:cubicBezTo>
                  <a:cubicBezTo>
                    <a:pt x="772" y="1153"/>
                    <a:pt x="707" y="1157"/>
                    <a:pt x="647" y="1151"/>
                  </a:cubicBezTo>
                  <a:cubicBezTo>
                    <a:pt x="616" y="1148"/>
                    <a:pt x="585" y="1145"/>
                    <a:pt x="558" y="1143"/>
                  </a:cubicBezTo>
                  <a:cubicBezTo>
                    <a:pt x="524" y="1142"/>
                    <a:pt x="493" y="1136"/>
                    <a:pt x="456" y="1132"/>
                  </a:cubicBezTo>
                  <a:cubicBezTo>
                    <a:pt x="430" y="1130"/>
                    <a:pt x="403" y="1130"/>
                    <a:pt x="376" y="1129"/>
                  </a:cubicBezTo>
                  <a:cubicBezTo>
                    <a:pt x="309" y="1125"/>
                    <a:pt x="249" y="1127"/>
                    <a:pt x="189" y="1122"/>
                  </a:cubicBezTo>
                  <a:cubicBezTo>
                    <a:pt x="125" y="1117"/>
                    <a:pt x="59" y="1111"/>
                    <a:pt x="7" y="1077"/>
                  </a:cubicBezTo>
                  <a:cubicBezTo>
                    <a:pt x="7" y="1067"/>
                    <a:pt x="0" y="1059"/>
                    <a:pt x="1" y="1049"/>
                  </a:cubicBezTo>
                  <a:cubicBezTo>
                    <a:pt x="3" y="1031"/>
                    <a:pt x="26" y="1023"/>
                    <a:pt x="29" y="1006"/>
                  </a:cubicBezTo>
                  <a:cubicBezTo>
                    <a:pt x="41" y="999"/>
                    <a:pt x="54" y="1001"/>
                    <a:pt x="69" y="1003"/>
                  </a:cubicBezTo>
                  <a:cubicBezTo>
                    <a:pt x="88" y="1004"/>
                    <a:pt x="107" y="998"/>
                    <a:pt x="125" y="1000"/>
                  </a:cubicBezTo>
                  <a:cubicBezTo>
                    <a:pt x="126" y="993"/>
                    <a:pt x="121" y="985"/>
                    <a:pt x="122" y="975"/>
                  </a:cubicBezTo>
                  <a:cubicBezTo>
                    <a:pt x="124" y="963"/>
                    <a:pt x="133" y="956"/>
                    <a:pt x="133" y="947"/>
                  </a:cubicBezTo>
                  <a:cubicBezTo>
                    <a:pt x="139" y="943"/>
                    <a:pt x="141" y="943"/>
                    <a:pt x="142" y="937"/>
                  </a:cubicBezTo>
                  <a:cubicBezTo>
                    <a:pt x="146" y="936"/>
                    <a:pt x="145" y="933"/>
                    <a:pt x="150" y="935"/>
                  </a:cubicBezTo>
                  <a:cubicBezTo>
                    <a:pt x="154" y="930"/>
                    <a:pt x="159" y="924"/>
                    <a:pt x="162" y="917"/>
                  </a:cubicBezTo>
                  <a:cubicBezTo>
                    <a:pt x="172" y="914"/>
                    <a:pt x="174" y="917"/>
                    <a:pt x="184" y="918"/>
                  </a:cubicBezTo>
                  <a:cubicBezTo>
                    <a:pt x="181" y="891"/>
                    <a:pt x="190" y="857"/>
                    <a:pt x="202" y="842"/>
                  </a:cubicBezTo>
                  <a:cubicBezTo>
                    <a:pt x="206" y="840"/>
                    <a:pt x="209" y="838"/>
                    <a:pt x="213" y="836"/>
                  </a:cubicBezTo>
                  <a:cubicBezTo>
                    <a:pt x="243" y="837"/>
                    <a:pt x="259" y="839"/>
                    <a:pt x="283" y="832"/>
                  </a:cubicBezTo>
                  <a:cubicBezTo>
                    <a:pt x="253" y="811"/>
                    <a:pt x="223" y="767"/>
                    <a:pt x="217" y="723"/>
                  </a:cubicBezTo>
                  <a:cubicBezTo>
                    <a:pt x="215" y="712"/>
                    <a:pt x="215" y="698"/>
                    <a:pt x="218" y="690"/>
                  </a:cubicBezTo>
                  <a:cubicBezTo>
                    <a:pt x="224" y="673"/>
                    <a:pt x="259" y="656"/>
                    <a:pt x="288" y="652"/>
                  </a:cubicBezTo>
                  <a:cubicBezTo>
                    <a:pt x="307" y="650"/>
                    <a:pt x="333" y="651"/>
                    <a:pt x="345" y="660"/>
                  </a:cubicBezTo>
                  <a:cubicBezTo>
                    <a:pt x="330" y="637"/>
                    <a:pt x="307" y="622"/>
                    <a:pt x="288" y="604"/>
                  </a:cubicBezTo>
                  <a:cubicBezTo>
                    <a:pt x="295" y="595"/>
                    <a:pt x="296" y="582"/>
                    <a:pt x="308" y="586"/>
                  </a:cubicBezTo>
                  <a:cubicBezTo>
                    <a:pt x="320" y="591"/>
                    <a:pt x="341" y="616"/>
                    <a:pt x="346" y="625"/>
                  </a:cubicBezTo>
                  <a:cubicBezTo>
                    <a:pt x="333" y="570"/>
                    <a:pt x="378" y="542"/>
                    <a:pt x="404" y="508"/>
                  </a:cubicBezTo>
                  <a:cubicBezTo>
                    <a:pt x="407" y="510"/>
                    <a:pt x="412" y="510"/>
                    <a:pt x="415" y="512"/>
                  </a:cubicBezTo>
                  <a:cubicBezTo>
                    <a:pt x="413" y="535"/>
                    <a:pt x="430" y="554"/>
                    <a:pt x="426" y="583"/>
                  </a:cubicBezTo>
                  <a:cubicBezTo>
                    <a:pt x="423" y="608"/>
                    <a:pt x="402" y="613"/>
                    <a:pt x="388" y="629"/>
                  </a:cubicBezTo>
                  <a:cubicBezTo>
                    <a:pt x="405" y="624"/>
                    <a:pt x="420" y="618"/>
                    <a:pt x="436" y="623"/>
                  </a:cubicBezTo>
                  <a:cubicBezTo>
                    <a:pt x="460" y="630"/>
                    <a:pt x="474" y="653"/>
                    <a:pt x="489" y="669"/>
                  </a:cubicBezTo>
                  <a:cubicBezTo>
                    <a:pt x="493" y="686"/>
                    <a:pt x="500" y="703"/>
                    <a:pt x="500" y="721"/>
                  </a:cubicBezTo>
                  <a:cubicBezTo>
                    <a:pt x="500" y="758"/>
                    <a:pt x="480" y="792"/>
                    <a:pt x="465" y="817"/>
                  </a:cubicBezTo>
                  <a:cubicBezTo>
                    <a:pt x="468" y="818"/>
                    <a:pt x="478" y="820"/>
                    <a:pt x="484" y="823"/>
                  </a:cubicBezTo>
                  <a:cubicBezTo>
                    <a:pt x="512" y="820"/>
                    <a:pt x="543" y="812"/>
                    <a:pt x="580" y="816"/>
                  </a:cubicBezTo>
                  <a:cubicBezTo>
                    <a:pt x="585" y="816"/>
                    <a:pt x="589" y="819"/>
                    <a:pt x="593" y="819"/>
                  </a:cubicBezTo>
                  <a:cubicBezTo>
                    <a:pt x="600" y="820"/>
                    <a:pt x="607" y="818"/>
                    <a:pt x="612" y="819"/>
                  </a:cubicBezTo>
                  <a:cubicBezTo>
                    <a:pt x="615" y="821"/>
                    <a:pt x="616" y="825"/>
                    <a:pt x="619" y="827"/>
                  </a:cubicBezTo>
                  <a:cubicBezTo>
                    <a:pt x="622" y="829"/>
                    <a:pt x="626" y="828"/>
                    <a:pt x="628" y="829"/>
                  </a:cubicBezTo>
                  <a:cubicBezTo>
                    <a:pt x="636" y="835"/>
                    <a:pt x="641" y="845"/>
                    <a:pt x="652" y="847"/>
                  </a:cubicBezTo>
                  <a:cubicBezTo>
                    <a:pt x="655" y="857"/>
                    <a:pt x="669" y="855"/>
                    <a:pt x="667" y="867"/>
                  </a:cubicBezTo>
                  <a:cubicBezTo>
                    <a:pt x="665" y="876"/>
                    <a:pt x="648" y="877"/>
                    <a:pt x="639" y="876"/>
                  </a:cubicBezTo>
                  <a:cubicBezTo>
                    <a:pt x="640" y="882"/>
                    <a:pt x="645" y="887"/>
                    <a:pt x="642" y="890"/>
                  </a:cubicBezTo>
                  <a:cubicBezTo>
                    <a:pt x="646" y="913"/>
                    <a:pt x="692" y="920"/>
                    <a:pt x="669" y="947"/>
                  </a:cubicBezTo>
                  <a:cubicBezTo>
                    <a:pt x="652" y="948"/>
                    <a:pt x="643" y="948"/>
                    <a:pt x="624" y="950"/>
                  </a:cubicBezTo>
                  <a:cubicBezTo>
                    <a:pt x="641" y="964"/>
                    <a:pt x="646" y="988"/>
                    <a:pt x="641" y="1013"/>
                  </a:cubicBezTo>
                  <a:cubicBezTo>
                    <a:pt x="696" y="1020"/>
                    <a:pt x="760" y="1023"/>
                    <a:pt x="826" y="1030"/>
                  </a:cubicBezTo>
                  <a:cubicBezTo>
                    <a:pt x="811" y="1020"/>
                    <a:pt x="796" y="1010"/>
                    <a:pt x="786" y="995"/>
                  </a:cubicBezTo>
                  <a:cubicBezTo>
                    <a:pt x="780" y="978"/>
                    <a:pt x="772" y="960"/>
                    <a:pt x="774" y="944"/>
                  </a:cubicBezTo>
                  <a:cubicBezTo>
                    <a:pt x="775" y="938"/>
                    <a:pt x="778" y="935"/>
                    <a:pt x="779" y="928"/>
                  </a:cubicBezTo>
                  <a:cubicBezTo>
                    <a:pt x="780" y="912"/>
                    <a:pt x="778" y="902"/>
                    <a:pt x="785" y="888"/>
                  </a:cubicBezTo>
                  <a:cubicBezTo>
                    <a:pt x="787" y="884"/>
                    <a:pt x="788" y="879"/>
                    <a:pt x="790" y="876"/>
                  </a:cubicBezTo>
                  <a:cubicBezTo>
                    <a:pt x="794" y="869"/>
                    <a:pt x="801" y="865"/>
                    <a:pt x="805" y="859"/>
                  </a:cubicBezTo>
                  <a:cubicBezTo>
                    <a:pt x="807" y="856"/>
                    <a:pt x="807" y="851"/>
                    <a:pt x="809" y="849"/>
                  </a:cubicBezTo>
                  <a:cubicBezTo>
                    <a:pt x="813" y="845"/>
                    <a:pt x="819" y="838"/>
                    <a:pt x="820" y="829"/>
                  </a:cubicBezTo>
                  <a:cubicBezTo>
                    <a:pt x="836" y="809"/>
                    <a:pt x="853" y="777"/>
                    <a:pt x="872" y="753"/>
                  </a:cubicBezTo>
                  <a:cubicBezTo>
                    <a:pt x="878" y="746"/>
                    <a:pt x="887" y="741"/>
                    <a:pt x="894" y="733"/>
                  </a:cubicBezTo>
                  <a:cubicBezTo>
                    <a:pt x="909" y="715"/>
                    <a:pt x="920" y="691"/>
                    <a:pt x="936" y="679"/>
                  </a:cubicBezTo>
                  <a:cubicBezTo>
                    <a:pt x="940" y="675"/>
                    <a:pt x="947" y="673"/>
                    <a:pt x="951" y="670"/>
                  </a:cubicBezTo>
                  <a:cubicBezTo>
                    <a:pt x="955" y="668"/>
                    <a:pt x="961" y="667"/>
                    <a:pt x="966" y="667"/>
                  </a:cubicBezTo>
                  <a:cubicBezTo>
                    <a:pt x="988" y="644"/>
                    <a:pt x="1034" y="636"/>
                    <a:pt x="1059" y="609"/>
                  </a:cubicBezTo>
                  <a:cubicBezTo>
                    <a:pt x="1064" y="608"/>
                    <a:pt x="1064" y="611"/>
                    <a:pt x="1068" y="610"/>
                  </a:cubicBezTo>
                  <a:cubicBezTo>
                    <a:pt x="1070" y="597"/>
                    <a:pt x="1074" y="588"/>
                    <a:pt x="1083" y="580"/>
                  </a:cubicBezTo>
                  <a:cubicBezTo>
                    <a:pt x="1078" y="578"/>
                    <a:pt x="1072" y="573"/>
                    <a:pt x="1067" y="578"/>
                  </a:cubicBezTo>
                  <a:cubicBezTo>
                    <a:pt x="1046" y="572"/>
                    <a:pt x="1030" y="562"/>
                    <a:pt x="1014" y="550"/>
                  </a:cubicBezTo>
                  <a:cubicBezTo>
                    <a:pt x="984" y="573"/>
                    <a:pt x="946" y="548"/>
                    <a:pt x="911" y="556"/>
                  </a:cubicBezTo>
                  <a:cubicBezTo>
                    <a:pt x="910" y="554"/>
                    <a:pt x="909" y="552"/>
                    <a:pt x="905" y="553"/>
                  </a:cubicBezTo>
                  <a:cubicBezTo>
                    <a:pt x="903" y="547"/>
                    <a:pt x="902" y="545"/>
                    <a:pt x="906" y="542"/>
                  </a:cubicBezTo>
                  <a:cubicBezTo>
                    <a:pt x="891" y="542"/>
                    <a:pt x="865" y="548"/>
                    <a:pt x="849" y="534"/>
                  </a:cubicBezTo>
                  <a:cubicBezTo>
                    <a:pt x="847" y="524"/>
                    <a:pt x="867" y="526"/>
                    <a:pt x="871" y="517"/>
                  </a:cubicBezTo>
                  <a:cubicBezTo>
                    <a:pt x="839" y="519"/>
                    <a:pt x="804" y="512"/>
                    <a:pt x="784" y="493"/>
                  </a:cubicBezTo>
                  <a:cubicBezTo>
                    <a:pt x="780" y="494"/>
                    <a:pt x="779" y="491"/>
                    <a:pt x="775" y="492"/>
                  </a:cubicBezTo>
                  <a:cubicBezTo>
                    <a:pt x="768" y="485"/>
                    <a:pt x="760" y="479"/>
                    <a:pt x="754" y="470"/>
                  </a:cubicBezTo>
                  <a:cubicBezTo>
                    <a:pt x="747" y="466"/>
                    <a:pt x="738" y="464"/>
                    <a:pt x="735" y="454"/>
                  </a:cubicBezTo>
                  <a:cubicBezTo>
                    <a:pt x="737" y="454"/>
                    <a:pt x="736" y="453"/>
                    <a:pt x="735" y="453"/>
                  </a:cubicBezTo>
                  <a:cubicBezTo>
                    <a:pt x="749" y="444"/>
                    <a:pt x="776" y="460"/>
                    <a:pt x="789" y="449"/>
                  </a:cubicBezTo>
                  <a:cubicBezTo>
                    <a:pt x="772" y="447"/>
                    <a:pt x="754" y="439"/>
                    <a:pt x="739" y="429"/>
                  </a:cubicBezTo>
                  <a:cubicBezTo>
                    <a:pt x="731" y="424"/>
                    <a:pt x="727" y="417"/>
                    <a:pt x="719" y="409"/>
                  </a:cubicBezTo>
                  <a:cubicBezTo>
                    <a:pt x="710" y="400"/>
                    <a:pt x="700" y="395"/>
                    <a:pt x="695" y="381"/>
                  </a:cubicBezTo>
                  <a:cubicBezTo>
                    <a:pt x="690" y="362"/>
                    <a:pt x="690" y="344"/>
                    <a:pt x="679" y="328"/>
                  </a:cubicBezTo>
                  <a:cubicBezTo>
                    <a:pt x="690" y="317"/>
                    <a:pt x="699" y="332"/>
                    <a:pt x="708" y="336"/>
                  </a:cubicBezTo>
                  <a:cubicBezTo>
                    <a:pt x="715" y="339"/>
                    <a:pt x="722" y="341"/>
                    <a:pt x="730" y="342"/>
                  </a:cubicBezTo>
                  <a:cubicBezTo>
                    <a:pt x="723" y="335"/>
                    <a:pt x="709" y="324"/>
                    <a:pt x="698" y="316"/>
                  </a:cubicBezTo>
                  <a:cubicBezTo>
                    <a:pt x="695" y="305"/>
                    <a:pt x="679" y="300"/>
                    <a:pt x="684" y="288"/>
                  </a:cubicBezTo>
                  <a:cubicBezTo>
                    <a:pt x="692" y="285"/>
                    <a:pt x="696" y="293"/>
                    <a:pt x="702" y="295"/>
                  </a:cubicBezTo>
                  <a:cubicBezTo>
                    <a:pt x="714" y="293"/>
                    <a:pt x="720" y="296"/>
                    <a:pt x="733" y="293"/>
                  </a:cubicBezTo>
                  <a:cubicBezTo>
                    <a:pt x="797" y="283"/>
                    <a:pt x="803" y="203"/>
                    <a:pt x="839" y="161"/>
                  </a:cubicBezTo>
                  <a:cubicBezTo>
                    <a:pt x="843" y="150"/>
                    <a:pt x="846" y="141"/>
                    <a:pt x="857" y="135"/>
                  </a:cubicBezTo>
                  <a:cubicBezTo>
                    <a:pt x="890" y="72"/>
                    <a:pt x="969" y="19"/>
                    <a:pt x="1056" y="37"/>
                  </a:cubicBezTo>
                  <a:cubicBezTo>
                    <a:pt x="1066" y="39"/>
                    <a:pt x="1077" y="45"/>
                    <a:pt x="1089" y="49"/>
                  </a:cubicBezTo>
                  <a:cubicBezTo>
                    <a:pt x="1139" y="0"/>
                    <a:pt x="1234" y="16"/>
                    <a:pt x="1294" y="45"/>
                  </a:cubicBezTo>
                  <a:cubicBezTo>
                    <a:pt x="1294" y="52"/>
                    <a:pt x="1293" y="57"/>
                    <a:pt x="1286" y="55"/>
                  </a:cubicBezTo>
                  <a:cubicBezTo>
                    <a:pt x="1325" y="74"/>
                    <a:pt x="1364" y="99"/>
                    <a:pt x="1377" y="139"/>
                  </a:cubicBezTo>
                  <a:cubicBezTo>
                    <a:pt x="1387" y="141"/>
                    <a:pt x="1396" y="134"/>
                    <a:pt x="1400" y="145"/>
                  </a:cubicBezTo>
                  <a:cubicBezTo>
                    <a:pt x="1399" y="152"/>
                    <a:pt x="1391" y="152"/>
                    <a:pt x="1388" y="153"/>
                  </a:cubicBezTo>
                  <a:cubicBezTo>
                    <a:pt x="1415" y="207"/>
                    <a:pt x="1447" y="280"/>
                    <a:pt x="1522" y="264"/>
                  </a:cubicBezTo>
                  <a:cubicBezTo>
                    <a:pt x="1529" y="258"/>
                    <a:pt x="1533" y="241"/>
                    <a:pt x="1545" y="249"/>
                  </a:cubicBezTo>
                  <a:cubicBezTo>
                    <a:pt x="1550" y="318"/>
                    <a:pt x="1519" y="381"/>
                    <a:pt x="1444" y="374"/>
                  </a:cubicBezTo>
                  <a:close/>
                  <a:moveTo>
                    <a:pt x="842" y="434"/>
                  </a:moveTo>
                  <a:cubicBezTo>
                    <a:pt x="841" y="434"/>
                    <a:pt x="839" y="435"/>
                    <a:pt x="841" y="436"/>
                  </a:cubicBezTo>
                  <a:cubicBezTo>
                    <a:pt x="866" y="453"/>
                    <a:pt x="925" y="469"/>
                    <a:pt x="953" y="446"/>
                  </a:cubicBezTo>
                  <a:cubicBezTo>
                    <a:pt x="960" y="440"/>
                    <a:pt x="965" y="419"/>
                    <a:pt x="972" y="418"/>
                  </a:cubicBezTo>
                  <a:cubicBezTo>
                    <a:pt x="989" y="417"/>
                    <a:pt x="970" y="445"/>
                    <a:pt x="972" y="452"/>
                  </a:cubicBezTo>
                  <a:cubicBezTo>
                    <a:pt x="1003" y="439"/>
                    <a:pt x="1003" y="395"/>
                    <a:pt x="1022" y="371"/>
                  </a:cubicBezTo>
                  <a:cubicBezTo>
                    <a:pt x="991" y="372"/>
                    <a:pt x="970" y="370"/>
                    <a:pt x="948" y="363"/>
                  </a:cubicBezTo>
                  <a:cubicBezTo>
                    <a:pt x="936" y="359"/>
                    <a:pt x="921" y="356"/>
                    <a:pt x="914" y="346"/>
                  </a:cubicBezTo>
                  <a:cubicBezTo>
                    <a:pt x="924" y="337"/>
                    <a:pt x="936" y="344"/>
                    <a:pt x="952" y="341"/>
                  </a:cubicBezTo>
                  <a:cubicBezTo>
                    <a:pt x="973" y="337"/>
                    <a:pt x="985" y="315"/>
                    <a:pt x="998" y="310"/>
                  </a:cubicBezTo>
                  <a:cubicBezTo>
                    <a:pt x="985" y="330"/>
                    <a:pt x="968" y="348"/>
                    <a:pt x="941" y="351"/>
                  </a:cubicBezTo>
                  <a:cubicBezTo>
                    <a:pt x="1009" y="379"/>
                    <a:pt x="1091" y="350"/>
                    <a:pt x="1122" y="295"/>
                  </a:cubicBezTo>
                  <a:cubicBezTo>
                    <a:pt x="1124" y="287"/>
                    <a:pt x="1121" y="274"/>
                    <a:pt x="1125" y="269"/>
                  </a:cubicBezTo>
                  <a:cubicBezTo>
                    <a:pt x="1128" y="269"/>
                    <a:pt x="1127" y="265"/>
                    <a:pt x="1130" y="266"/>
                  </a:cubicBezTo>
                  <a:cubicBezTo>
                    <a:pt x="1140" y="271"/>
                    <a:pt x="1136" y="281"/>
                    <a:pt x="1140" y="291"/>
                  </a:cubicBezTo>
                  <a:cubicBezTo>
                    <a:pt x="1133" y="300"/>
                    <a:pt x="1136" y="312"/>
                    <a:pt x="1130" y="323"/>
                  </a:cubicBezTo>
                  <a:cubicBezTo>
                    <a:pt x="1179" y="311"/>
                    <a:pt x="1214" y="290"/>
                    <a:pt x="1234" y="251"/>
                  </a:cubicBezTo>
                  <a:cubicBezTo>
                    <a:pt x="1249" y="222"/>
                    <a:pt x="1249" y="192"/>
                    <a:pt x="1240" y="158"/>
                  </a:cubicBezTo>
                  <a:cubicBezTo>
                    <a:pt x="1238" y="151"/>
                    <a:pt x="1230" y="143"/>
                    <a:pt x="1236" y="136"/>
                  </a:cubicBezTo>
                  <a:cubicBezTo>
                    <a:pt x="1241" y="134"/>
                    <a:pt x="1242" y="138"/>
                    <a:pt x="1245" y="140"/>
                  </a:cubicBezTo>
                  <a:cubicBezTo>
                    <a:pt x="1241" y="151"/>
                    <a:pt x="1252" y="163"/>
                    <a:pt x="1253" y="174"/>
                  </a:cubicBezTo>
                  <a:cubicBezTo>
                    <a:pt x="1254" y="176"/>
                    <a:pt x="1258" y="175"/>
                    <a:pt x="1259" y="179"/>
                  </a:cubicBezTo>
                  <a:cubicBezTo>
                    <a:pt x="1264" y="208"/>
                    <a:pt x="1288" y="231"/>
                    <a:pt x="1317" y="244"/>
                  </a:cubicBezTo>
                  <a:cubicBezTo>
                    <a:pt x="1324" y="254"/>
                    <a:pt x="1335" y="263"/>
                    <a:pt x="1340" y="276"/>
                  </a:cubicBezTo>
                  <a:cubicBezTo>
                    <a:pt x="1342" y="282"/>
                    <a:pt x="1341" y="291"/>
                    <a:pt x="1347" y="296"/>
                  </a:cubicBezTo>
                  <a:cubicBezTo>
                    <a:pt x="1352" y="286"/>
                    <a:pt x="1346" y="280"/>
                    <a:pt x="1346" y="269"/>
                  </a:cubicBezTo>
                  <a:cubicBezTo>
                    <a:pt x="1357" y="263"/>
                    <a:pt x="1358" y="274"/>
                    <a:pt x="1363" y="279"/>
                  </a:cubicBezTo>
                  <a:cubicBezTo>
                    <a:pt x="1363" y="281"/>
                    <a:pt x="1360" y="279"/>
                    <a:pt x="1360" y="281"/>
                  </a:cubicBezTo>
                  <a:cubicBezTo>
                    <a:pt x="1371" y="297"/>
                    <a:pt x="1367" y="322"/>
                    <a:pt x="1362" y="342"/>
                  </a:cubicBezTo>
                  <a:cubicBezTo>
                    <a:pt x="1375" y="340"/>
                    <a:pt x="1375" y="326"/>
                    <a:pt x="1382" y="318"/>
                  </a:cubicBezTo>
                  <a:cubicBezTo>
                    <a:pt x="1390" y="300"/>
                    <a:pt x="1398" y="288"/>
                    <a:pt x="1400" y="266"/>
                  </a:cubicBezTo>
                  <a:cubicBezTo>
                    <a:pt x="1402" y="236"/>
                    <a:pt x="1389" y="212"/>
                    <a:pt x="1378" y="194"/>
                  </a:cubicBezTo>
                  <a:cubicBezTo>
                    <a:pt x="1373" y="184"/>
                    <a:pt x="1354" y="161"/>
                    <a:pt x="1356" y="154"/>
                  </a:cubicBezTo>
                  <a:cubicBezTo>
                    <a:pt x="1358" y="146"/>
                    <a:pt x="1369" y="149"/>
                    <a:pt x="1372" y="145"/>
                  </a:cubicBezTo>
                  <a:cubicBezTo>
                    <a:pt x="1330" y="131"/>
                    <a:pt x="1309" y="80"/>
                    <a:pt x="1255" y="90"/>
                  </a:cubicBezTo>
                  <a:cubicBezTo>
                    <a:pt x="1253" y="88"/>
                    <a:pt x="1249" y="87"/>
                    <a:pt x="1250" y="82"/>
                  </a:cubicBezTo>
                  <a:cubicBezTo>
                    <a:pt x="1287" y="68"/>
                    <a:pt x="1316" y="98"/>
                    <a:pt x="1341" y="112"/>
                  </a:cubicBezTo>
                  <a:cubicBezTo>
                    <a:pt x="1345" y="124"/>
                    <a:pt x="1357" y="128"/>
                    <a:pt x="1368" y="134"/>
                  </a:cubicBezTo>
                  <a:cubicBezTo>
                    <a:pt x="1344" y="99"/>
                    <a:pt x="1307" y="66"/>
                    <a:pt x="1261" y="65"/>
                  </a:cubicBezTo>
                  <a:cubicBezTo>
                    <a:pt x="1253" y="56"/>
                    <a:pt x="1266" y="54"/>
                    <a:pt x="1270" y="47"/>
                  </a:cubicBezTo>
                  <a:cubicBezTo>
                    <a:pt x="1225" y="27"/>
                    <a:pt x="1166" y="18"/>
                    <a:pt x="1115" y="40"/>
                  </a:cubicBezTo>
                  <a:cubicBezTo>
                    <a:pt x="1111" y="47"/>
                    <a:pt x="1104" y="51"/>
                    <a:pt x="1099" y="57"/>
                  </a:cubicBezTo>
                  <a:cubicBezTo>
                    <a:pt x="1105" y="61"/>
                    <a:pt x="1114" y="63"/>
                    <a:pt x="1118" y="69"/>
                  </a:cubicBezTo>
                  <a:cubicBezTo>
                    <a:pt x="1117" y="72"/>
                    <a:pt x="1117" y="77"/>
                    <a:pt x="1112" y="78"/>
                  </a:cubicBezTo>
                  <a:cubicBezTo>
                    <a:pt x="1106" y="79"/>
                    <a:pt x="1104" y="72"/>
                    <a:pt x="1099" y="69"/>
                  </a:cubicBezTo>
                  <a:cubicBezTo>
                    <a:pt x="1079" y="56"/>
                    <a:pt x="1040" y="42"/>
                    <a:pt x="1010" y="44"/>
                  </a:cubicBezTo>
                  <a:cubicBezTo>
                    <a:pt x="995" y="47"/>
                    <a:pt x="984" y="51"/>
                    <a:pt x="971" y="54"/>
                  </a:cubicBezTo>
                  <a:cubicBezTo>
                    <a:pt x="897" y="70"/>
                    <a:pt x="861" y="146"/>
                    <a:pt x="833" y="209"/>
                  </a:cubicBezTo>
                  <a:cubicBezTo>
                    <a:pt x="822" y="231"/>
                    <a:pt x="815" y="244"/>
                    <a:pt x="801" y="260"/>
                  </a:cubicBezTo>
                  <a:cubicBezTo>
                    <a:pt x="780" y="286"/>
                    <a:pt x="744" y="314"/>
                    <a:pt x="703" y="302"/>
                  </a:cubicBezTo>
                  <a:cubicBezTo>
                    <a:pt x="705" y="312"/>
                    <a:pt x="717" y="313"/>
                    <a:pt x="719" y="322"/>
                  </a:cubicBezTo>
                  <a:cubicBezTo>
                    <a:pt x="729" y="323"/>
                    <a:pt x="733" y="333"/>
                    <a:pt x="740" y="337"/>
                  </a:cubicBezTo>
                  <a:cubicBezTo>
                    <a:pt x="747" y="340"/>
                    <a:pt x="757" y="337"/>
                    <a:pt x="760" y="346"/>
                  </a:cubicBezTo>
                  <a:cubicBezTo>
                    <a:pt x="745" y="360"/>
                    <a:pt x="713" y="347"/>
                    <a:pt x="697" y="342"/>
                  </a:cubicBezTo>
                  <a:cubicBezTo>
                    <a:pt x="704" y="362"/>
                    <a:pt x="707" y="383"/>
                    <a:pt x="718" y="397"/>
                  </a:cubicBezTo>
                  <a:cubicBezTo>
                    <a:pt x="721" y="401"/>
                    <a:pt x="727" y="405"/>
                    <a:pt x="732" y="409"/>
                  </a:cubicBezTo>
                  <a:cubicBezTo>
                    <a:pt x="753" y="428"/>
                    <a:pt x="783" y="448"/>
                    <a:pt x="815" y="436"/>
                  </a:cubicBezTo>
                  <a:cubicBezTo>
                    <a:pt x="825" y="439"/>
                    <a:pt x="823" y="445"/>
                    <a:pt x="820" y="453"/>
                  </a:cubicBezTo>
                  <a:cubicBezTo>
                    <a:pt x="803" y="455"/>
                    <a:pt x="779" y="466"/>
                    <a:pt x="759" y="462"/>
                  </a:cubicBezTo>
                  <a:cubicBezTo>
                    <a:pt x="775" y="482"/>
                    <a:pt x="810" y="503"/>
                    <a:pt x="841" y="508"/>
                  </a:cubicBezTo>
                  <a:cubicBezTo>
                    <a:pt x="859" y="510"/>
                    <a:pt x="885" y="501"/>
                    <a:pt x="892" y="512"/>
                  </a:cubicBezTo>
                  <a:cubicBezTo>
                    <a:pt x="890" y="521"/>
                    <a:pt x="877" y="521"/>
                    <a:pt x="872" y="532"/>
                  </a:cubicBezTo>
                  <a:cubicBezTo>
                    <a:pt x="890" y="540"/>
                    <a:pt x="908" y="524"/>
                    <a:pt x="925" y="530"/>
                  </a:cubicBezTo>
                  <a:cubicBezTo>
                    <a:pt x="928" y="534"/>
                    <a:pt x="925" y="539"/>
                    <a:pt x="925" y="543"/>
                  </a:cubicBezTo>
                  <a:cubicBezTo>
                    <a:pt x="953" y="545"/>
                    <a:pt x="978" y="553"/>
                    <a:pt x="1005" y="543"/>
                  </a:cubicBezTo>
                  <a:cubicBezTo>
                    <a:pt x="998" y="536"/>
                    <a:pt x="988" y="534"/>
                    <a:pt x="985" y="524"/>
                  </a:cubicBezTo>
                  <a:cubicBezTo>
                    <a:pt x="952" y="534"/>
                    <a:pt x="900" y="503"/>
                    <a:pt x="920" y="467"/>
                  </a:cubicBezTo>
                  <a:cubicBezTo>
                    <a:pt x="881" y="465"/>
                    <a:pt x="838" y="457"/>
                    <a:pt x="823" y="428"/>
                  </a:cubicBezTo>
                  <a:cubicBezTo>
                    <a:pt x="832" y="416"/>
                    <a:pt x="859" y="434"/>
                    <a:pt x="867" y="417"/>
                  </a:cubicBezTo>
                  <a:cubicBezTo>
                    <a:pt x="846" y="410"/>
                    <a:pt x="827" y="394"/>
                    <a:pt x="818" y="376"/>
                  </a:cubicBezTo>
                  <a:cubicBezTo>
                    <a:pt x="814" y="369"/>
                    <a:pt x="807" y="357"/>
                    <a:pt x="813" y="347"/>
                  </a:cubicBezTo>
                  <a:cubicBezTo>
                    <a:pt x="828" y="345"/>
                    <a:pt x="820" y="367"/>
                    <a:pt x="834" y="363"/>
                  </a:cubicBezTo>
                  <a:cubicBezTo>
                    <a:pt x="828" y="356"/>
                    <a:pt x="821" y="346"/>
                    <a:pt x="818" y="336"/>
                  </a:cubicBezTo>
                  <a:cubicBezTo>
                    <a:pt x="815" y="326"/>
                    <a:pt x="810" y="302"/>
                    <a:pt x="815" y="296"/>
                  </a:cubicBezTo>
                  <a:cubicBezTo>
                    <a:pt x="817" y="302"/>
                    <a:pt x="829" y="306"/>
                    <a:pt x="823" y="313"/>
                  </a:cubicBezTo>
                  <a:cubicBezTo>
                    <a:pt x="865" y="352"/>
                    <a:pt x="922" y="305"/>
                    <a:pt x="936" y="261"/>
                  </a:cubicBezTo>
                  <a:cubicBezTo>
                    <a:pt x="942" y="242"/>
                    <a:pt x="941" y="220"/>
                    <a:pt x="948" y="202"/>
                  </a:cubicBezTo>
                  <a:cubicBezTo>
                    <a:pt x="955" y="198"/>
                    <a:pt x="963" y="188"/>
                    <a:pt x="965" y="183"/>
                  </a:cubicBezTo>
                  <a:cubicBezTo>
                    <a:pt x="958" y="186"/>
                    <a:pt x="950" y="203"/>
                    <a:pt x="942" y="190"/>
                  </a:cubicBezTo>
                  <a:cubicBezTo>
                    <a:pt x="962" y="156"/>
                    <a:pt x="998" y="113"/>
                    <a:pt x="1048" y="102"/>
                  </a:cubicBezTo>
                  <a:cubicBezTo>
                    <a:pt x="1080" y="94"/>
                    <a:pt x="1107" y="93"/>
                    <a:pt x="1142" y="92"/>
                  </a:cubicBezTo>
                  <a:cubicBezTo>
                    <a:pt x="1151" y="91"/>
                    <a:pt x="1157" y="87"/>
                    <a:pt x="1159" y="100"/>
                  </a:cubicBezTo>
                  <a:cubicBezTo>
                    <a:pt x="1151" y="109"/>
                    <a:pt x="1148" y="102"/>
                    <a:pt x="1140" y="102"/>
                  </a:cubicBezTo>
                  <a:cubicBezTo>
                    <a:pt x="1115" y="98"/>
                    <a:pt x="1099" y="105"/>
                    <a:pt x="1081" y="107"/>
                  </a:cubicBezTo>
                  <a:cubicBezTo>
                    <a:pt x="1031" y="111"/>
                    <a:pt x="990" y="136"/>
                    <a:pt x="967" y="171"/>
                  </a:cubicBezTo>
                  <a:cubicBezTo>
                    <a:pt x="974" y="171"/>
                    <a:pt x="980" y="169"/>
                    <a:pt x="983" y="164"/>
                  </a:cubicBezTo>
                  <a:cubicBezTo>
                    <a:pt x="992" y="166"/>
                    <a:pt x="995" y="170"/>
                    <a:pt x="991" y="179"/>
                  </a:cubicBezTo>
                  <a:cubicBezTo>
                    <a:pt x="986" y="177"/>
                    <a:pt x="986" y="181"/>
                    <a:pt x="982" y="181"/>
                  </a:cubicBezTo>
                  <a:cubicBezTo>
                    <a:pt x="956" y="198"/>
                    <a:pt x="955" y="230"/>
                    <a:pt x="947" y="260"/>
                  </a:cubicBezTo>
                  <a:cubicBezTo>
                    <a:pt x="938" y="295"/>
                    <a:pt x="915" y="318"/>
                    <a:pt x="887" y="333"/>
                  </a:cubicBezTo>
                  <a:cubicBezTo>
                    <a:pt x="877" y="333"/>
                    <a:pt x="868" y="342"/>
                    <a:pt x="856" y="342"/>
                  </a:cubicBezTo>
                  <a:cubicBezTo>
                    <a:pt x="844" y="342"/>
                    <a:pt x="835" y="333"/>
                    <a:pt x="826" y="333"/>
                  </a:cubicBezTo>
                  <a:cubicBezTo>
                    <a:pt x="831" y="353"/>
                    <a:pt x="844" y="365"/>
                    <a:pt x="864" y="367"/>
                  </a:cubicBezTo>
                  <a:cubicBezTo>
                    <a:pt x="860" y="381"/>
                    <a:pt x="836" y="375"/>
                    <a:pt x="826" y="371"/>
                  </a:cubicBezTo>
                  <a:cubicBezTo>
                    <a:pt x="836" y="396"/>
                    <a:pt x="858" y="406"/>
                    <a:pt x="885" y="408"/>
                  </a:cubicBezTo>
                  <a:cubicBezTo>
                    <a:pt x="882" y="427"/>
                    <a:pt x="857" y="431"/>
                    <a:pt x="842" y="434"/>
                  </a:cubicBezTo>
                  <a:close/>
                  <a:moveTo>
                    <a:pt x="1496" y="277"/>
                  </a:moveTo>
                  <a:cubicBezTo>
                    <a:pt x="1431" y="269"/>
                    <a:pt x="1405" y="202"/>
                    <a:pt x="1377" y="156"/>
                  </a:cubicBezTo>
                  <a:cubicBezTo>
                    <a:pt x="1376" y="156"/>
                    <a:pt x="1375" y="156"/>
                    <a:pt x="1373" y="156"/>
                  </a:cubicBezTo>
                  <a:cubicBezTo>
                    <a:pt x="1373" y="158"/>
                    <a:pt x="1371" y="158"/>
                    <a:pt x="1370" y="159"/>
                  </a:cubicBezTo>
                  <a:cubicBezTo>
                    <a:pt x="1380" y="182"/>
                    <a:pt x="1402" y="208"/>
                    <a:pt x="1407" y="237"/>
                  </a:cubicBezTo>
                  <a:cubicBezTo>
                    <a:pt x="1414" y="277"/>
                    <a:pt x="1401" y="306"/>
                    <a:pt x="1386" y="337"/>
                  </a:cubicBezTo>
                  <a:cubicBezTo>
                    <a:pt x="1380" y="340"/>
                    <a:pt x="1378" y="347"/>
                    <a:pt x="1373" y="352"/>
                  </a:cubicBezTo>
                  <a:cubicBezTo>
                    <a:pt x="1384" y="374"/>
                    <a:pt x="1389" y="411"/>
                    <a:pt x="1360" y="419"/>
                  </a:cubicBezTo>
                  <a:cubicBezTo>
                    <a:pt x="1363" y="441"/>
                    <a:pt x="1353" y="456"/>
                    <a:pt x="1350" y="477"/>
                  </a:cubicBezTo>
                  <a:cubicBezTo>
                    <a:pt x="1380" y="482"/>
                    <a:pt x="1412" y="475"/>
                    <a:pt x="1420" y="448"/>
                  </a:cubicBezTo>
                  <a:cubicBezTo>
                    <a:pt x="1405" y="445"/>
                    <a:pt x="1382" y="444"/>
                    <a:pt x="1382" y="431"/>
                  </a:cubicBezTo>
                  <a:cubicBezTo>
                    <a:pt x="1421" y="449"/>
                    <a:pt x="1474" y="434"/>
                    <a:pt x="1487" y="396"/>
                  </a:cubicBezTo>
                  <a:cubicBezTo>
                    <a:pt x="1465" y="398"/>
                    <a:pt x="1449" y="389"/>
                    <a:pt x="1433" y="381"/>
                  </a:cubicBezTo>
                  <a:cubicBezTo>
                    <a:pt x="1417" y="373"/>
                    <a:pt x="1403" y="368"/>
                    <a:pt x="1406" y="353"/>
                  </a:cubicBezTo>
                  <a:cubicBezTo>
                    <a:pt x="1420" y="358"/>
                    <a:pt x="1430" y="364"/>
                    <a:pt x="1444" y="366"/>
                  </a:cubicBezTo>
                  <a:cubicBezTo>
                    <a:pt x="1504" y="372"/>
                    <a:pt x="1536" y="322"/>
                    <a:pt x="1533" y="270"/>
                  </a:cubicBezTo>
                  <a:cubicBezTo>
                    <a:pt x="1521" y="275"/>
                    <a:pt x="1512" y="279"/>
                    <a:pt x="1496" y="277"/>
                  </a:cubicBezTo>
                  <a:close/>
                  <a:moveTo>
                    <a:pt x="936" y="463"/>
                  </a:moveTo>
                  <a:cubicBezTo>
                    <a:pt x="916" y="485"/>
                    <a:pt x="939" y="511"/>
                    <a:pt x="963" y="515"/>
                  </a:cubicBezTo>
                  <a:cubicBezTo>
                    <a:pt x="968" y="512"/>
                    <a:pt x="976" y="511"/>
                    <a:pt x="981" y="508"/>
                  </a:cubicBezTo>
                  <a:cubicBezTo>
                    <a:pt x="1005" y="528"/>
                    <a:pt x="1034" y="543"/>
                    <a:pt x="1061" y="561"/>
                  </a:cubicBezTo>
                  <a:cubicBezTo>
                    <a:pt x="1096" y="570"/>
                    <a:pt x="1129" y="581"/>
                    <a:pt x="1162" y="579"/>
                  </a:cubicBezTo>
                  <a:cubicBezTo>
                    <a:pt x="1188" y="585"/>
                    <a:pt x="1228" y="583"/>
                    <a:pt x="1249" y="569"/>
                  </a:cubicBezTo>
                  <a:cubicBezTo>
                    <a:pt x="1253" y="570"/>
                    <a:pt x="1254" y="567"/>
                    <a:pt x="1259" y="568"/>
                  </a:cubicBezTo>
                  <a:cubicBezTo>
                    <a:pt x="1294" y="534"/>
                    <a:pt x="1332" y="497"/>
                    <a:pt x="1346" y="446"/>
                  </a:cubicBezTo>
                  <a:cubicBezTo>
                    <a:pt x="1343" y="436"/>
                    <a:pt x="1348" y="430"/>
                    <a:pt x="1349" y="422"/>
                  </a:cubicBezTo>
                  <a:cubicBezTo>
                    <a:pt x="1349" y="420"/>
                    <a:pt x="1350" y="417"/>
                    <a:pt x="1350" y="417"/>
                  </a:cubicBezTo>
                  <a:cubicBezTo>
                    <a:pt x="1350" y="404"/>
                    <a:pt x="1346" y="393"/>
                    <a:pt x="1344" y="384"/>
                  </a:cubicBezTo>
                  <a:cubicBezTo>
                    <a:pt x="1340" y="370"/>
                    <a:pt x="1343" y="355"/>
                    <a:pt x="1339" y="341"/>
                  </a:cubicBezTo>
                  <a:cubicBezTo>
                    <a:pt x="1342" y="333"/>
                    <a:pt x="1344" y="317"/>
                    <a:pt x="1336" y="311"/>
                  </a:cubicBezTo>
                  <a:cubicBezTo>
                    <a:pt x="1343" y="251"/>
                    <a:pt x="1277" y="244"/>
                    <a:pt x="1256" y="204"/>
                  </a:cubicBezTo>
                  <a:cubicBezTo>
                    <a:pt x="1255" y="278"/>
                    <a:pt x="1198" y="322"/>
                    <a:pt x="1127" y="333"/>
                  </a:cubicBezTo>
                  <a:cubicBezTo>
                    <a:pt x="1121" y="337"/>
                    <a:pt x="1118" y="344"/>
                    <a:pt x="1112" y="347"/>
                  </a:cubicBezTo>
                  <a:cubicBezTo>
                    <a:pt x="1107" y="345"/>
                    <a:pt x="1102" y="341"/>
                    <a:pt x="1101" y="340"/>
                  </a:cubicBezTo>
                  <a:cubicBezTo>
                    <a:pt x="1105" y="328"/>
                    <a:pt x="1126" y="325"/>
                    <a:pt x="1123" y="310"/>
                  </a:cubicBezTo>
                  <a:cubicBezTo>
                    <a:pt x="1115" y="322"/>
                    <a:pt x="1096" y="341"/>
                    <a:pt x="1084" y="348"/>
                  </a:cubicBezTo>
                  <a:cubicBezTo>
                    <a:pt x="1070" y="357"/>
                    <a:pt x="1051" y="359"/>
                    <a:pt x="1037" y="370"/>
                  </a:cubicBezTo>
                  <a:cubicBezTo>
                    <a:pt x="1016" y="384"/>
                    <a:pt x="1017" y="420"/>
                    <a:pt x="1001" y="442"/>
                  </a:cubicBezTo>
                  <a:cubicBezTo>
                    <a:pt x="992" y="454"/>
                    <a:pt x="981" y="456"/>
                    <a:pt x="970" y="467"/>
                  </a:cubicBezTo>
                  <a:cubicBezTo>
                    <a:pt x="980" y="472"/>
                    <a:pt x="990" y="479"/>
                    <a:pt x="995" y="490"/>
                  </a:cubicBezTo>
                  <a:cubicBezTo>
                    <a:pt x="993" y="493"/>
                    <a:pt x="992" y="496"/>
                    <a:pt x="987" y="495"/>
                  </a:cubicBezTo>
                  <a:cubicBezTo>
                    <a:pt x="981" y="486"/>
                    <a:pt x="970" y="471"/>
                    <a:pt x="957" y="477"/>
                  </a:cubicBezTo>
                  <a:cubicBezTo>
                    <a:pt x="952" y="489"/>
                    <a:pt x="961" y="497"/>
                    <a:pt x="961" y="505"/>
                  </a:cubicBezTo>
                  <a:cubicBezTo>
                    <a:pt x="949" y="502"/>
                    <a:pt x="944" y="489"/>
                    <a:pt x="946" y="475"/>
                  </a:cubicBezTo>
                  <a:cubicBezTo>
                    <a:pt x="942" y="476"/>
                    <a:pt x="938" y="483"/>
                    <a:pt x="935" y="478"/>
                  </a:cubicBezTo>
                  <a:cubicBezTo>
                    <a:pt x="937" y="463"/>
                    <a:pt x="961" y="462"/>
                    <a:pt x="962" y="451"/>
                  </a:cubicBezTo>
                  <a:cubicBezTo>
                    <a:pt x="955" y="456"/>
                    <a:pt x="947" y="461"/>
                    <a:pt x="936" y="463"/>
                  </a:cubicBezTo>
                  <a:close/>
                  <a:moveTo>
                    <a:pt x="1351" y="345"/>
                  </a:moveTo>
                  <a:cubicBezTo>
                    <a:pt x="1353" y="335"/>
                    <a:pt x="1361" y="314"/>
                    <a:pt x="1354" y="306"/>
                  </a:cubicBezTo>
                  <a:cubicBezTo>
                    <a:pt x="1352" y="320"/>
                    <a:pt x="1350" y="334"/>
                    <a:pt x="1351" y="345"/>
                  </a:cubicBezTo>
                  <a:close/>
                  <a:moveTo>
                    <a:pt x="1361" y="409"/>
                  </a:moveTo>
                  <a:cubicBezTo>
                    <a:pt x="1373" y="400"/>
                    <a:pt x="1372" y="375"/>
                    <a:pt x="1365" y="361"/>
                  </a:cubicBezTo>
                  <a:cubicBezTo>
                    <a:pt x="1360" y="361"/>
                    <a:pt x="1356" y="361"/>
                    <a:pt x="1352" y="360"/>
                  </a:cubicBezTo>
                  <a:cubicBezTo>
                    <a:pt x="1351" y="378"/>
                    <a:pt x="1358" y="394"/>
                    <a:pt x="1361" y="409"/>
                  </a:cubicBezTo>
                  <a:close/>
                  <a:moveTo>
                    <a:pt x="1326" y="514"/>
                  </a:moveTo>
                  <a:cubicBezTo>
                    <a:pt x="1334" y="508"/>
                    <a:pt x="1344" y="510"/>
                    <a:pt x="1354" y="504"/>
                  </a:cubicBezTo>
                  <a:cubicBezTo>
                    <a:pt x="1350" y="499"/>
                    <a:pt x="1347" y="492"/>
                    <a:pt x="1341" y="489"/>
                  </a:cubicBezTo>
                  <a:cubicBezTo>
                    <a:pt x="1337" y="498"/>
                    <a:pt x="1327" y="506"/>
                    <a:pt x="1326" y="514"/>
                  </a:cubicBezTo>
                  <a:close/>
                  <a:moveTo>
                    <a:pt x="399" y="573"/>
                  </a:moveTo>
                  <a:cubicBezTo>
                    <a:pt x="402" y="569"/>
                    <a:pt x="408" y="568"/>
                    <a:pt x="415" y="568"/>
                  </a:cubicBezTo>
                  <a:cubicBezTo>
                    <a:pt x="414" y="554"/>
                    <a:pt x="410" y="540"/>
                    <a:pt x="405" y="525"/>
                  </a:cubicBezTo>
                  <a:cubicBezTo>
                    <a:pt x="391" y="542"/>
                    <a:pt x="370" y="554"/>
                    <a:pt x="361" y="576"/>
                  </a:cubicBezTo>
                  <a:cubicBezTo>
                    <a:pt x="370" y="576"/>
                    <a:pt x="374" y="586"/>
                    <a:pt x="374" y="590"/>
                  </a:cubicBezTo>
                  <a:cubicBezTo>
                    <a:pt x="389" y="584"/>
                    <a:pt x="374" y="571"/>
                    <a:pt x="371" y="561"/>
                  </a:cubicBezTo>
                  <a:cubicBezTo>
                    <a:pt x="373" y="561"/>
                    <a:pt x="373" y="560"/>
                    <a:pt x="374" y="560"/>
                  </a:cubicBezTo>
                  <a:cubicBezTo>
                    <a:pt x="381" y="562"/>
                    <a:pt x="382" y="569"/>
                    <a:pt x="389" y="571"/>
                  </a:cubicBezTo>
                  <a:cubicBezTo>
                    <a:pt x="394" y="561"/>
                    <a:pt x="394" y="558"/>
                    <a:pt x="393" y="545"/>
                  </a:cubicBezTo>
                  <a:cubicBezTo>
                    <a:pt x="395" y="545"/>
                    <a:pt x="396" y="543"/>
                    <a:pt x="399" y="543"/>
                  </a:cubicBezTo>
                  <a:cubicBezTo>
                    <a:pt x="411" y="548"/>
                    <a:pt x="400" y="565"/>
                    <a:pt x="399" y="573"/>
                  </a:cubicBezTo>
                  <a:close/>
                  <a:moveTo>
                    <a:pt x="383" y="596"/>
                  </a:moveTo>
                  <a:cubicBezTo>
                    <a:pt x="392" y="592"/>
                    <a:pt x="400" y="593"/>
                    <a:pt x="408" y="598"/>
                  </a:cubicBezTo>
                  <a:cubicBezTo>
                    <a:pt x="412" y="593"/>
                    <a:pt x="418" y="583"/>
                    <a:pt x="414" y="574"/>
                  </a:cubicBezTo>
                  <a:cubicBezTo>
                    <a:pt x="403" y="584"/>
                    <a:pt x="386" y="580"/>
                    <a:pt x="383" y="596"/>
                  </a:cubicBezTo>
                  <a:close/>
                  <a:moveTo>
                    <a:pt x="361" y="632"/>
                  </a:moveTo>
                  <a:cubicBezTo>
                    <a:pt x="364" y="614"/>
                    <a:pt x="375" y="595"/>
                    <a:pt x="359" y="579"/>
                  </a:cubicBezTo>
                  <a:cubicBezTo>
                    <a:pt x="353" y="597"/>
                    <a:pt x="352" y="617"/>
                    <a:pt x="361" y="632"/>
                  </a:cubicBezTo>
                  <a:close/>
                  <a:moveTo>
                    <a:pt x="1209" y="605"/>
                  </a:moveTo>
                  <a:cubicBezTo>
                    <a:pt x="1202" y="605"/>
                    <a:pt x="1209" y="599"/>
                    <a:pt x="1204" y="598"/>
                  </a:cubicBezTo>
                  <a:cubicBezTo>
                    <a:pt x="1207" y="599"/>
                    <a:pt x="1209" y="593"/>
                    <a:pt x="1206" y="593"/>
                  </a:cubicBezTo>
                  <a:cubicBezTo>
                    <a:pt x="1178" y="596"/>
                    <a:pt x="1142" y="593"/>
                    <a:pt x="1119" y="586"/>
                  </a:cubicBezTo>
                  <a:cubicBezTo>
                    <a:pt x="1123" y="637"/>
                    <a:pt x="1192" y="644"/>
                    <a:pt x="1209" y="605"/>
                  </a:cubicBezTo>
                  <a:close/>
                  <a:moveTo>
                    <a:pt x="1221" y="613"/>
                  </a:moveTo>
                  <a:cubicBezTo>
                    <a:pt x="1209" y="628"/>
                    <a:pt x="1179" y="649"/>
                    <a:pt x="1153" y="642"/>
                  </a:cubicBezTo>
                  <a:cubicBezTo>
                    <a:pt x="1144" y="640"/>
                    <a:pt x="1138" y="633"/>
                    <a:pt x="1129" y="631"/>
                  </a:cubicBezTo>
                  <a:cubicBezTo>
                    <a:pt x="1126" y="623"/>
                    <a:pt x="1117" y="621"/>
                    <a:pt x="1113" y="614"/>
                  </a:cubicBezTo>
                  <a:cubicBezTo>
                    <a:pt x="1115" y="605"/>
                    <a:pt x="1111" y="594"/>
                    <a:pt x="1108" y="588"/>
                  </a:cubicBezTo>
                  <a:cubicBezTo>
                    <a:pt x="1101" y="588"/>
                    <a:pt x="1100" y="597"/>
                    <a:pt x="1093" y="598"/>
                  </a:cubicBezTo>
                  <a:cubicBezTo>
                    <a:pt x="1095" y="616"/>
                    <a:pt x="1108" y="631"/>
                    <a:pt x="1119" y="641"/>
                  </a:cubicBezTo>
                  <a:cubicBezTo>
                    <a:pt x="1142" y="664"/>
                    <a:pt x="1178" y="683"/>
                    <a:pt x="1210" y="661"/>
                  </a:cubicBezTo>
                  <a:cubicBezTo>
                    <a:pt x="1201" y="683"/>
                    <a:pt x="1168" y="689"/>
                    <a:pt x="1150" y="672"/>
                  </a:cubicBezTo>
                  <a:cubicBezTo>
                    <a:pt x="1121" y="663"/>
                    <a:pt x="1092" y="633"/>
                    <a:pt x="1084" y="606"/>
                  </a:cubicBezTo>
                  <a:cubicBezTo>
                    <a:pt x="1079" y="614"/>
                    <a:pt x="1075" y="621"/>
                    <a:pt x="1073" y="629"/>
                  </a:cubicBezTo>
                  <a:cubicBezTo>
                    <a:pt x="1078" y="637"/>
                    <a:pt x="1082" y="643"/>
                    <a:pt x="1089" y="649"/>
                  </a:cubicBezTo>
                  <a:cubicBezTo>
                    <a:pt x="1098" y="655"/>
                    <a:pt x="1109" y="664"/>
                    <a:pt x="1117" y="669"/>
                  </a:cubicBezTo>
                  <a:cubicBezTo>
                    <a:pt x="1131" y="678"/>
                    <a:pt x="1148" y="690"/>
                    <a:pt x="1162" y="694"/>
                  </a:cubicBezTo>
                  <a:cubicBezTo>
                    <a:pt x="1193" y="702"/>
                    <a:pt x="1225" y="681"/>
                    <a:pt x="1241" y="660"/>
                  </a:cubicBezTo>
                  <a:cubicBezTo>
                    <a:pt x="1245" y="654"/>
                    <a:pt x="1246" y="647"/>
                    <a:pt x="1250" y="641"/>
                  </a:cubicBezTo>
                  <a:cubicBezTo>
                    <a:pt x="1257" y="631"/>
                    <a:pt x="1273" y="622"/>
                    <a:pt x="1264" y="608"/>
                  </a:cubicBezTo>
                  <a:cubicBezTo>
                    <a:pt x="1262" y="610"/>
                    <a:pt x="1249" y="603"/>
                    <a:pt x="1250" y="610"/>
                  </a:cubicBezTo>
                  <a:cubicBezTo>
                    <a:pt x="1248" y="613"/>
                    <a:pt x="1258" y="620"/>
                    <a:pt x="1255" y="624"/>
                  </a:cubicBezTo>
                  <a:cubicBezTo>
                    <a:pt x="1247" y="627"/>
                    <a:pt x="1241" y="621"/>
                    <a:pt x="1236" y="616"/>
                  </a:cubicBezTo>
                  <a:cubicBezTo>
                    <a:pt x="1238" y="608"/>
                    <a:pt x="1235" y="598"/>
                    <a:pt x="1233" y="590"/>
                  </a:cubicBezTo>
                  <a:cubicBezTo>
                    <a:pt x="1230" y="593"/>
                    <a:pt x="1222" y="592"/>
                    <a:pt x="1221" y="594"/>
                  </a:cubicBezTo>
                  <a:cubicBezTo>
                    <a:pt x="1225" y="598"/>
                    <a:pt x="1221" y="607"/>
                    <a:pt x="1221" y="613"/>
                  </a:cubicBezTo>
                  <a:close/>
                  <a:moveTo>
                    <a:pt x="349" y="649"/>
                  </a:moveTo>
                  <a:cubicBezTo>
                    <a:pt x="345" y="639"/>
                    <a:pt x="339" y="628"/>
                    <a:pt x="332" y="619"/>
                  </a:cubicBezTo>
                  <a:cubicBezTo>
                    <a:pt x="325" y="611"/>
                    <a:pt x="314" y="599"/>
                    <a:pt x="305" y="605"/>
                  </a:cubicBezTo>
                  <a:cubicBezTo>
                    <a:pt x="316" y="618"/>
                    <a:pt x="336" y="633"/>
                    <a:pt x="349" y="649"/>
                  </a:cubicBezTo>
                  <a:close/>
                  <a:moveTo>
                    <a:pt x="378" y="604"/>
                  </a:moveTo>
                  <a:cubicBezTo>
                    <a:pt x="375" y="612"/>
                    <a:pt x="370" y="618"/>
                    <a:pt x="369" y="627"/>
                  </a:cubicBezTo>
                  <a:cubicBezTo>
                    <a:pt x="379" y="624"/>
                    <a:pt x="385" y="616"/>
                    <a:pt x="391" y="609"/>
                  </a:cubicBezTo>
                  <a:cubicBezTo>
                    <a:pt x="394" y="609"/>
                    <a:pt x="400" y="605"/>
                    <a:pt x="396" y="603"/>
                  </a:cubicBezTo>
                  <a:cubicBezTo>
                    <a:pt x="394" y="604"/>
                    <a:pt x="385" y="606"/>
                    <a:pt x="378" y="604"/>
                  </a:cubicBezTo>
                  <a:close/>
                  <a:moveTo>
                    <a:pt x="1277" y="620"/>
                  </a:moveTo>
                  <a:cubicBezTo>
                    <a:pt x="1277" y="621"/>
                    <a:pt x="1277" y="622"/>
                    <a:pt x="1277" y="623"/>
                  </a:cubicBezTo>
                  <a:cubicBezTo>
                    <a:pt x="1256" y="653"/>
                    <a:pt x="1234" y="698"/>
                    <a:pt x="1190" y="704"/>
                  </a:cubicBezTo>
                  <a:cubicBezTo>
                    <a:pt x="1168" y="706"/>
                    <a:pt x="1149" y="701"/>
                    <a:pt x="1134" y="691"/>
                  </a:cubicBezTo>
                  <a:cubicBezTo>
                    <a:pt x="1132" y="689"/>
                    <a:pt x="1131" y="685"/>
                    <a:pt x="1128" y="684"/>
                  </a:cubicBezTo>
                  <a:cubicBezTo>
                    <a:pt x="1125" y="682"/>
                    <a:pt x="1121" y="683"/>
                    <a:pt x="1118" y="681"/>
                  </a:cubicBezTo>
                  <a:cubicBezTo>
                    <a:pt x="1103" y="673"/>
                    <a:pt x="1094" y="657"/>
                    <a:pt x="1078" y="655"/>
                  </a:cubicBezTo>
                  <a:cubicBezTo>
                    <a:pt x="1071" y="646"/>
                    <a:pt x="1059" y="636"/>
                    <a:pt x="1058" y="625"/>
                  </a:cubicBezTo>
                  <a:cubicBezTo>
                    <a:pt x="1040" y="636"/>
                    <a:pt x="1007" y="653"/>
                    <a:pt x="993" y="664"/>
                  </a:cubicBezTo>
                  <a:cubicBezTo>
                    <a:pt x="988" y="667"/>
                    <a:pt x="982" y="669"/>
                    <a:pt x="980" y="671"/>
                  </a:cubicBezTo>
                  <a:cubicBezTo>
                    <a:pt x="975" y="677"/>
                    <a:pt x="982" y="691"/>
                    <a:pt x="985" y="699"/>
                  </a:cubicBezTo>
                  <a:cubicBezTo>
                    <a:pt x="987" y="706"/>
                    <a:pt x="991" y="713"/>
                    <a:pt x="992" y="721"/>
                  </a:cubicBezTo>
                  <a:cubicBezTo>
                    <a:pt x="1000" y="721"/>
                    <a:pt x="1009" y="724"/>
                    <a:pt x="1014" y="722"/>
                  </a:cubicBezTo>
                  <a:cubicBezTo>
                    <a:pt x="1017" y="717"/>
                    <a:pt x="1014" y="702"/>
                    <a:pt x="1017" y="694"/>
                  </a:cubicBezTo>
                  <a:cubicBezTo>
                    <a:pt x="1023" y="692"/>
                    <a:pt x="1025" y="694"/>
                    <a:pt x="1031" y="691"/>
                  </a:cubicBezTo>
                  <a:cubicBezTo>
                    <a:pt x="1040" y="698"/>
                    <a:pt x="1051" y="700"/>
                    <a:pt x="1064" y="704"/>
                  </a:cubicBezTo>
                  <a:cubicBezTo>
                    <a:pt x="1080" y="708"/>
                    <a:pt x="1094" y="715"/>
                    <a:pt x="1108" y="721"/>
                  </a:cubicBezTo>
                  <a:cubicBezTo>
                    <a:pt x="1126" y="728"/>
                    <a:pt x="1143" y="733"/>
                    <a:pt x="1160" y="741"/>
                  </a:cubicBezTo>
                  <a:cubicBezTo>
                    <a:pt x="1176" y="748"/>
                    <a:pt x="1193" y="756"/>
                    <a:pt x="1208" y="766"/>
                  </a:cubicBezTo>
                  <a:cubicBezTo>
                    <a:pt x="1223" y="776"/>
                    <a:pt x="1231" y="796"/>
                    <a:pt x="1253" y="794"/>
                  </a:cubicBezTo>
                  <a:cubicBezTo>
                    <a:pt x="1247" y="757"/>
                    <a:pt x="1269" y="713"/>
                    <a:pt x="1276" y="680"/>
                  </a:cubicBezTo>
                  <a:cubicBezTo>
                    <a:pt x="1287" y="660"/>
                    <a:pt x="1301" y="643"/>
                    <a:pt x="1307" y="619"/>
                  </a:cubicBezTo>
                  <a:cubicBezTo>
                    <a:pt x="1294" y="619"/>
                    <a:pt x="1291" y="616"/>
                    <a:pt x="1277" y="616"/>
                  </a:cubicBezTo>
                  <a:cubicBezTo>
                    <a:pt x="1277" y="618"/>
                    <a:pt x="1277" y="619"/>
                    <a:pt x="1277" y="620"/>
                  </a:cubicBezTo>
                  <a:close/>
                  <a:moveTo>
                    <a:pt x="1354" y="654"/>
                  </a:moveTo>
                  <a:cubicBezTo>
                    <a:pt x="1359" y="652"/>
                    <a:pt x="1362" y="647"/>
                    <a:pt x="1368" y="645"/>
                  </a:cubicBezTo>
                  <a:cubicBezTo>
                    <a:pt x="1359" y="633"/>
                    <a:pt x="1342" y="631"/>
                    <a:pt x="1326" y="624"/>
                  </a:cubicBezTo>
                  <a:cubicBezTo>
                    <a:pt x="1325" y="624"/>
                    <a:pt x="1324" y="624"/>
                    <a:pt x="1324" y="625"/>
                  </a:cubicBezTo>
                  <a:cubicBezTo>
                    <a:pt x="1331" y="637"/>
                    <a:pt x="1340" y="647"/>
                    <a:pt x="1354" y="654"/>
                  </a:cubicBezTo>
                  <a:close/>
                  <a:moveTo>
                    <a:pt x="401" y="676"/>
                  </a:moveTo>
                  <a:cubicBezTo>
                    <a:pt x="398" y="680"/>
                    <a:pt x="383" y="681"/>
                    <a:pt x="376" y="681"/>
                  </a:cubicBezTo>
                  <a:cubicBezTo>
                    <a:pt x="374" y="681"/>
                    <a:pt x="373" y="682"/>
                    <a:pt x="371" y="682"/>
                  </a:cubicBezTo>
                  <a:cubicBezTo>
                    <a:pt x="350" y="681"/>
                    <a:pt x="337" y="664"/>
                    <a:pt x="310" y="662"/>
                  </a:cubicBezTo>
                  <a:cubicBezTo>
                    <a:pt x="296" y="661"/>
                    <a:pt x="281" y="664"/>
                    <a:pt x="268" y="669"/>
                  </a:cubicBezTo>
                  <a:cubicBezTo>
                    <a:pt x="249" y="675"/>
                    <a:pt x="239" y="680"/>
                    <a:pt x="227" y="696"/>
                  </a:cubicBezTo>
                  <a:cubicBezTo>
                    <a:pt x="224" y="743"/>
                    <a:pt x="247" y="768"/>
                    <a:pt x="263" y="799"/>
                  </a:cubicBezTo>
                  <a:cubicBezTo>
                    <a:pt x="285" y="819"/>
                    <a:pt x="305" y="840"/>
                    <a:pt x="340" y="841"/>
                  </a:cubicBezTo>
                  <a:cubicBezTo>
                    <a:pt x="360" y="841"/>
                    <a:pt x="377" y="825"/>
                    <a:pt x="395" y="826"/>
                  </a:cubicBezTo>
                  <a:cubicBezTo>
                    <a:pt x="405" y="826"/>
                    <a:pt x="415" y="832"/>
                    <a:pt x="426" y="831"/>
                  </a:cubicBezTo>
                  <a:cubicBezTo>
                    <a:pt x="443" y="828"/>
                    <a:pt x="459" y="805"/>
                    <a:pt x="467" y="791"/>
                  </a:cubicBezTo>
                  <a:cubicBezTo>
                    <a:pt x="470" y="786"/>
                    <a:pt x="475" y="781"/>
                    <a:pt x="476" y="778"/>
                  </a:cubicBezTo>
                  <a:cubicBezTo>
                    <a:pt x="494" y="737"/>
                    <a:pt x="494" y="690"/>
                    <a:pt x="466" y="656"/>
                  </a:cubicBezTo>
                  <a:cubicBezTo>
                    <a:pt x="454" y="651"/>
                    <a:pt x="447" y="636"/>
                    <a:pt x="434" y="632"/>
                  </a:cubicBezTo>
                  <a:cubicBezTo>
                    <a:pt x="406" y="625"/>
                    <a:pt x="380" y="644"/>
                    <a:pt x="366" y="659"/>
                  </a:cubicBezTo>
                  <a:cubicBezTo>
                    <a:pt x="374" y="668"/>
                    <a:pt x="379" y="670"/>
                    <a:pt x="393" y="666"/>
                  </a:cubicBezTo>
                  <a:cubicBezTo>
                    <a:pt x="395" y="658"/>
                    <a:pt x="386" y="653"/>
                    <a:pt x="391" y="649"/>
                  </a:cubicBezTo>
                  <a:cubicBezTo>
                    <a:pt x="402" y="652"/>
                    <a:pt x="409" y="667"/>
                    <a:pt x="401" y="676"/>
                  </a:cubicBezTo>
                  <a:close/>
                  <a:moveTo>
                    <a:pt x="1263" y="792"/>
                  </a:moveTo>
                  <a:cubicBezTo>
                    <a:pt x="1267" y="787"/>
                    <a:pt x="1265" y="781"/>
                    <a:pt x="1270" y="776"/>
                  </a:cubicBezTo>
                  <a:cubicBezTo>
                    <a:pt x="1269" y="756"/>
                    <a:pt x="1278" y="745"/>
                    <a:pt x="1286" y="731"/>
                  </a:cubicBezTo>
                  <a:cubicBezTo>
                    <a:pt x="1303" y="702"/>
                    <a:pt x="1320" y="681"/>
                    <a:pt x="1342" y="660"/>
                  </a:cubicBezTo>
                  <a:cubicBezTo>
                    <a:pt x="1330" y="654"/>
                    <a:pt x="1326" y="640"/>
                    <a:pt x="1315" y="634"/>
                  </a:cubicBezTo>
                  <a:cubicBezTo>
                    <a:pt x="1285" y="673"/>
                    <a:pt x="1260" y="741"/>
                    <a:pt x="1263" y="792"/>
                  </a:cubicBezTo>
                  <a:close/>
                  <a:moveTo>
                    <a:pt x="1352" y="669"/>
                  </a:moveTo>
                  <a:cubicBezTo>
                    <a:pt x="1329" y="682"/>
                    <a:pt x="1310" y="707"/>
                    <a:pt x="1296" y="731"/>
                  </a:cubicBezTo>
                  <a:cubicBezTo>
                    <a:pt x="1284" y="751"/>
                    <a:pt x="1278" y="769"/>
                    <a:pt x="1279" y="791"/>
                  </a:cubicBezTo>
                  <a:cubicBezTo>
                    <a:pt x="1306" y="737"/>
                    <a:pt x="1344" y="689"/>
                    <a:pt x="1405" y="672"/>
                  </a:cubicBezTo>
                  <a:cubicBezTo>
                    <a:pt x="1403" y="662"/>
                    <a:pt x="1403" y="651"/>
                    <a:pt x="1398" y="644"/>
                  </a:cubicBezTo>
                  <a:cubicBezTo>
                    <a:pt x="1380" y="645"/>
                    <a:pt x="1364" y="657"/>
                    <a:pt x="1352" y="669"/>
                  </a:cubicBezTo>
                  <a:close/>
                  <a:moveTo>
                    <a:pt x="941" y="689"/>
                  </a:moveTo>
                  <a:cubicBezTo>
                    <a:pt x="931" y="702"/>
                    <a:pt x="923" y="718"/>
                    <a:pt x="909" y="727"/>
                  </a:cubicBezTo>
                  <a:cubicBezTo>
                    <a:pt x="903" y="742"/>
                    <a:pt x="889" y="749"/>
                    <a:pt x="880" y="761"/>
                  </a:cubicBezTo>
                  <a:cubicBezTo>
                    <a:pt x="866" y="777"/>
                    <a:pt x="858" y="798"/>
                    <a:pt x="842" y="813"/>
                  </a:cubicBezTo>
                  <a:cubicBezTo>
                    <a:pt x="841" y="821"/>
                    <a:pt x="835" y="828"/>
                    <a:pt x="830" y="836"/>
                  </a:cubicBezTo>
                  <a:cubicBezTo>
                    <a:pt x="822" y="862"/>
                    <a:pt x="800" y="876"/>
                    <a:pt x="791" y="900"/>
                  </a:cubicBezTo>
                  <a:cubicBezTo>
                    <a:pt x="783" y="924"/>
                    <a:pt x="795" y="952"/>
                    <a:pt x="794" y="983"/>
                  </a:cubicBezTo>
                  <a:cubicBezTo>
                    <a:pt x="804" y="1002"/>
                    <a:pt x="824" y="1019"/>
                    <a:pt x="847" y="1026"/>
                  </a:cubicBezTo>
                  <a:cubicBezTo>
                    <a:pt x="873" y="1034"/>
                    <a:pt x="913" y="1043"/>
                    <a:pt x="936" y="1026"/>
                  </a:cubicBezTo>
                  <a:cubicBezTo>
                    <a:pt x="918" y="996"/>
                    <a:pt x="923" y="952"/>
                    <a:pt x="943" y="930"/>
                  </a:cubicBezTo>
                  <a:cubicBezTo>
                    <a:pt x="941" y="905"/>
                    <a:pt x="919" y="884"/>
                    <a:pt x="892" y="883"/>
                  </a:cubicBezTo>
                  <a:cubicBezTo>
                    <a:pt x="887" y="883"/>
                    <a:pt x="881" y="889"/>
                    <a:pt x="876" y="883"/>
                  </a:cubicBezTo>
                  <a:cubicBezTo>
                    <a:pt x="883" y="868"/>
                    <a:pt x="909" y="877"/>
                    <a:pt x="922" y="879"/>
                  </a:cubicBezTo>
                  <a:cubicBezTo>
                    <a:pt x="924" y="867"/>
                    <a:pt x="910" y="863"/>
                    <a:pt x="912" y="854"/>
                  </a:cubicBezTo>
                  <a:cubicBezTo>
                    <a:pt x="927" y="858"/>
                    <a:pt x="939" y="872"/>
                    <a:pt x="932" y="889"/>
                  </a:cubicBezTo>
                  <a:cubicBezTo>
                    <a:pt x="937" y="893"/>
                    <a:pt x="941" y="897"/>
                    <a:pt x="946" y="900"/>
                  </a:cubicBezTo>
                  <a:cubicBezTo>
                    <a:pt x="955" y="907"/>
                    <a:pt x="955" y="922"/>
                    <a:pt x="968" y="924"/>
                  </a:cubicBezTo>
                  <a:cubicBezTo>
                    <a:pt x="972" y="903"/>
                    <a:pt x="969" y="887"/>
                    <a:pt x="978" y="876"/>
                  </a:cubicBezTo>
                  <a:cubicBezTo>
                    <a:pt x="972" y="862"/>
                    <a:pt x="976" y="848"/>
                    <a:pt x="972" y="833"/>
                  </a:cubicBezTo>
                  <a:cubicBezTo>
                    <a:pt x="971" y="829"/>
                    <a:pt x="968" y="826"/>
                    <a:pt x="967" y="822"/>
                  </a:cubicBezTo>
                  <a:cubicBezTo>
                    <a:pt x="966" y="817"/>
                    <a:pt x="968" y="812"/>
                    <a:pt x="967" y="807"/>
                  </a:cubicBezTo>
                  <a:cubicBezTo>
                    <a:pt x="965" y="793"/>
                    <a:pt x="958" y="781"/>
                    <a:pt x="956" y="770"/>
                  </a:cubicBezTo>
                  <a:cubicBezTo>
                    <a:pt x="953" y="755"/>
                    <a:pt x="965" y="740"/>
                    <a:pt x="983" y="750"/>
                  </a:cubicBezTo>
                  <a:cubicBezTo>
                    <a:pt x="985" y="738"/>
                    <a:pt x="975" y="730"/>
                    <a:pt x="983" y="722"/>
                  </a:cubicBezTo>
                  <a:cubicBezTo>
                    <a:pt x="978" y="708"/>
                    <a:pt x="972" y="693"/>
                    <a:pt x="963" y="679"/>
                  </a:cubicBezTo>
                  <a:cubicBezTo>
                    <a:pt x="957" y="683"/>
                    <a:pt x="949" y="685"/>
                    <a:pt x="941" y="689"/>
                  </a:cubicBezTo>
                  <a:close/>
                  <a:moveTo>
                    <a:pt x="1320" y="785"/>
                  </a:moveTo>
                  <a:cubicBezTo>
                    <a:pt x="1336" y="786"/>
                    <a:pt x="1344" y="779"/>
                    <a:pt x="1356" y="771"/>
                  </a:cubicBezTo>
                  <a:cubicBezTo>
                    <a:pt x="1366" y="765"/>
                    <a:pt x="1378" y="763"/>
                    <a:pt x="1387" y="758"/>
                  </a:cubicBezTo>
                  <a:cubicBezTo>
                    <a:pt x="1393" y="755"/>
                    <a:pt x="1398" y="751"/>
                    <a:pt x="1405" y="748"/>
                  </a:cubicBezTo>
                  <a:cubicBezTo>
                    <a:pt x="1425" y="741"/>
                    <a:pt x="1447" y="735"/>
                    <a:pt x="1464" y="725"/>
                  </a:cubicBezTo>
                  <a:cubicBezTo>
                    <a:pt x="1458" y="722"/>
                    <a:pt x="1453" y="718"/>
                    <a:pt x="1453" y="711"/>
                  </a:cubicBezTo>
                  <a:cubicBezTo>
                    <a:pt x="1421" y="709"/>
                    <a:pt x="1400" y="725"/>
                    <a:pt x="1380" y="731"/>
                  </a:cubicBezTo>
                  <a:cubicBezTo>
                    <a:pt x="1397" y="713"/>
                    <a:pt x="1424" y="704"/>
                    <a:pt x="1457" y="701"/>
                  </a:cubicBezTo>
                  <a:cubicBezTo>
                    <a:pt x="1450" y="694"/>
                    <a:pt x="1442" y="692"/>
                    <a:pt x="1441" y="681"/>
                  </a:cubicBezTo>
                  <a:cubicBezTo>
                    <a:pt x="1416" y="689"/>
                    <a:pt x="1393" y="710"/>
                    <a:pt x="1365" y="716"/>
                  </a:cubicBezTo>
                  <a:cubicBezTo>
                    <a:pt x="1381" y="701"/>
                    <a:pt x="1404" y="692"/>
                    <a:pt x="1422" y="679"/>
                  </a:cubicBezTo>
                  <a:cubicBezTo>
                    <a:pt x="1355" y="691"/>
                    <a:pt x="1321" y="735"/>
                    <a:pt x="1292" y="786"/>
                  </a:cubicBezTo>
                  <a:cubicBezTo>
                    <a:pt x="1309" y="780"/>
                    <a:pt x="1316" y="757"/>
                    <a:pt x="1329" y="752"/>
                  </a:cubicBezTo>
                  <a:cubicBezTo>
                    <a:pt x="1324" y="760"/>
                    <a:pt x="1321" y="770"/>
                    <a:pt x="1315" y="777"/>
                  </a:cubicBezTo>
                  <a:cubicBezTo>
                    <a:pt x="1325" y="772"/>
                    <a:pt x="1331" y="763"/>
                    <a:pt x="1342" y="758"/>
                  </a:cubicBezTo>
                  <a:cubicBezTo>
                    <a:pt x="1336" y="768"/>
                    <a:pt x="1329" y="777"/>
                    <a:pt x="1320" y="785"/>
                  </a:cubicBezTo>
                  <a:close/>
                  <a:moveTo>
                    <a:pt x="1078" y="735"/>
                  </a:moveTo>
                  <a:cubicBezTo>
                    <a:pt x="1131" y="746"/>
                    <a:pt x="1173" y="767"/>
                    <a:pt x="1215" y="788"/>
                  </a:cubicBezTo>
                  <a:cubicBezTo>
                    <a:pt x="1221" y="791"/>
                    <a:pt x="1215" y="787"/>
                    <a:pt x="1215" y="787"/>
                  </a:cubicBezTo>
                  <a:cubicBezTo>
                    <a:pt x="1209" y="780"/>
                    <a:pt x="1204" y="776"/>
                    <a:pt x="1196" y="772"/>
                  </a:cubicBezTo>
                  <a:cubicBezTo>
                    <a:pt x="1169" y="756"/>
                    <a:pt x="1135" y="734"/>
                    <a:pt x="1102" y="731"/>
                  </a:cubicBezTo>
                  <a:cubicBezTo>
                    <a:pt x="1082" y="720"/>
                    <a:pt x="1054" y="711"/>
                    <a:pt x="1026" y="707"/>
                  </a:cubicBezTo>
                  <a:cubicBezTo>
                    <a:pt x="1025" y="712"/>
                    <a:pt x="1024" y="713"/>
                    <a:pt x="1024" y="720"/>
                  </a:cubicBezTo>
                  <a:cubicBezTo>
                    <a:pt x="1037" y="728"/>
                    <a:pt x="1058" y="731"/>
                    <a:pt x="1078" y="735"/>
                  </a:cubicBezTo>
                  <a:close/>
                  <a:moveTo>
                    <a:pt x="1463" y="737"/>
                  </a:moveTo>
                  <a:cubicBezTo>
                    <a:pt x="1439" y="748"/>
                    <a:pt x="1415" y="755"/>
                    <a:pt x="1391" y="767"/>
                  </a:cubicBezTo>
                  <a:cubicBezTo>
                    <a:pt x="1383" y="771"/>
                    <a:pt x="1374" y="775"/>
                    <a:pt x="1365" y="777"/>
                  </a:cubicBezTo>
                  <a:cubicBezTo>
                    <a:pt x="1356" y="784"/>
                    <a:pt x="1346" y="791"/>
                    <a:pt x="1337" y="798"/>
                  </a:cubicBezTo>
                  <a:cubicBezTo>
                    <a:pt x="1316" y="907"/>
                    <a:pt x="1316" y="1002"/>
                    <a:pt x="1304" y="1112"/>
                  </a:cubicBezTo>
                  <a:cubicBezTo>
                    <a:pt x="1321" y="1111"/>
                    <a:pt x="1336" y="1101"/>
                    <a:pt x="1356" y="1095"/>
                  </a:cubicBezTo>
                  <a:cubicBezTo>
                    <a:pt x="1387" y="1085"/>
                    <a:pt x="1423" y="1085"/>
                    <a:pt x="1447" y="1072"/>
                  </a:cubicBezTo>
                  <a:cubicBezTo>
                    <a:pt x="1445" y="1073"/>
                    <a:pt x="1454" y="1068"/>
                    <a:pt x="1453" y="1069"/>
                  </a:cubicBezTo>
                  <a:cubicBezTo>
                    <a:pt x="1457" y="1064"/>
                    <a:pt x="1457" y="1055"/>
                    <a:pt x="1462" y="1054"/>
                  </a:cubicBezTo>
                  <a:cubicBezTo>
                    <a:pt x="1464" y="1028"/>
                    <a:pt x="1486" y="985"/>
                    <a:pt x="1467" y="962"/>
                  </a:cubicBezTo>
                  <a:cubicBezTo>
                    <a:pt x="1469" y="956"/>
                    <a:pt x="1464" y="946"/>
                    <a:pt x="1467" y="942"/>
                  </a:cubicBezTo>
                  <a:cubicBezTo>
                    <a:pt x="1460" y="937"/>
                    <a:pt x="1452" y="925"/>
                    <a:pt x="1456" y="917"/>
                  </a:cubicBezTo>
                  <a:cubicBezTo>
                    <a:pt x="1451" y="909"/>
                    <a:pt x="1445" y="905"/>
                    <a:pt x="1448" y="895"/>
                  </a:cubicBezTo>
                  <a:cubicBezTo>
                    <a:pt x="1440" y="894"/>
                    <a:pt x="1446" y="886"/>
                    <a:pt x="1443" y="880"/>
                  </a:cubicBezTo>
                  <a:cubicBezTo>
                    <a:pt x="1454" y="862"/>
                    <a:pt x="1478" y="861"/>
                    <a:pt x="1486" y="842"/>
                  </a:cubicBezTo>
                  <a:cubicBezTo>
                    <a:pt x="1488" y="837"/>
                    <a:pt x="1487" y="823"/>
                    <a:pt x="1488" y="812"/>
                  </a:cubicBezTo>
                  <a:cubicBezTo>
                    <a:pt x="1489" y="791"/>
                    <a:pt x="1487" y="765"/>
                    <a:pt x="1497" y="750"/>
                  </a:cubicBezTo>
                  <a:cubicBezTo>
                    <a:pt x="1494" y="740"/>
                    <a:pt x="1500" y="734"/>
                    <a:pt x="1497" y="725"/>
                  </a:cubicBezTo>
                  <a:cubicBezTo>
                    <a:pt x="1480" y="723"/>
                    <a:pt x="1472" y="733"/>
                    <a:pt x="1463" y="737"/>
                  </a:cubicBezTo>
                  <a:close/>
                  <a:moveTo>
                    <a:pt x="1138" y="762"/>
                  </a:moveTo>
                  <a:cubicBezTo>
                    <a:pt x="1097" y="748"/>
                    <a:pt x="1043" y="737"/>
                    <a:pt x="998" y="732"/>
                  </a:cubicBezTo>
                  <a:cubicBezTo>
                    <a:pt x="997" y="729"/>
                    <a:pt x="995" y="737"/>
                    <a:pt x="992" y="737"/>
                  </a:cubicBezTo>
                  <a:cubicBezTo>
                    <a:pt x="993" y="742"/>
                    <a:pt x="993" y="747"/>
                    <a:pt x="993" y="755"/>
                  </a:cubicBezTo>
                  <a:cubicBezTo>
                    <a:pt x="1026" y="756"/>
                    <a:pt x="1056" y="768"/>
                    <a:pt x="1087" y="773"/>
                  </a:cubicBezTo>
                  <a:cubicBezTo>
                    <a:pt x="1115" y="778"/>
                    <a:pt x="1139" y="788"/>
                    <a:pt x="1164" y="793"/>
                  </a:cubicBezTo>
                  <a:cubicBezTo>
                    <a:pt x="1180" y="797"/>
                    <a:pt x="1198" y="796"/>
                    <a:pt x="1213" y="797"/>
                  </a:cubicBezTo>
                  <a:cubicBezTo>
                    <a:pt x="1185" y="789"/>
                    <a:pt x="1162" y="771"/>
                    <a:pt x="1138" y="762"/>
                  </a:cubicBezTo>
                  <a:close/>
                  <a:moveTo>
                    <a:pt x="1499" y="822"/>
                  </a:moveTo>
                  <a:cubicBezTo>
                    <a:pt x="1504" y="824"/>
                    <a:pt x="1504" y="827"/>
                    <a:pt x="1504" y="832"/>
                  </a:cubicBezTo>
                  <a:cubicBezTo>
                    <a:pt x="1504" y="847"/>
                    <a:pt x="1467" y="868"/>
                    <a:pt x="1459" y="884"/>
                  </a:cubicBezTo>
                  <a:cubicBezTo>
                    <a:pt x="1472" y="894"/>
                    <a:pt x="1479" y="883"/>
                    <a:pt x="1494" y="879"/>
                  </a:cubicBezTo>
                  <a:cubicBezTo>
                    <a:pt x="1501" y="873"/>
                    <a:pt x="1504" y="863"/>
                    <a:pt x="1512" y="858"/>
                  </a:cubicBezTo>
                  <a:cubicBezTo>
                    <a:pt x="1515" y="852"/>
                    <a:pt x="1517" y="839"/>
                    <a:pt x="1525" y="842"/>
                  </a:cubicBezTo>
                  <a:cubicBezTo>
                    <a:pt x="1515" y="866"/>
                    <a:pt x="1505" y="887"/>
                    <a:pt x="1482" y="897"/>
                  </a:cubicBezTo>
                  <a:cubicBezTo>
                    <a:pt x="1476" y="899"/>
                    <a:pt x="1464" y="897"/>
                    <a:pt x="1464" y="909"/>
                  </a:cubicBezTo>
                  <a:cubicBezTo>
                    <a:pt x="1472" y="912"/>
                    <a:pt x="1487" y="910"/>
                    <a:pt x="1494" y="907"/>
                  </a:cubicBezTo>
                  <a:cubicBezTo>
                    <a:pt x="1508" y="899"/>
                    <a:pt x="1510" y="881"/>
                    <a:pt x="1524" y="876"/>
                  </a:cubicBezTo>
                  <a:cubicBezTo>
                    <a:pt x="1514" y="898"/>
                    <a:pt x="1503" y="920"/>
                    <a:pt x="1471" y="920"/>
                  </a:cubicBezTo>
                  <a:cubicBezTo>
                    <a:pt x="1472" y="925"/>
                    <a:pt x="1469" y="925"/>
                    <a:pt x="1469" y="929"/>
                  </a:cubicBezTo>
                  <a:cubicBezTo>
                    <a:pt x="1470" y="929"/>
                    <a:pt x="1471" y="930"/>
                    <a:pt x="1471" y="932"/>
                  </a:cubicBezTo>
                  <a:cubicBezTo>
                    <a:pt x="1493" y="941"/>
                    <a:pt x="1517" y="919"/>
                    <a:pt x="1524" y="898"/>
                  </a:cubicBezTo>
                  <a:cubicBezTo>
                    <a:pt x="1528" y="897"/>
                    <a:pt x="1528" y="891"/>
                    <a:pt x="1534" y="892"/>
                  </a:cubicBezTo>
                  <a:cubicBezTo>
                    <a:pt x="1526" y="919"/>
                    <a:pt x="1510" y="939"/>
                    <a:pt x="1481" y="945"/>
                  </a:cubicBezTo>
                  <a:cubicBezTo>
                    <a:pt x="1482" y="949"/>
                    <a:pt x="1481" y="951"/>
                    <a:pt x="1479" y="954"/>
                  </a:cubicBezTo>
                  <a:cubicBezTo>
                    <a:pt x="1484" y="953"/>
                    <a:pt x="1488" y="957"/>
                    <a:pt x="1493" y="959"/>
                  </a:cubicBezTo>
                  <a:cubicBezTo>
                    <a:pt x="1523" y="946"/>
                    <a:pt x="1545" y="917"/>
                    <a:pt x="1545" y="884"/>
                  </a:cubicBezTo>
                  <a:cubicBezTo>
                    <a:pt x="1546" y="854"/>
                    <a:pt x="1525" y="830"/>
                    <a:pt x="1522" y="799"/>
                  </a:cubicBezTo>
                  <a:cubicBezTo>
                    <a:pt x="1524" y="787"/>
                    <a:pt x="1525" y="771"/>
                    <a:pt x="1520" y="757"/>
                  </a:cubicBezTo>
                  <a:cubicBezTo>
                    <a:pt x="1491" y="759"/>
                    <a:pt x="1502" y="799"/>
                    <a:pt x="1499" y="822"/>
                  </a:cubicBezTo>
                  <a:close/>
                  <a:moveTo>
                    <a:pt x="1165" y="803"/>
                  </a:moveTo>
                  <a:cubicBezTo>
                    <a:pt x="1150" y="801"/>
                    <a:pt x="1133" y="792"/>
                    <a:pt x="1115" y="787"/>
                  </a:cubicBezTo>
                  <a:cubicBezTo>
                    <a:pt x="1104" y="784"/>
                    <a:pt x="1093" y="783"/>
                    <a:pt x="1084" y="782"/>
                  </a:cubicBezTo>
                  <a:cubicBezTo>
                    <a:pt x="1077" y="781"/>
                    <a:pt x="1072" y="779"/>
                    <a:pt x="1066" y="777"/>
                  </a:cubicBezTo>
                  <a:cubicBezTo>
                    <a:pt x="1033" y="769"/>
                    <a:pt x="1003" y="769"/>
                    <a:pt x="976" y="760"/>
                  </a:cubicBezTo>
                  <a:cubicBezTo>
                    <a:pt x="974" y="759"/>
                    <a:pt x="969" y="763"/>
                    <a:pt x="967" y="763"/>
                  </a:cubicBezTo>
                  <a:cubicBezTo>
                    <a:pt x="979" y="801"/>
                    <a:pt x="981" y="839"/>
                    <a:pt x="992" y="880"/>
                  </a:cubicBezTo>
                  <a:cubicBezTo>
                    <a:pt x="1000" y="873"/>
                    <a:pt x="1004" y="862"/>
                    <a:pt x="1021" y="863"/>
                  </a:cubicBezTo>
                  <a:cubicBezTo>
                    <a:pt x="1037" y="877"/>
                    <a:pt x="1043" y="895"/>
                    <a:pt x="1037" y="915"/>
                  </a:cubicBezTo>
                  <a:cubicBezTo>
                    <a:pt x="1035" y="923"/>
                    <a:pt x="1028" y="930"/>
                    <a:pt x="1033" y="937"/>
                  </a:cubicBezTo>
                  <a:cubicBezTo>
                    <a:pt x="1051" y="933"/>
                    <a:pt x="1067" y="935"/>
                    <a:pt x="1082" y="929"/>
                  </a:cubicBezTo>
                  <a:cubicBezTo>
                    <a:pt x="1095" y="923"/>
                    <a:pt x="1108" y="906"/>
                    <a:pt x="1127" y="915"/>
                  </a:cubicBezTo>
                  <a:cubicBezTo>
                    <a:pt x="1137" y="950"/>
                    <a:pt x="1100" y="955"/>
                    <a:pt x="1084" y="971"/>
                  </a:cubicBezTo>
                  <a:cubicBezTo>
                    <a:pt x="1107" y="964"/>
                    <a:pt x="1124" y="964"/>
                    <a:pt x="1149" y="962"/>
                  </a:cubicBezTo>
                  <a:cubicBezTo>
                    <a:pt x="1158" y="969"/>
                    <a:pt x="1147" y="980"/>
                    <a:pt x="1147" y="986"/>
                  </a:cubicBezTo>
                  <a:cubicBezTo>
                    <a:pt x="1147" y="991"/>
                    <a:pt x="1151" y="993"/>
                    <a:pt x="1148" y="1001"/>
                  </a:cubicBezTo>
                  <a:cubicBezTo>
                    <a:pt x="1138" y="1009"/>
                    <a:pt x="1121" y="1021"/>
                    <a:pt x="1107" y="1029"/>
                  </a:cubicBezTo>
                  <a:cubicBezTo>
                    <a:pt x="1117" y="1032"/>
                    <a:pt x="1122" y="1055"/>
                    <a:pt x="1105" y="1056"/>
                  </a:cubicBezTo>
                  <a:cubicBezTo>
                    <a:pt x="1081" y="1057"/>
                    <a:pt x="1042" y="1047"/>
                    <a:pt x="1023" y="1045"/>
                  </a:cubicBezTo>
                  <a:cubicBezTo>
                    <a:pt x="1027" y="1067"/>
                    <a:pt x="1032" y="1087"/>
                    <a:pt x="1042" y="1104"/>
                  </a:cubicBezTo>
                  <a:cubicBezTo>
                    <a:pt x="1105" y="1111"/>
                    <a:pt x="1186" y="1112"/>
                    <a:pt x="1239" y="1102"/>
                  </a:cubicBezTo>
                  <a:cubicBezTo>
                    <a:pt x="1231" y="1054"/>
                    <a:pt x="1239" y="1008"/>
                    <a:pt x="1234" y="960"/>
                  </a:cubicBezTo>
                  <a:cubicBezTo>
                    <a:pt x="1231" y="935"/>
                    <a:pt x="1225" y="910"/>
                    <a:pt x="1221" y="883"/>
                  </a:cubicBezTo>
                  <a:cubicBezTo>
                    <a:pt x="1219" y="866"/>
                    <a:pt x="1221" y="856"/>
                    <a:pt x="1215" y="842"/>
                  </a:cubicBezTo>
                  <a:cubicBezTo>
                    <a:pt x="1218" y="831"/>
                    <a:pt x="1211" y="821"/>
                    <a:pt x="1209" y="811"/>
                  </a:cubicBezTo>
                  <a:cubicBezTo>
                    <a:pt x="1197" y="804"/>
                    <a:pt x="1181" y="806"/>
                    <a:pt x="1165" y="803"/>
                  </a:cubicBezTo>
                  <a:close/>
                  <a:moveTo>
                    <a:pt x="1223" y="816"/>
                  </a:moveTo>
                  <a:cubicBezTo>
                    <a:pt x="1232" y="851"/>
                    <a:pt x="1231" y="888"/>
                    <a:pt x="1238" y="927"/>
                  </a:cubicBezTo>
                  <a:cubicBezTo>
                    <a:pt x="1239" y="933"/>
                    <a:pt x="1242" y="940"/>
                    <a:pt x="1243" y="947"/>
                  </a:cubicBezTo>
                  <a:cubicBezTo>
                    <a:pt x="1250" y="1000"/>
                    <a:pt x="1241" y="1060"/>
                    <a:pt x="1250" y="1106"/>
                  </a:cubicBezTo>
                  <a:cubicBezTo>
                    <a:pt x="1248" y="1109"/>
                    <a:pt x="1242" y="1108"/>
                    <a:pt x="1241" y="1112"/>
                  </a:cubicBezTo>
                  <a:cubicBezTo>
                    <a:pt x="1247" y="1132"/>
                    <a:pt x="1275" y="1135"/>
                    <a:pt x="1294" y="1121"/>
                  </a:cubicBezTo>
                  <a:cubicBezTo>
                    <a:pt x="1303" y="1014"/>
                    <a:pt x="1308" y="902"/>
                    <a:pt x="1325" y="802"/>
                  </a:cubicBezTo>
                  <a:cubicBezTo>
                    <a:pt x="1325" y="801"/>
                    <a:pt x="1324" y="801"/>
                    <a:pt x="1322" y="801"/>
                  </a:cubicBezTo>
                  <a:cubicBezTo>
                    <a:pt x="1301" y="825"/>
                    <a:pt x="1256" y="821"/>
                    <a:pt x="1223" y="816"/>
                  </a:cubicBezTo>
                  <a:close/>
                  <a:moveTo>
                    <a:pt x="638" y="929"/>
                  </a:moveTo>
                  <a:cubicBezTo>
                    <a:pt x="629" y="934"/>
                    <a:pt x="620" y="928"/>
                    <a:pt x="611" y="928"/>
                  </a:cubicBezTo>
                  <a:cubicBezTo>
                    <a:pt x="593" y="927"/>
                    <a:pt x="572" y="931"/>
                    <a:pt x="552" y="932"/>
                  </a:cubicBezTo>
                  <a:cubicBezTo>
                    <a:pt x="517" y="933"/>
                    <a:pt x="479" y="933"/>
                    <a:pt x="441" y="932"/>
                  </a:cubicBezTo>
                  <a:cubicBezTo>
                    <a:pt x="437" y="931"/>
                    <a:pt x="431" y="931"/>
                    <a:pt x="427" y="932"/>
                  </a:cubicBezTo>
                  <a:cubicBezTo>
                    <a:pt x="370" y="937"/>
                    <a:pt x="323" y="934"/>
                    <a:pt x="272" y="937"/>
                  </a:cubicBezTo>
                  <a:cubicBezTo>
                    <a:pt x="258" y="937"/>
                    <a:pt x="241" y="940"/>
                    <a:pt x="232" y="938"/>
                  </a:cubicBezTo>
                  <a:cubicBezTo>
                    <a:pt x="211" y="934"/>
                    <a:pt x="209" y="919"/>
                    <a:pt x="209" y="905"/>
                  </a:cubicBezTo>
                  <a:cubicBezTo>
                    <a:pt x="209" y="888"/>
                    <a:pt x="213" y="873"/>
                    <a:pt x="223" y="864"/>
                  </a:cubicBezTo>
                  <a:cubicBezTo>
                    <a:pt x="243" y="866"/>
                    <a:pt x="267" y="859"/>
                    <a:pt x="282" y="864"/>
                  </a:cubicBezTo>
                  <a:cubicBezTo>
                    <a:pt x="304" y="861"/>
                    <a:pt x="333" y="865"/>
                    <a:pt x="356" y="866"/>
                  </a:cubicBezTo>
                  <a:cubicBezTo>
                    <a:pt x="376" y="866"/>
                    <a:pt x="397" y="863"/>
                    <a:pt x="418" y="862"/>
                  </a:cubicBezTo>
                  <a:cubicBezTo>
                    <a:pt x="440" y="861"/>
                    <a:pt x="463" y="865"/>
                    <a:pt x="486" y="863"/>
                  </a:cubicBezTo>
                  <a:cubicBezTo>
                    <a:pt x="544" y="858"/>
                    <a:pt x="598" y="864"/>
                    <a:pt x="651" y="864"/>
                  </a:cubicBezTo>
                  <a:cubicBezTo>
                    <a:pt x="648" y="858"/>
                    <a:pt x="641" y="854"/>
                    <a:pt x="634" y="849"/>
                  </a:cubicBezTo>
                  <a:cubicBezTo>
                    <a:pt x="624" y="842"/>
                    <a:pt x="616" y="832"/>
                    <a:pt x="603" y="834"/>
                  </a:cubicBezTo>
                  <a:cubicBezTo>
                    <a:pt x="593" y="827"/>
                    <a:pt x="577" y="827"/>
                    <a:pt x="563" y="827"/>
                  </a:cubicBezTo>
                  <a:cubicBezTo>
                    <a:pt x="523" y="827"/>
                    <a:pt x="491" y="836"/>
                    <a:pt x="452" y="828"/>
                  </a:cubicBezTo>
                  <a:cubicBezTo>
                    <a:pt x="442" y="839"/>
                    <a:pt x="428" y="844"/>
                    <a:pt x="409" y="841"/>
                  </a:cubicBezTo>
                  <a:cubicBezTo>
                    <a:pt x="407" y="842"/>
                    <a:pt x="411" y="849"/>
                    <a:pt x="405" y="849"/>
                  </a:cubicBezTo>
                  <a:cubicBezTo>
                    <a:pt x="400" y="851"/>
                    <a:pt x="401" y="846"/>
                    <a:pt x="398" y="847"/>
                  </a:cubicBezTo>
                  <a:cubicBezTo>
                    <a:pt x="399" y="853"/>
                    <a:pt x="396" y="855"/>
                    <a:pt x="393" y="857"/>
                  </a:cubicBezTo>
                  <a:cubicBezTo>
                    <a:pt x="388" y="857"/>
                    <a:pt x="389" y="852"/>
                    <a:pt x="386" y="851"/>
                  </a:cubicBezTo>
                  <a:cubicBezTo>
                    <a:pt x="387" y="855"/>
                    <a:pt x="380" y="858"/>
                    <a:pt x="376" y="854"/>
                  </a:cubicBezTo>
                  <a:cubicBezTo>
                    <a:pt x="376" y="849"/>
                    <a:pt x="380" y="847"/>
                    <a:pt x="380" y="842"/>
                  </a:cubicBezTo>
                  <a:cubicBezTo>
                    <a:pt x="356" y="856"/>
                    <a:pt x="323" y="851"/>
                    <a:pt x="299" y="841"/>
                  </a:cubicBezTo>
                  <a:cubicBezTo>
                    <a:pt x="267" y="853"/>
                    <a:pt x="240" y="841"/>
                    <a:pt x="208" y="854"/>
                  </a:cubicBezTo>
                  <a:cubicBezTo>
                    <a:pt x="199" y="874"/>
                    <a:pt x="187" y="903"/>
                    <a:pt x="201" y="924"/>
                  </a:cubicBezTo>
                  <a:cubicBezTo>
                    <a:pt x="199" y="926"/>
                    <a:pt x="198" y="929"/>
                    <a:pt x="198" y="934"/>
                  </a:cubicBezTo>
                  <a:cubicBezTo>
                    <a:pt x="208" y="948"/>
                    <a:pt x="235" y="944"/>
                    <a:pt x="262" y="943"/>
                  </a:cubicBezTo>
                  <a:cubicBezTo>
                    <a:pt x="289" y="941"/>
                    <a:pt x="322" y="942"/>
                    <a:pt x="353" y="942"/>
                  </a:cubicBezTo>
                  <a:cubicBezTo>
                    <a:pt x="396" y="941"/>
                    <a:pt x="455" y="944"/>
                    <a:pt x="499" y="944"/>
                  </a:cubicBezTo>
                  <a:cubicBezTo>
                    <a:pt x="525" y="944"/>
                    <a:pt x="554" y="944"/>
                    <a:pt x="577" y="943"/>
                  </a:cubicBezTo>
                  <a:cubicBezTo>
                    <a:pt x="608" y="942"/>
                    <a:pt x="635" y="941"/>
                    <a:pt x="659" y="933"/>
                  </a:cubicBezTo>
                  <a:cubicBezTo>
                    <a:pt x="661" y="926"/>
                    <a:pt x="652" y="915"/>
                    <a:pt x="643" y="914"/>
                  </a:cubicBezTo>
                  <a:cubicBezTo>
                    <a:pt x="643" y="917"/>
                    <a:pt x="643" y="925"/>
                    <a:pt x="638" y="929"/>
                  </a:cubicBezTo>
                  <a:close/>
                  <a:moveTo>
                    <a:pt x="515" y="871"/>
                  </a:moveTo>
                  <a:cubicBezTo>
                    <a:pt x="507" y="871"/>
                    <a:pt x="500" y="874"/>
                    <a:pt x="492" y="874"/>
                  </a:cubicBezTo>
                  <a:cubicBezTo>
                    <a:pt x="488" y="874"/>
                    <a:pt x="485" y="872"/>
                    <a:pt x="481" y="872"/>
                  </a:cubicBezTo>
                  <a:cubicBezTo>
                    <a:pt x="474" y="872"/>
                    <a:pt x="467" y="874"/>
                    <a:pt x="460" y="874"/>
                  </a:cubicBezTo>
                  <a:cubicBezTo>
                    <a:pt x="399" y="873"/>
                    <a:pt x="336" y="875"/>
                    <a:pt x="283" y="874"/>
                  </a:cubicBezTo>
                  <a:cubicBezTo>
                    <a:pt x="268" y="874"/>
                    <a:pt x="244" y="869"/>
                    <a:pt x="238" y="883"/>
                  </a:cubicBezTo>
                  <a:cubicBezTo>
                    <a:pt x="255" y="881"/>
                    <a:pt x="268" y="885"/>
                    <a:pt x="279" y="887"/>
                  </a:cubicBezTo>
                  <a:cubicBezTo>
                    <a:pt x="286" y="888"/>
                    <a:pt x="295" y="885"/>
                    <a:pt x="298" y="892"/>
                  </a:cubicBezTo>
                  <a:cubicBezTo>
                    <a:pt x="274" y="892"/>
                    <a:pt x="258" y="889"/>
                    <a:pt x="242" y="895"/>
                  </a:cubicBezTo>
                  <a:cubicBezTo>
                    <a:pt x="248" y="911"/>
                    <a:pt x="270" y="905"/>
                    <a:pt x="288" y="904"/>
                  </a:cubicBezTo>
                  <a:cubicBezTo>
                    <a:pt x="333" y="902"/>
                    <a:pt x="360" y="901"/>
                    <a:pt x="395" y="908"/>
                  </a:cubicBezTo>
                  <a:cubicBezTo>
                    <a:pt x="362" y="908"/>
                    <a:pt x="309" y="911"/>
                    <a:pt x="269" y="913"/>
                  </a:cubicBezTo>
                  <a:cubicBezTo>
                    <a:pt x="255" y="914"/>
                    <a:pt x="244" y="914"/>
                    <a:pt x="244" y="924"/>
                  </a:cubicBezTo>
                  <a:cubicBezTo>
                    <a:pt x="357" y="923"/>
                    <a:pt x="504" y="929"/>
                    <a:pt x="626" y="917"/>
                  </a:cubicBezTo>
                  <a:cubicBezTo>
                    <a:pt x="610" y="902"/>
                    <a:pt x="575" y="917"/>
                    <a:pt x="561" y="909"/>
                  </a:cubicBezTo>
                  <a:cubicBezTo>
                    <a:pt x="577" y="906"/>
                    <a:pt x="603" y="908"/>
                    <a:pt x="622" y="899"/>
                  </a:cubicBezTo>
                  <a:cubicBezTo>
                    <a:pt x="597" y="898"/>
                    <a:pt x="571" y="897"/>
                    <a:pt x="545" y="895"/>
                  </a:cubicBezTo>
                  <a:cubicBezTo>
                    <a:pt x="528" y="895"/>
                    <a:pt x="513" y="900"/>
                    <a:pt x="506" y="893"/>
                  </a:cubicBezTo>
                  <a:cubicBezTo>
                    <a:pt x="542" y="892"/>
                    <a:pt x="570" y="889"/>
                    <a:pt x="603" y="889"/>
                  </a:cubicBezTo>
                  <a:cubicBezTo>
                    <a:pt x="610" y="889"/>
                    <a:pt x="620" y="892"/>
                    <a:pt x="624" y="887"/>
                  </a:cubicBezTo>
                  <a:cubicBezTo>
                    <a:pt x="570" y="889"/>
                    <a:pt x="502" y="886"/>
                    <a:pt x="449" y="878"/>
                  </a:cubicBezTo>
                  <a:cubicBezTo>
                    <a:pt x="496" y="876"/>
                    <a:pt x="549" y="885"/>
                    <a:pt x="596" y="880"/>
                  </a:cubicBezTo>
                  <a:cubicBezTo>
                    <a:pt x="606" y="879"/>
                    <a:pt x="619" y="879"/>
                    <a:pt x="627" y="873"/>
                  </a:cubicBezTo>
                  <a:cubicBezTo>
                    <a:pt x="594" y="877"/>
                    <a:pt x="553" y="868"/>
                    <a:pt x="515" y="871"/>
                  </a:cubicBezTo>
                  <a:close/>
                  <a:moveTo>
                    <a:pt x="1558" y="892"/>
                  </a:moveTo>
                  <a:cubicBezTo>
                    <a:pt x="1555" y="898"/>
                    <a:pt x="1552" y="899"/>
                    <a:pt x="1554" y="907"/>
                  </a:cubicBezTo>
                  <a:cubicBezTo>
                    <a:pt x="1546" y="918"/>
                    <a:pt x="1545" y="929"/>
                    <a:pt x="1537" y="940"/>
                  </a:cubicBezTo>
                  <a:cubicBezTo>
                    <a:pt x="1536" y="945"/>
                    <a:pt x="1541" y="938"/>
                    <a:pt x="1542" y="935"/>
                  </a:cubicBezTo>
                  <a:cubicBezTo>
                    <a:pt x="1557" y="929"/>
                    <a:pt x="1561" y="912"/>
                    <a:pt x="1568" y="897"/>
                  </a:cubicBezTo>
                  <a:cubicBezTo>
                    <a:pt x="1563" y="890"/>
                    <a:pt x="1562" y="880"/>
                    <a:pt x="1557" y="873"/>
                  </a:cubicBezTo>
                  <a:cubicBezTo>
                    <a:pt x="1558" y="877"/>
                    <a:pt x="1557" y="885"/>
                    <a:pt x="1558" y="892"/>
                  </a:cubicBezTo>
                  <a:close/>
                  <a:moveTo>
                    <a:pt x="1074" y="1001"/>
                  </a:moveTo>
                  <a:cubicBezTo>
                    <a:pt x="1103" y="1005"/>
                    <a:pt x="1130" y="992"/>
                    <a:pt x="1135" y="975"/>
                  </a:cubicBezTo>
                  <a:cubicBezTo>
                    <a:pt x="1112" y="970"/>
                    <a:pt x="1071" y="998"/>
                    <a:pt x="1062" y="970"/>
                  </a:cubicBezTo>
                  <a:cubicBezTo>
                    <a:pt x="1080" y="959"/>
                    <a:pt x="1099" y="949"/>
                    <a:pt x="1115" y="935"/>
                  </a:cubicBezTo>
                  <a:cubicBezTo>
                    <a:pt x="1115" y="932"/>
                    <a:pt x="1115" y="929"/>
                    <a:pt x="1115" y="925"/>
                  </a:cubicBezTo>
                  <a:cubicBezTo>
                    <a:pt x="1106" y="921"/>
                    <a:pt x="1097" y="934"/>
                    <a:pt x="1086" y="938"/>
                  </a:cubicBezTo>
                  <a:cubicBezTo>
                    <a:pt x="1073" y="942"/>
                    <a:pt x="1055" y="945"/>
                    <a:pt x="1046" y="947"/>
                  </a:cubicBezTo>
                  <a:cubicBezTo>
                    <a:pt x="1036" y="948"/>
                    <a:pt x="1024" y="948"/>
                    <a:pt x="1021" y="942"/>
                  </a:cubicBezTo>
                  <a:cubicBezTo>
                    <a:pt x="1014" y="930"/>
                    <a:pt x="1025" y="918"/>
                    <a:pt x="1027" y="910"/>
                  </a:cubicBezTo>
                  <a:cubicBezTo>
                    <a:pt x="1030" y="895"/>
                    <a:pt x="1026" y="883"/>
                    <a:pt x="1013" y="874"/>
                  </a:cubicBezTo>
                  <a:cubicBezTo>
                    <a:pt x="1013" y="875"/>
                    <a:pt x="1012" y="876"/>
                    <a:pt x="1011" y="876"/>
                  </a:cubicBezTo>
                  <a:cubicBezTo>
                    <a:pt x="1008" y="900"/>
                    <a:pt x="993" y="929"/>
                    <a:pt x="972" y="939"/>
                  </a:cubicBezTo>
                  <a:cubicBezTo>
                    <a:pt x="969" y="946"/>
                    <a:pt x="966" y="949"/>
                    <a:pt x="968" y="958"/>
                  </a:cubicBezTo>
                  <a:cubicBezTo>
                    <a:pt x="968" y="961"/>
                    <a:pt x="964" y="960"/>
                    <a:pt x="965" y="964"/>
                  </a:cubicBezTo>
                  <a:cubicBezTo>
                    <a:pt x="965" y="982"/>
                    <a:pt x="969" y="998"/>
                    <a:pt x="978" y="1009"/>
                  </a:cubicBezTo>
                  <a:cubicBezTo>
                    <a:pt x="980" y="1011"/>
                    <a:pt x="985" y="1011"/>
                    <a:pt x="987" y="1014"/>
                  </a:cubicBezTo>
                  <a:cubicBezTo>
                    <a:pt x="990" y="1017"/>
                    <a:pt x="991" y="1023"/>
                    <a:pt x="995" y="1025"/>
                  </a:cubicBezTo>
                  <a:cubicBezTo>
                    <a:pt x="1013" y="1039"/>
                    <a:pt x="1039" y="1032"/>
                    <a:pt x="1059" y="1036"/>
                  </a:cubicBezTo>
                  <a:cubicBezTo>
                    <a:pt x="1070" y="1044"/>
                    <a:pt x="1087" y="1047"/>
                    <a:pt x="1098" y="1043"/>
                  </a:cubicBezTo>
                  <a:cubicBezTo>
                    <a:pt x="1093" y="1037"/>
                    <a:pt x="1080" y="1033"/>
                    <a:pt x="1074" y="1025"/>
                  </a:cubicBezTo>
                  <a:cubicBezTo>
                    <a:pt x="1095" y="1019"/>
                    <a:pt x="1124" y="1014"/>
                    <a:pt x="1130" y="998"/>
                  </a:cubicBezTo>
                  <a:cubicBezTo>
                    <a:pt x="1130" y="999"/>
                    <a:pt x="1129" y="999"/>
                    <a:pt x="1129" y="1000"/>
                  </a:cubicBezTo>
                  <a:cubicBezTo>
                    <a:pt x="1117" y="1006"/>
                    <a:pt x="1082" y="1019"/>
                    <a:pt x="1074" y="1001"/>
                  </a:cubicBezTo>
                  <a:close/>
                  <a:moveTo>
                    <a:pt x="995" y="894"/>
                  </a:moveTo>
                  <a:cubicBezTo>
                    <a:pt x="990" y="891"/>
                    <a:pt x="997" y="882"/>
                    <a:pt x="992" y="882"/>
                  </a:cubicBezTo>
                  <a:cubicBezTo>
                    <a:pt x="990" y="887"/>
                    <a:pt x="991" y="896"/>
                    <a:pt x="995" y="894"/>
                  </a:cubicBezTo>
                  <a:close/>
                  <a:moveTo>
                    <a:pt x="981" y="919"/>
                  </a:moveTo>
                  <a:cubicBezTo>
                    <a:pt x="982" y="915"/>
                    <a:pt x="986" y="913"/>
                    <a:pt x="988" y="909"/>
                  </a:cubicBezTo>
                  <a:cubicBezTo>
                    <a:pt x="982" y="910"/>
                    <a:pt x="987" y="899"/>
                    <a:pt x="981" y="899"/>
                  </a:cubicBezTo>
                  <a:cubicBezTo>
                    <a:pt x="982" y="905"/>
                    <a:pt x="978" y="913"/>
                    <a:pt x="981" y="919"/>
                  </a:cubicBezTo>
                  <a:close/>
                  <a:moveTo>
                    <a:pt x="1508" y="970"/>
                  </a:moveTo>
                  <a:cubicBezTo>
                    <a:pt x="1502" y="964"/>
                    <a:pt x="1495" y="972"/>
                    <a:pt x="1488" y="971"/>
                  </a:cubicBezTo>
                  <a:cubicBezTo>
                    <a:pt x="1486" y="989"/>
                    <a:pt x="1480" y="1008"/>
                    <a:pt x="1479" y="1025"/>
                  </a:cubicBezTo>
                  <a:cubicBezTo>
                    <a:pt x="1504" y="1019"/>
                    <a:pt x="1561" y="1025"/>
                    <a:pt x="1568" y="996"/>
                  </a:cubicBezTo>
                  <a:cubicBezTo>
                    <a:pt x="1572" y="998"/>
                    <a:pt x="1570" y="992"/>
                    <a:pt x="1573" y="993"/>
                  </a:cubicBezTo>
                  <a:cubicBezTo>
                    <a:pt x="1573" y="991"/>
                    <a:pt x="1573" y="989"/>
                    <a:pt x="1573" y="986"/>
                  </a:cubicBezTo>
                  <a:cubicBezTo>
                    <a:pt x="1577" y="990"/>
                    <a:pt x="1575" y="982"/>
                    <a:pt x="1579" y="981"/>
                  </a:cubicBezTo>
                  <a:cubicBezTo>
                    <a:pt x="1578" y="957"/>
                    <a:pt x="1581" y="933"/>
                    <a:pt x="1570" y="910"/>
                  </a:cubicBezTo>
                  <a:cubicBezTo>
                    <a:pt x="1561" y="941"/>
                    <a:pt x="1538" y="959"/>
                    <a:pt x="1508" y="970"/>
                  </a:cubicBezTo>
                  <a:close/>
                  <a:moveTo>
                    <a:pt x="182" y="927"/>
                  </a:moveTo>
                  <a:cubicBezTo>
                    <a:pt x="178" y="933"/>
                    <a:pt x="168" y="933"/>
                    <a:pt x="164" y="940"/>
                  </a:cubicBezTo>
                  <a:cubicBezTo>
                    <a:pt x="173" y="944"/>
                    <a:pt x="186" y="945"/>
                    <a:pt x="196" y="948"/>
                  </a:cubicBezTo>
                  <a:cubicBezTo>
                    <a:pt x="192" y="940"/>
                    <a:pt x="187" y="933"/>
                    <a:pt x="182" y="927"/>
                  </a:cubicBezTo>
                  <a:close/>
                  <a:moveTo>
                    <a:pt x="950" y="1021"/>
                  </a:moveTo>
                  <a:cubicBezTo>
                    <a:pt x="955" y="1020"/>
                    <a:pt x="963" y="1022"/>
                    <a:pt x="970" y="1020"/>
                  </a:cubicBezTo>
                  <a:cubicBezTo>
                    <a:pt x="968" y="1012"/>
                    <a:pt x="964" y="1007"/>
                    <a:pt x="960" y="1003"/>
                  </a:cubicBezTo>
                  <a:cubicBezTo>
                    <a:pt x="962" y="999"/>
                    <a:pt x="957" y="990"/>
                    <a:pt x="956" y="983"/>
                  </a:cubicBezTo>
                  <a:cubicBezTo>
                    <a:pt x="955" y="971"/>
                    <a:pt x="958" y="959"/>
                    <a:pt x="955" y="949"/>
                  </a:cubicBezTo>
                  <a:cubicBezTo>
                    <a:pt x="958" y="947"/>
                    <a:pt x="955" y="946"/>
                    <a:pt x="957" y="943"/>
                  </a:cubicBezTo>
                  <a:cubicBezTo>
                    <a:pt x="952" y="942"/>
                    <a:pt x="949" y="942"/>
                    <a:pt x="946" y="942"/>
                  </a:cubicBezTo>
                  <a:cubicBezTo>
                    <a:pt x="935" y="967"/>
                    <a:pt x="928" y="1003"/>
                    <a:pt x="950" y="1021"/>
                  </a:cubicBezTo>
                  <a:close/>
                  <a:moveTo>
                    <a:pt x="624" y="964"/>
                  </a:moveTo>
                  <a:cubicBezTo>
                    <a:pt x="616" y="962"/>
                    <a:pt x="606" y="957"/>
                    <a:pt x="603" y="953"/>
                  </a:cubicBezTo>
                  <a:cubicBezTo>
                    <a:pt x="604" y="953"/>
                    <a:pt x="605" y="952"/>
                    <a:pt x="604" y="950"/>
                  </a:cubicBezTo>
                  <a:cubicBezTo>
                    <a:pt x="579" y="955"/>
                    <a:pt x="552" y="950"/>
                    <a:pt x="523" y="950"/>
                  </a:cubicBezTo>
                  <a:cubicBezTo>
                    <a:pt x="515" y="950"/>
                    <a:pt x="507" y="954"/>
                    <a:pt x="499" y="954"/>
                  </a:cubicBezTo>
                  <a:cubicBezTo>
                    <a:pt x="492" y="954"/>
                    <a:pt x="486" y="952"/>
                    <a:pt x="479" y="952"/>
                  </a:cubicBezTo>
                  <a:cubicBezTo>
                    <a:pt x="443" y="951"/>
                    <a:pt x="404" y="953"/>
                    <a:pt x="365" y="953"/>
                  </a:cubicBezTo>
                  <a:cubicBezTo>
                    <a:pt x="348" y="953"/>
                    <a:pt x="330" y="954"/>
                    <a:pt x="313" y="954"/>
                  </a:cubicBezTo>
                  <a:cubicBezTo>
                    <a:pt x="299" y="954"/>
                    <a:pt x="286" y="951"/>
                    <a:pt x="273" y="952"/>
                  </a:cubicBezTo>
                  <a:cubicBezTo>
                    <a:pt x="255" y="953"/>
                    <a:pt x="238" y="957"/>
                    <a:pt x="221" y="958"/>
                  </a:cubicBezTo>
                  <a:cubicBezTo>
                    <a:pt x="204" y="959"/>
                    <a:pt x="185" y="954"/>
                    <a:pt x="172" y="960"/>
                  </a:cubicBezTo>
                  <a:cubicBezTo>
                    <a:pt x="168" y="958"/>
                    <a:pt x="173" y="952"/>
                    <a:pt x="168" y="952"/>
                  </a:cubicBezTo>
                  <a:cubicBezTo>
                    <a:pt x="161" y="947"/>
                    <a:pt x="151" y="951"/>
                    <a:pt x="146" y="952"/>
                  </a:cubicBezTo>
                  <a:cubicBezTo>
                    <a:pt x="132" y="966"/>
                    <a:pt x="129" y="989"/>
                    <a:pt x="143" y="1004"/>
                  </a:cubicBezTo>
                  <a:cubicBezTo>
                    <a:pt x="148" y="1013"/>
                    <a:pt x="166" y="1005"/>
                    <a:pt x="172" y="1006"/>
                  </a:cubicBezTo>
                  <a:cubicBezTo>
                    <a:pt x="202" y="1013"/>
                    <a:pt x="240" y="1012"/>
                    <a:pt x="272" y="1013"/>
                  </a:cubicBezTo>
                  <a:cubicBezTo>
                    <a:pt x="293" y="1013"/>
                    <a:pt x="315" y="1018"/>
                    <a:pt x="333" y="1019"/>
                  </a:cubicBezTo>
                  <a:cubicBezTo>
                    <a:pt x="361" y="1021"/>
                    <a:pt x="394" y="1015"/>
                    <a:pt x="425" y="1019"/>
                  </a:cubicBezTo>
                  <a:cubicBezTo>
                    <a:pt x="484" y="1025"/>
                    <a:pt x="541" y="1026"/>
                    <a:pt x="589" y="1023"/>
                  </a:cubicBezTo>
                  <a:cubicBezTo>
                    <a:pt x="601" y="1029"/>
                    <a:pt x="614" y="1025"/>
                    <a:pt x="626" y="1023"/>
                  </a:cubicBezTo>
                  <a:cubicBezTo>
                    <a:pt x="631" y="1002"/>
                    <a:pt x="636" y="982"/>
                    <a:pt x="624" y="964"/>
                  </a:cubicBezTo>
                  <a:close/>
                  <a:moveTo>
                    <a:pt x="128" y="1010"/>
                  </a:moveTo>
                  <a:cubicBezTo>
                    <a:pt x="115" y="1004"/>
                    <a:pt x="89" y="1012"/>
                    <a:pt x="67" y="1011"/>
                  </a:cubicBezTo>
                  <a:cubicBezTo>
                    <a:pt x="57" y="1011"/>
                    <a:pt x="49" y="1009"/>
                    <a:pt x="44" y="1011"/>
                  </a:cubicBezTo>
                  <a:cubicBezTo>
                    <a:pt x="36" y="1015"/>
                    <a:pt x="31" y="1025"/>
                    <a:pt x="26" y="1031"/>
                  </a:cubicBezTo>
                  <a:cubicBezTo>
                    <a:pt x="21" y="1038"/>
                    <a:pt x="12" y="1045"/>
                    <a:pt x="11" y="1053"/>
                  </a:cubicBezTo>
                  <a:cubicBezTo>
                    <a:pt x="11" y="1063"/>
                    <a:pt x="18" y="1067"/>
                    <a:pt x="21" y="1076"/>
                  </a:cubicBezTo>
                  <a:cubicBezTo>
                    <a:pt x="66" y="1101"/>
                    <a:pt x="127" y="1108"/>
                    <a:pt x="191" y="1114"/>
                  </a:cubicBezTo>
                  <a:cubicBezTo>
                    <a:pt x="204" y="1115"/>
                    <a:pt x="218" y="1116"/>
                    <a:pt x="232" y="1117"/>
                  </a:cubicBezTo>
                  <a:cubicBezTo>
                    <a:pt x="304" y="1123"/>
                    <a:pt x="384" y="1120"/>
                    <a:pt x="441" y="1122"/>
                  </a:cubicBezTo>
                  <a:cubicBezTo>
                    <a:pt x="471" y="1124"/>
                    <a:pt x="500" y="1130"/>
                    <a:pt x="530" y="1134"/>
                  </a:cubicBezTo>
                  <a:cubicBezTo>
                    <a:pt x="554" y="1136"/>
                    <a:pt x="579" y="1134"/>
                    <a:pt x="603" y="1136"/>
                  </a:cubicBezTo>
                  <a:cubicBezTo>
                    <a:pt x="625" y="1138"/>
                    <a:pt x="648" y="1142"/>
                    <a:pt x="669" y="1143"/>
                  </a:cubicBezTo>
                  <a:cubicBezTo>
                    <a:pt x="697" y="1146"/>
                    <a:pt x="726" y="1144"/>
                    <a:pt x="754" y="1145"/>
                  </a:cubicBezTo>
                  <a:cubicBezTo>
                    <a:pt x="860" y="1149"/>
                    <a:pt x="960" y="1147"/>
                    <a:pt x="1069" y="1156"/>
                  </a:cubicBezTo>
                  <a:cubicBezTo>
                    <a:pt x="1085" y="1157"/>
                    <a:pt x="1101" y="1160"/>
                    <a:pt x="1117" y="1161"/>
                  </a:cubicBezTo>
                  <a:cubicBezTo>
                    <a:pt x="1139" y="1162"/>
                    <a:pt x="1164" y="1158"/>
                    <a:pt x="1189" y="1158"/>
                  </a:cubicBezTo>
                  <a:cubicBezTo>
                    <a:pt x="1210" y="1159"/>
                    <a:pt x="1230" y="1164"/>
                    <a:pt x="1250" y="1165"/>
                  </a:cubicBezTo>
                  <a:cubicBezTo>
                    <a:pt x="1318" y="1156"/>
                    <a:pt x="1391" y="1157"/>
                    <a:pt x="1461" y="1153"/>
                  </a:cubicBezTo>
                  <a:cubicBezTo>
                    <a:pt x="1492" y="1152"/>
                    <a:pt x="1522" y="1146"/>
                    <a:pt x="1552" y="1146"/>
                  </a:cubicBezTo>
                  <a:cubicBezTo>
                    <a:pt x="1577" y="1146"/>
                    <a:pt x="1595" y="1143"/>
                    <a:pt x="1619" y="1138"/>
                  </a:cubicBezTo>
                  <a:cubicBezTo>
                    <a:pt x="1643" y="1134"/>
                    <a:pt x="1670" y="1131"/>
                    <a:pt x="1696" y="1131"/>
                  </a:cubicBezTo>
                  <a:cubicBezTo>
                    <a:pt x="1730" y="1131"/>
                    <a:pt x="1782" y="1134"/>
                    <a:pt x="1802" y="1112"/>
                  </a:cubicBezTo>
                  <a:cubicBezTo>
                    <a:pt x="1801" y="1102"/>
                    <a:pt x="1798" y="1089"/>
                    <a:pt x="1800" y="1074"/>
                  </a:cubicBezTo>
                  <a:cubicBezTo>
                    <a:pt x="1782" y="1042"/>
                    <a:pt x="1739" y="1047"/>
                    <a:pt x="1694" y="1045"/>
                  </a:cubicBezTo>
                  <a:cubicBezTo>
                    <a:pt x="1667" y="1044"/>
                    <a:pt x="1637" y="1036"/>
                    <a:pt x="1618" y="1041"/>
                  </a:cubicBezTo>
                  <a:cubicBezTo>
                    <a:pt x="1591" y="1033"/>
                    <a:pt x="1555" y="1038"/>
                    <a:pt x="1532" y="1038"/>
                  </a:cubicBezTo>
                  <a:cubicBezTo>
                    <a:pt x="1513" y="1037"/>
                    <a:pt x="1495" y="1030"/>
                    <a:pt x="1477" y="1038"/>
                  </a:cubicBezTo>
                  <a:cubicBezTo>
                    <a:pt x="1478" y="1043"/>
                    <a:pt x="1477" y="1048"/>
                    <a:pt x="1476" y="1054"/>
                  </a:cubicBezTo>
                  <a:cubicBezTo>
                    <a:pt x="1475" y="1059"/>
                    <a:pt x="1476" y="1068"/>
                    <a:pt x="1473" y="1072"/>
                  </a:cubicBezTo>
                  <a:cubicBezTo>
                    <a:pt x="1471" y="1076"/>
                    <a:pt x="1443" y="1087"/>
                    <a:pt x="1437" y="1089"/>
                  </a:cubicBezTo>
                  <a:cubicBezTo>
                    <a:pt x="1421" y="1093"/>
                    <a:pt x="1404" y="1095"/>
                    <a:pt x="1393" y="1097"/>
                  </a:cubicBezTo>
                  <a:cubicBezTo>
                    <a:pt x="1362" y="1105"/>
                    <a:pt x="1335" y="1116"/>
                    <a:pt x="1309" y="1121"/>
                  </a:cubicBezTo>
                  <a:cubicBezTo>
                    <a:pt x="1296" y="1136"/>
                    <a:pt x="1270" y="1146"/>
                    <a:pt x="1251" y="1138"/>
                  </a:cubicBezTo>
                  <a:cubicBezTo>
                    <a:pt x="1242" y="1135"/>
                    <a:pt x="1238" y="1122"/>
                    <a:pt x="1230" y="1119"/>
                  </a:cubicBezTo>
                  <a:cubicBezTo>
                    <a:pt x="1221" y="1115"/>
                    <a:pt x="1202" y="1117"/>
                    <a:pt x="1189" y="1117"/>
                  </a:cubicBezTo>
                  <a:cubicBezTo>
                    <a:pt x="1175" y="1118"/>
                    <a:pt x="1162" y="1120"/>
                    <a:pt x="1150" y="1120"/>
                  </a:cubicBezTo>
                  <a:cubicBezTo>
                    <a:pt x="1111" y="1120"/>
                    <a:pt x="1078" y="1116"/>
                    <a:pt x="1046" y="1121"/>
                  </a:cubicBezTo>
                  <a:cubicBezTo>
                    <a:pt x="1023" y="1110"/>
                    <a:pt x="1021" y="1077"/>
                    <a:pt x="1010" y="1054"/>
                  </a:cubicBezTo>
                  <a:cubicBezTo>
                    <a:pt x="987" y="1055"/>
                    <a:pt x="965" y="1049"/>
                    <a:pt x="943" y="1048"/>
                  </a:cubicBezTo>
                  <a:cubicBezTo>
                    <a:pt x="916" y="1045"/>
                    <a:pt x="889" y="1046"/>
                    <a:pt x="862" y="1045"/>
                  </a:cubicBezTo>
                  <a:cubicBezTo>
                    <a:pt x="854" y="1045"/>
                    <a:pt x="845" y="1041"/>
                    <a:pt x="836" y="1040"/>
                  </a:cubicBezTo>
                  <a:cubicBezTo>
                    <a:pt x="770" y="1034"/>
                    <a:pt x="702" y="1026"/>
                    <a:pt x="637" y="1023"/>
                  </a:cubicBezTo>
                  <a:cubicBezTo>
                    <a:pt x="628" y="1028"/>
                    <a:pt x="628" y="1035"/>
                    <a:pt x="618" y="1040"/>
                  </a:cubicBezTo>
                  <a:cubicBezTo>
                    <a:pt x="627" y="1061"/>
                    <a:pt x="619" y="1087"/>
                    <a:pt x="614" y="1101"/>
                  </a:cubicBezTo>
                  <a:cubicBezTo>
                    <a:pt x="592" y="1108"/>
                    <a:pt x="571" y="1105"/>
                    <a:pt x="550" y="1104"/>
                  </a:cubicBezTo>
                  <a:cubicBezTo>
                    <a:pt x="544" y="1103"/>
                    <a:pt x="537" y="1105"/>
                    <a:pt x="532" y="1105"/>
                  </a:cubicBezTo>
                  <a:cubicBezTo>
                    <a:pt x="512" y="1103"/>
                    <a:pt x="486" y="1097"/>
                    <a:pt x="466" y="1097"/>
                  </a:cubicBezTo>
                  <a:cubicBezTo>
                    <a:pt x="401" y="1097"/>
                    <a:pt x="338" y="1090"/>
                    <a:pt x="275" y="1086"/>
                  </a:cubicBezTo>
                  <a:cubicBezTo>
                    <a:pt x="272" y="1086"/>
                    <a:pt x="268" y="1086"/>
                    <a:pt x="264" y="1086"/>
                  </a:cubicBezTo>
                  <a:cubicBezTo>
                    <a:pt x="228" y="1088"/>
                    <a:pt x="193" y="1095"/>
                    <a:pt x="161" y="1095"/>
                  </a:cubicBezTo>
                  <a:cubicBezTo>
                    <a:pt x="143" y="1078"/>
                    <a:pt x="123" y="1043"/>
                    <a:pt x="143" y="1020"/>
                  </a:cubicBezTo>
                  <a:cubicBezTo>
                    <a:pt x="136" y="1024"/>
                    <a:pt x="135" y="1013"/>
                    <a:pt x="128" y="1010"/>
                  </a:cubicBezTo>
                  <a:close/>
                  <a:moveTo>
                    <a:pt x="146" y="1053"/>
                  </a:moveTo>
                  <a:cubicBezTo>
                    <a:pt x="147" y="1059"/>
                    <a:pt x="159" y="1077"/>
                    <a:pt x="164" y="1080"/>
                  </a:cubicBezTo>
                  <a:cubicBezTo>
                    <a:pt x="172" y="1084"/>
                    <a:pt x="190" y="1083"/>
                    <a:pt x="203" y="1082"/>
                  </a:cubicBezTo>
                  <a:cubicBezTo>
                    <a:pt x="225" y="1082"/>
                    <a:pt x="246" y="1076"/>
                    <a:pt x="269" y="1076"/>
                  </a:cubicBezTo>
                  <a:cubicBezTo>
                    <a:pt x="313" y="1076"/>
                    <a:pt x="360" y="1086"/>
                    <a:pt x="409" y="1089"/>
                  </a:cubicBezTo>
                  <a:cubicBezTo>
                    <a:pt x="431" y="1090"/>
                    <a:pt x="454" y="1087"/>
                    <a:pt x="475" y="1089"/>
                  </a:cubicBezTo>
                  <a:cubicBezTo>
                    <a:pt x="519" y="1091"/>
                    <a:pt x="563" y="1103"/>
                    <a:pt x="602" y="1091"/>
                  </a:cubicBezTo>
                  <a:cubicBezTo>
                    <a:pt x="610" y="1080"/>
                    <a:pt x="615" y="1061"/>
                    <a:pt x="609" y="1051"/>
                  </a:cubicBezTo>
                  <a:cubicBezTo>
                    <a:pt x="607" y="1047"/>
                    <a:pt x="603" y="1046"/>
                    <a:pt x="599" y="1044"/>
                  </a:cubicBezTo>
                  <a:cubicBezTo>
                    <a:pt x="595" y="1041"/>
                    <a:pt x="593" y="1038"/>
                    <a:pt x="588" y="1035"/>
                  </a:cubicBezTo>
                  <a:cubicBezTo>
                    <a:pt x="543" y="1030"/>
                    <a:pt x="494" y="1037"/>
                    <a:pt x="447" y="1033"/>
                  </a:cubicBezTo>
                  <a:cubicBezTo>
                    <a:pt x="440" y="1032"/>
                    <a:pt x="432" y="1028"/>
                    <a:pt x="424" y="1028"/>
                  </a:cubicBezTo>
                  <a:cubicBezTo>
                    <a:pt x="406" y="1026"/>
                    <a:pt x="388" y="1028"/>
                    <a:pt x="370" y="1029"/>
                  </a:cubicBezTo>
                  <a:cubicBezTo>
                    <a:pt x="338" y="1030"/>
                    <a:pt x="304" y="1021"/>
                    <a:pt x="270" y="1021"/>
                  </a:cubicBezTo>
                  <a:cubicBezTo>
                    <a:pt x="234" y="1021"/>
                    <a:pt x="199" y="1020"/>
                    <a:pt x="160" y="1019"/>
                  </a:cubicBezTo>
                  <a:cubicBezTo>
                    <a:pt x="152" y="1028"/>
                    <a:pt x="143" y="1038"/>
                    <a:pt x="146" y="1053"/>
                  </a:cubicBezTo>
                  <a:close/>
                  <a:moveTo>
                    <a:pt x="1005" y="1043"/>
                  </a:moveTo>
                  <a:cubicBezTo>
                    <a:pt x="994" y="1039"/>
                    <a:pt x="986" y="1032"/>
                    <a:pt x="978" y="1025"/>
                  </a:cubicBezTo>
                  <a:cubicBezTo>
                    <a:pt x="969" y="1035"/>
                    <a:pt x="953" y="1030"/>
                    <a:pt x="942" y="1038"/>
                  </a:cubicBezTo>
                  <a:cubicBezTo>
                    <a:pt x="965" y="1040"/>
                    <a:pt x="983" y="1043"/>
                    <a:pt x="1005" y="10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85" y="1377931"/>
            <a:ext cx="1152128" cy="39916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85" y="2652443"/>
            <a:ext cx="1152128" cy="3991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85" y="3970041"/>
            <a:ext cx="1152128" cy="39916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85" y="5241942"/>
            <a:ext cx="1152128" cy="39916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27" name="组合 26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29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文本框 64"/>
          <p:cNvSpPr txBox="1"/>
          <p:nvPr/>
        </p:nvSpPr>
        <p:spPr>
          <a:xfrm>
            <a:off x="3557431" y="1608148"/>
            <a:ext cx="690298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871444" y="1352617"/>
            <a:ext cx="2127236" cy="4109980"/>
            <a:chOff x="2306871" y="1521509"/>
            <a:chExt cx="2127236" cy="4109980"/>
          </a:xfrm>
        </p:grpSpPr>
        <p:grpSp>
          <p:nvGrpSpPr>
            <p:cNvPr id="2" name="组合 1"/>
            <p:cNvGrpSpPr/>
            <p:nvPr/>
          </p:nvGrpSpPr>
          <p:grpSpPr>
            <a:xfrm>
              <a:off x="2704933" y="1521509"/>
              <a:ext cx="1336708" cy="4109980"/>
              <a:chOff x="1456704" y="1898881"/>
              <a:chExt cx="1336708" cy="4109980"/>
            </a:xfrm>
          </p:grpSpPr>
          <p:sp>
            <p:nvSpPr>
              <p:cNvPr id="57" name="任意多边形 56"/>
              <p:cNvSpPr/>
              <p:nvPr/>
            </p:nvSpPr>
            <p:spPr>
              <a:xfrm>
                <a:off x="1456704" y="1898881"/>
                <a:ext cx="170777" cy="410998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4-9" fmla="*/ 2318 h 2362"/>
                  <a:gd name="connsiteY4-10" fmla="*/ 2318 h 2362"/>
                  <a:gd name="connsiteX0-11" fmla="*/ 2318 h 2362"/>
                  <a:gd name="connsiteY0-12" fmla="*/ 2318 h 2362"/>
                  <a:gd name="connsiteX1-13" fmla="*/ 2318 h 2362"/>
                  <a:gd name="connsiteY1-14" fmla="*/ 2318 h 2362"/>
                  <a:gd name="connsiteX2-15" fmla="*/ 2318 h 2362"/>
                  <a:gd name="connsiteY2-16" fmla="*/ 2318 h 2362"/>
                  <a:gd name="connsiteX3-17" fmla="*/ 2318 h 2362"/>
                  <a:gd name="connsiteY3-18" fmla="*/ 2318 h 2362"/>
                  <a:gd name="connsiteX4-19" fmla="*/ 2318 h 2362"/>
                  <a:gd name="connsiteY4-20" fmla="*/ 2318 h 2362"/>
                  <a:gd name="connsiteX0-21" fmla="*/ 2318 h 2362"/>
                  <a:gd name="connsiteY0-22" fmla="*/ 2318 h 2362"/>
                  <a:gd name="connsiteX1-23" fmla="*/ 2318 h 2362"/>
                  <a:gd name="connsiteY1-24" fmla="*/ 2318 h 2362"/>
                  <a:gd name="connsiteX2-25" fmla="*/ 2318 h 2362"/>
                  <a:gd name="connsiteY2-26" fmla="*/ 2318 h 2362"/>
                  <a:gd name="connsiteX3-27" fmla="*/ 2318 h 2362"/>
                  <a:gd name="connsiteY3-28" fmla="*/ 2318 h 2362"/>
                  <a:gd name="connsiteX4-29" fmla="*/ 2318 h 2362"/>
                  <a:gd name="connsiteY4-30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34691" h="5174270">
                    <a:moveTo>
                      <a:pt x="1317" y="509201"/>
                    </a:moveTo>
                    <a:cubicBezTo>
                      <a:pt x="-15847" y="1216511"/>
                      <a:pt x="140611" y="4171533"/>
                      <a:pt x="126931" y="4775919"/>
                    </a:cubicBezTo>
                    <a:cubicBezTo>
                      <a:pt x="113251" y="5380305"/>
                      <a:pt x="319452" y="5283131"/>
                      <a:pt x="332787" y="4578281"/>
                    </a:cubicBezTo>
                    <a:cubicBezTo>
                      <a:pt x="346122" y="3873431"/>
                      <a:pt x="287067" y="1212146"/>
                      <a:pt x="229917" y="532061"/>
                    </a:cubicBezTo>
                    <a:cubicBezTo>
                      <a:pt x="172767" y="-148024"/>
                      <a:pt x="18481" y="-198109"/>
                      <a:pt x="1317" y="5092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任意多边形 57"/>
              <p:cNvSpPr/>
              <p:nvPr/>
            </p:nvSpPr>
            <p:spPr>
              <a:xfrm>
                <a:off x="2611203" y="1903029"/>
                <a:ext cx="182209" cy="4101339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4-9" fmla="*/ 2318 h 2362"/>
                  <a:gd name="connsiteY4-10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57095" h="5163391">
                    <a:moveTo>
                      <a:pt x="1179" y="503978"/>
                    </a:moveTo>
                    <a:cubicBezTo>
                      <a:pt x="-12156" y="1208828"/>
                      <a:pt x="90695" y="4087597"/>
                      <a:pt x="149769" y="4755938"/>
                    </a:cubicBezTo>
                    <a:cubicBezTo>
                      <a:pt x="208843" y="5424279"/>
                      <a:pt x="342288" y="5218874"/>
                      <a:pt x="355623" y="4514024"/>
                    </a:cubicBezTo>
                    <a:cubicBezTo>
                      <a:pt x="368958" y="3809174"/>
                      <a:pt x="288853" y="1195179"/>
                      <a:pt x="229779" y="526838"/>
                    </a:cubicBezTo>
                    <a:cubicBezTo>
                      <a:pt x="170705" y="-141503"/>
                      <a:pt x="14514" y="-200872"/>
                      <a:pt x="1179" y="503978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5400000">
                <a:off x="2057693" y="4897345"/>
                <a:ext cx="133440" cy="1314995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16" h="5195141">
                    <a:moveTo>
                      <a:pt x="1142" y="508256"/>
                    </a:moveTo>
                    <a:cubicBezTo>
                      <a:pt x="-12193" y="1213106"/>
                      <a:pt x="94487" y="4082036"/>
                      <a:pt x="149732" y="4760216"/>
                    </a:cubicBezTo>
                    <a:cubicBezTo>
                      <a:pt x="204977" y="5438396"/>
                      <a:pt x="319277" y="5282186"/>
                      <a:pt x="332612" y="4577336"/>
                    </a:cubicBezTo>
                    <a:cubicBezTo>
                      <a:pt x="345947" y="3872486"/>
                      <a:pt x="286892" y="1211201"/>
                      <a:pt x="229742" y="531116"/>
                    </a:cubicBezTo>
                    <a:cubicBezTo>
                      <a:pt x="172592" y="-148969"/>
                      <a:pt x="14477" y="-196594"/>
                      <a:pt x="1142" y="5082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 rot="5400000">
                <a:off x="2057693" y="4161592"/>
                <a:ext cx="133440" cy="1314995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16" h="5195141">
                    <a:moveTo>
                      <a:pt x="1142" y="508256"/>
                    </a:moveTo>
                    <a:cubicBezTo>
                      <a:pt x="-12193" y="1213106"/>
                      <a:pt x="94487" y="4082036"/>
                      <a:pt x="149732" y="4760216"/>
                    </a:cubicBezTo>
                    <a:cubicBezTo>
                      <a:pt x="204977" y="5438396"/>
                      <a:pt x="319277" y="5282186"/>
                      <a:pt x="332612" y="4577336"/>
                    </a:cubicBezTo>
                    <a:cubicBezTo>
                      <a:pt x="345947" y="3872486"/>
                      <a:pt x="286892" y="1211201"/>
                      <a:pt x="229742" y="531116"/>
                    </a:cubicBezTo>
                    <a:cubicBezTo>
                      <a:pt x="172592" y="-148969"/>
                      <a:pt x="14477" y="-196594"/>
                      <a:pt x="1142" y="5082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任意多边形 60"/>
              <p:cNvSpPr/>
              <p:nvPr/>
            </p:nvSpPr>
            <p:spPr>
              <a:xfrm rot="5400000">
                <a:off x="2057693" y="3392706"/>
                <a:ext cx="133440" cy="1314995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16" h="5195141">
                    <a:moveTo>
                      <a:pt x="1142" y="508256"/>
                    </a:moveTo>
                    <a:cubicBezTo>
                      <a:pt x="-12193" y="1213106"/>
                      <a:pt x="94487" y="4082036"/>
                      <a:pt x="149732" y="4760216"/>
                    </a:cubicBezTo>
                    <a:cubicBezTo>
                      <a:pt x="204977" y="5438396"/>
                      <a:pt x="319277" y="5282186"/>
                      <a:pt x="332612" y="4577336"/>
                    </a:cubicBezTo>
                    <a:cubicBezTo>
                      <a:pt x="345947" y="3872486"/>
                      <a:pt x="286892" y="1211201"/>
                      <a:pt x="229742" y="531116"/>
                    </a:cubicBezTo>
                    <a:cubicBezTo>
                      <a:pt x="172592" y="-148969"/>
                      <a:pt x="14477" y="-196594"/>
                      <a:pt x="1142" y="5082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5400000">
                <a:off x="2047569" y="2673288"/>
                <a:ext cx="133440" cy="1314995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16" h="5195141">
                    <a:moveTo>
                      <a:pt x="1142" y="508256"/>
                    </a:moveTo>
                    <a:cubicBezTo>
                      <a:pt x="-12193" y="1213106"/>
                      <a:pt x="94487" y="4082036"/>
                      <a:pt x="149732" y="4760216"/>
                    </a:cubicBezTo>
                    <a:cubicBezTo>
                      <a:pt x="204977" y="5438396"/>
                      <a:pt x="319277" y="5282186"/>
                      <a:pt x="332612" y="4577336"/>
                    </a:cubicBezTo>
                    <a:cubicBezTo>
                      <a:pt x="345947" y="3872486"/>
                      <a:pt x="286892" y="1211201"/>
                      <a:pt x="229742" y="531116"/>
                    </a:cubicBezTo>
                    <a:cubicBezTo>
                      <a:pt x="172592" y="-148969"/>
                      <a:pt x="14477" y="-196594"/>
                      <a:pt x="1142" y="5082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 rot="5400000">
                <a:off x="2047570" y="1948853"/>
                <a:ext cx="133440" cy="1314995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516" h="5195141">
                    <a:moveTo>
                      <a:pt x="1142" y="508256"/>
                    </a:moveTo>
                    <a:cubicBezTo>
                      <a:pt x="-12193" y="1213106"/>
                      <a:pt x="94487" y="4082036"/>
                      <a:pt x="149732" y="4760216"/>
                    </a:cubicBezTo>
                    <a:cubicBezTo>
                      <a:pt x="204977" y="5438396"/>
                      <a:pt x="319277" y="5282186"/>
                      <a:pt x="332612" y="4577336"/>
                    </a:cubicBezTo>
                    <a:cubicBezTo>
                      <a:pt x="345947" y="3872486"/>
                      <a:pt x="286892" y="1211201"/>
                      <a:pt x="229742" y="531116"/>
                    </a:cubicBezTo>
                    <a:cubicBezTo>
                      <a:pt x="172592" y="-148969"/>
                      <a:pt x="14477" y="-196594"/>
                      <a:pt x="1142" y="508256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文本框 65"/>
            <p:cNvSpPr txBox="1"/>
            <p:nvPr/>
          </p:nvSpPr>
          <p:spPr>
            <a:xfrm>
              <a:off x="2306872" y="1785397"/>
              <a:ext cx="2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ea typeface="微软雅黑" panose="020b0503020204020204" pitchFamily="34" charset="-122"/>
                </a:rPr>
                <a:t>关键字</a:t>
              </a:r>
              <a:endParaRPr lang="en-US" altLang="zh-CN" sz="2000" b="1"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2316996" y="2484653"/>
              <a:ext cx="2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ea typeface="微软雅黑" panose="020b0503020204020204" pitchFamily="34" charset="-122"/>
                </a:rPr>
                <a:t>关键字</a:t>
              </a:r>
              <a:endParaRPr lang="en-US" altLang="zh-CN" sz="2000" b="1"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2322816" y="3176216"/>
              <a:ext cx="2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ea typeface="微软雅黑" panose="020b0503020204020204" pitchFamily="34" charset="-122"/>
                </a:rPr>
                <a:t>关键字</a:t>
              </a:r>
              <a:endParaRPr lang="en-US" altLang="zh-CN" sz="2000" b="1"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2316996" y="3946543"/>
              <a:ext cx="2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ea typeface="微软雅黑" panose="020b0503020204020204" pitchFamily="34" charset="-122"/>
                </a:rPr>
                <a:t>关键字</a:t>
              </a:r>
              <a:endParaRPr lang="en-US" altLang="zh-CN" sz="2000" b="1"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306871" y="4723452"/>
              <a:ext cx="2111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>
                  <a:ea typeface="微软雅黑" panose="020b0503020204020204" pitchFamily="34" charset="-122"/>
                </a:rPr>
                <a:t>关键字</a:t>
              </a:r>
              <a:endParaRPr lang="en-US" altLang="zh-CN" sz="2000" b="1"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3557431" y="2357641"/>
            <a:ext cx="690298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3581823" y="3006829"/>
            <a:ext cx="690298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3581823" y="3756322"/>
            <a:ext cx="690298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3604924" y="4574649"/>
            <a:ext cx="690298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76" name="组合 75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78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1"/>
          <p:cNvSpPr/>
          <p:nvPr/>
        </p:nvSpPr>
        <p:spPr>
          <a:xfrm rot="16200000" flipH="1">
            <a:off x="5860006" y="2207827"/>
            <a:ext cx="3489396" cy="3433678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2-5" fmla="*/ 2318 h 2362"/>
              <a:gd name="connsiteY2-6" fmla="*/ 2318 h 2362"/>
              <a:gd name="connsiteX3-7" fmla="*/ 2318 h 2362"/>
              <a:gd name="connsiteY3-8" fmla="*/ 2318 h 2362"/>
              <a:gd name="connsiteX4-9" fmla="*/ 2318 h 2362"/>
              <a:gd name="connsiteY4-10" fmla="*/ 2318 h 2362"/>
              <a:gd name="connsiteX0-11" fmla="*/ 2318 h 2362"/>
              <a:gd name="connsiteY0-12" fmla="*/ 2318 h 2362"/>
              <a:gd name="connsiteX1-13" fmla="*/ 2318 h 2362"/>
              <a:gd name="connsiteY1-14" fmla="*/ 2318 h 2362"/>
              <a:gd name="connsiteX2-15" fmla="*/ 2318 h 2362"/>
              <a:gd name="connsiteY2-16" fmla="*/ 2318 h 2362"/>
              <a:gd name="connsiteX3-17" fmla="*/ 2318 h 2362"/>
              <a:gd name="connsiteY3-18" fmla="*/ 2318 h 2362"/>
              <a:gd name="connsiteX4-19" fmla="*/ 2318 h 2362"/>
              <a:gd name="connsiteY4-20" fmla="*/ 2318 h 2362"/>
              <a:gd name="connsiteX0-21" fmla="*/ 2318 h 2362"/>
              <a:gd name="connsiteY0-22" fmla="*/ 2318 h 2362"/>
              <a:gd name="connsiteX1-23" fmla="*/ 2318 h 2362"/>
              <a:gd name="connsiteY1-24" fmla="*/ 2318 h 2362"/>
              <a:gd name="connsiteX2-25" fmla="*/ 2318 h 2362"/>
              <a:gd name="connsiteY2-26" fmla="*/ 2318 h 2362"/>
              <a:gd name="connsiteX3-27" fmla="*/ 2318 h 2362"/>
              <a:gd name="connsiteY3-28" fmla="*/ 2318 h 2362"/>
              <a:gd name="connsiteX4-29" fmla="*/ 2318 h 2362"/>
              <a:gd name="connsiteY4-30" fmla="*/ 2318 h 2362"/>
              <a:gd name="connsiteX0-31" fmla="*/ 2318 h 2362"/>
              <a:gd name="connsiteY0-32" fmla="*/ 2318 h 2362"/>
              <a:gd name="connsiteX1-33" fmla="*/ 2318 h 2362"/>
              <a:gd name="connsiteY1-34" fmla="*/ 2318 h 2362"/>
              <a:gd name="connsiteX2-35" fmla="*/ 2318 h 2362"/>
              <a:gd name="connsiteY2-36" fmla="*/ 2318 h 2362"/>
              <a:gd name="connsiteX3-37" fmla="*/ 2318 h 2362"/>
              <a:gd name="connsiteY3-38" fmla="*/ 2318 h 2362"/>
              <a:gd name="connsiteX4-39" fmla="*/ 2318 h 2362"/>
              <a:gd name="connsiteY4-40" fmla="*/ 2318 h 2362"/>
              <a:gd name="connsiteX0-41" fmla="*/ 2318 h 2362"/>
              <a:gd name="connsiteY0-42" fmla="*/ 2318 h 2362"/>
              <a:gd name="connsiteX1-43" fmla="*/ 2318 h 2362"/>
              <a:gd name="connsiteY1-44" fmla="*/ 2318 h 2362"/>
              <a:gd name="connsiteX2-45" fmla="*/ 2318 h 2362"/>
              <a:gd name="connsiteY2-46" fmla="*/ 2318 h 2362"/>
              <a:gd name="connsiteX3-47" fmla="*/ 2318 h 2362"/>
              <a:gd name="connsiteY3-48" fmla="*/ 2318 h 2362"/>
              <a:gd name="connsiteX4-49" fmla="*/ 2318 h 2362"/>
              <a:gd name="connsiteY4-50" fmla="*/ 2318 h 2362"/>
              <a:gd name="connsiteX0-51" fmla="*/ 2318 h 2362"/>
              <a:gd name="connsiteY0-52" fmla="*/ 2318 h 2362"/>
              <a:gd name="connsiteX1-53" fmla="*/ 2318 h 2362"/>
              <a:gd name="connsiteY1-54" fmla="*/ 2318 h 2362"/>
              <a:gd name="connsiteX2-55" fmla="*/ 2318 h 2362"/>
              <a:gd name="connsiteY2-56" fmla="*/ 2318 h 2362"/>
              <a:gd name="connsiteX3-57" fmla="*/ 2318 h 2362"/>
              <a:gd name="connsiteY3-58" fmla="*/ 2318 h 2362"/>
              <a:gd name="connsiteX4-59" fmla="*/ 2318 h 2362"/>
              <a:gd name="connsiteY4-60" fmla="*/ 2318 h 2362"/>
              <a:gd name="connsiteX0-61" fmla="*/ 2318 h 2362"/>
              <a:gd name="connsiteY0-62" fmla="*/ 2318 h 2362"/>
              <a:gd name="connsiteX1-63" fmla="*/ 2318 h 2362"/>
              <a:gd name="connsiteY1-64" fmla="*/ 2318 h 2362"/>
              <a:gd name="connsiteX2-65" fmla="*/ 2318 h 2362"/>
              <a:gd name="connsiteY2-66" fmla="*/ 2318 h 2362"/>
              <a:gd name="connsiteX3-67" fmla="*/ 2318 h 2362"/>
              <a:gd name="connsiteY3-68" fmla="*/ 2318 h 2362"/>
              <a:gd name="connsiteX4-69" fmla="*/ 2318 h 2362"/>
              <a:gd name="connsiteY4-70" fmla="*/ 2318 h 2362"/>
              <a:gd name="connsiteX0-71" fmla="*/ 2318 h 2362"/>
              <a:gd name="connsiteY0-72" fmla="*/ 2318 h 2362"/>
              <a:gd name="connsiteX1-73" fmla="*/ 2318 h 2362"/>
              <a:gd name="connsiteY1-74" fmla="*/ 2318 h 2362"/>
              <a:gd name="connsiteX2-75" fmla="*/ 2318 h 2362"/>
              <a:gd name="connsiteY2-76" fmla="*/ 2318 h 2362"/>
              <a:gd name="connsiteX3-77" fmla="*/ 2318 h 2362"/>
              <a:gd name="connsiteY3-78" fmla="*/ 2318 h 2362"/>
              <a:gd name="connsiteX4-79" fmla="*/ 2318 h 2362"/>
              <a:gd name="connsiteY4-80" fmla="*/ 2318 h 2362"/>
              <a:gd name="connsiteX5" fmla="*/ 2318 h 2362"/>
              <a:gd name="connsiteY5" fmla="*/ 2318 h 2362"/>
              <a:gd name="connsiteX0-81" fmla="*/ 2318 h 2362"/>
              <a:gd name="connsiteY0-82" fmla="*/ 2318 h 2362"/>
              <a:gd name="connsiteX1-83" fmla="*/ 2318 h 2362"/>
              <a:gd name="connsiteY1-84" fmla="*/ 2318 h 2362"/>
              <a:gd name="connsiteX2-85" fmla="*/ 2318 h 2362"/>
              <a:gd name="connsiteY2-86" fmla="*/ 2318 h 2362"/>
              <a:gd name="connsiteX3-87" fmla="*/ 2318 h 2362"/>
              <a:gd name="connsiteY3-88" fmla="*/ 2318 h 2362"/>
              <a:gd name="connsiteX4-89" fmla="*/ 2318 h 2362"/>
              <a:gd name="connsiteY4-90" fmla="*/ 2318 h 2362"/>
              <a:gd name="connsiteX5-91" fmla="*/ 2318 h 2362"/>
              <a:gd name="connsiteY5-92" fmla="*/ 2318 h 2362"/>
              <a:gd name="connsiteX0-93" fmla="*/ 2318 h 2362"/>
              <a:gd name="connsiteY0-94" fmla="*/ 2318 h 2362"/>
              <a:gd name="connsiteX1-95" fmla="*/ 2318 h 2362"/>
              <a:gd name="connsiteY1-96" fmla="*/ 2318 h 2362"/>
              <a:gd name="connsiteX2-97" fmla="*/ 2318 h 2362"/>
              <a:gd name="connsiteY2-98" fmla="*/ 2318 h 2362"/>
              <a:gd name="connsiteX3-99" fmla="*/ 2318 h 2362"/>
              <a:gd name="connsiteY3-100" fmla="*/ 2318 h 2362"/>
              <a:gd name="connsiteX4-101" fmla="*/ 2318 h 2362"/>
              <a:gd name="connsiteY4-102" fmla="*/ 2318 h 2362"/>
              <a:gd name="connsiteX5-103" fmla="*/ 2318 h 2362"/>
              <a:gd name="connsiteY5-104" fmla="*/ 2318 h 2362"/>
              <a:gd name="connsiteX0-105" fmla="*/ 2318 h 2362"/>
              <a:gd name="connsiteY0-106" fmla="*/ 2318 h 2362"/>
              <a:gd name="connsiteX1-107" fmla="*/ 2318 h 2362"/>
              <a:gd name="connsiteY1-108" fmla="*/ 2318 h 2362"/>
              <a:gd name="connsiteX2-109" fmla="*/ 2318 h 2362"/>
              <a:gd name="connsiteY2-110" fmla="*/ 2318 h 2362"/>
              <a:gd name="connsiteX3-111" fmla="*/ 2318 h 2362"/>
              <a:gd name="connsiteY3-112" fmla="*/ 2318 h 2362"/>
              <a:gd name="connsiteX4-113" fmla="*/ 2318 h 2362"/>
              <a:gd name="connsiteY4-114" fmla="*/ 2318 h 2362"/>
              <a:gd name="connsiteX5-115" fmla="*/ 2318 h 2362"/>
              <a:gd name="connsiteY5-116" fmla="*/ 2318 h 2362"/>
              <a:gd name="connsiteX6" fmla="*/ 2318 h 2362"/>
              <a:gd name="connsiteY6" fmla="*/ 2318 h 2362"/>
              <a:gd name="connsiteX0-117" fmla="*/ 2318 h 2362"/>
              <a:gd name="connsiteY0-118" fmla="*/ 2318 h 2362"/>
              <a:gd name="connsiteX1-119" fmla="*/ 2318 h 2362"/>
              <a:gd name="connsiteY1-120" fmla="*/ 2318 h 2362"/>
              <a:gd name="connsiteX2-121" fmla="*/ 2318 h 2362"/>
              <a:gd name="connsiteY2-122" fmla="*/ 2318 h 2362"/>
              <a:gd name="connsiteX3-123" fmla="*/ 2318 h 2362"/>
              <a:gd name="connsiteY3-124" fmla="*/ 2318 h 2362"/>
              <a:gd name="connsiteX4-125" fmla="*/ 2318 h 2362"/>
              <a:gd name="connsiteY4-126" fmla="*/ 2318 h 2362"/>
              <a:gd name="connsiteX5-127" fmla="*/ 2318 h 2362"/>
              <a:gd name="connsiteY5-128" fmla="*/ 2318 h 2362"/>
              <a:gd name="connsiteX6-129" fmla="*/ 2318 h 2362"/>
              <a:gd name="connsiteY6-130" fmla="*/ 2318 h 2362"/>
              <a:gd name="connsiteX0-131" fmla="*/ 2318 h 2362"/>
              <a:gd name="connsiteY0-132" fmla="*/ 2318 h 2362"/>
              <a:gd name="connsiteX1-133" fmla="*/ 2318 h 2362"/>
              <a:gd name="connsiteY1-134" fmla="*/ 2318 h 2362"/>
              <a:gd name="connsiteX2-135" fmla="*/ 2318 h 2362"/>
              <a:gd name="connsiteY2-136" fmla="*/ 2318 h 2362"/>
              <a:gd name="connsiteX3-137" fmla="*/ 2318 h 2362"/>
              <a:gd name="connsiteY3-138" fmla="*/ 2318 h 2362"/>
              <a:gd name="connsiteX4-139" fmla="*/ 2318 h 2362"/>
              <a:gd name="connsiteY4-140" fmla="*/ 2318 h 2362"/>
              <a:gd name="connsiteX5-141" fmla="*/ 2318 h 2362"/>
              <a:gd name="connsiteY5-142" fmla="*/ 2318 h 2362"/>
              <a:gd name="connsiteX6-143" fmla="*/ 2318 h 2362"/>
              <a:gd name="connsiteY6-144" fmla="*/ 2318 h 2362"/>
              <a:gd name="connsiteX0-145" fmla="*/ 2318 h 2362"/>
              <a:gd name="connsiteY0-146" fmla="*/ 2318 h 2362"/>
              <a:gd name="connsiteX1-147" fmla="*/ 2318 h 2362"/>
              <a:gd name="connsiteY1-148" fmla="*/ 2318 h 2362"/>
              <a:gd name="connsiteX2-149" fmla="*/ 2318 h 2362"/>
              <a:gd name="connsiteY2-150" fmla="*/ 2318 h 2362"/>
              <a:gd name="connsiteX3-151" fmla="*/ 2318 h 2362"/>
              <a:gd name="connsiteY3-152" fmla="*/ 2318 h 2362"/>
              <a:gd name="connsiteX4-153" fmla="*/ 2318 h 2362"/>
              <a:gd name="connsiteY4-154" fmla="*/ 2318 h 2362"/>
              <a:gd name="connsiteX5-155" fmla="*/ 2318 h 2362"/>
              <a:gd name="connsiteY5-156" fmla="*/ 2318 h 2362"/>
              <a:gd name="connsiteX6-157" fmla="*/ 2318 h 2362"/>
              <a:gd name="connsiteY6-158" fmla="*/ 2318 h 2362"/>
              <a:gd name="connsiteX0-159" fmla="*/ 2318 h 2362"/>
              <a:gd name="connsiteY0-160" fmla="*/ 2318 h 2362"/>
              <a:gd name="connsiteX1-161" fmla="*/ 2318 h 2362"/>
              <a:gd name="connsiteY1-162" fmla="*/ 2318 h 2362"/>
              <a:gd name="connsiteX2-163" fmla="*/ 2318 h 2362"/>
              <a:gd name="connsiteY2-164" fmla="*/ 2318 h 2362"/>
              <a:gd name="connsiteX3-165" fmla="*/ 2318 h 2362"/>
              <a:gd name="connsiteY3-166" fmla="*/ 2318 h 2362"/>
              <a:gd name="connsiteX4-167" fmla="*/ 2318 h 2362"/>
              <a:gd name="connsiteY4-168" fmla="*/ 2318 h 2362"/>
              <a:gd name="connsiteX5-169" fmla="*/ 2318 h 2362"/>
              <a:gd name="connsiteY5-170" fmla="*/ 2318 h 2362"/>
              <a:gd name="connsiteX6-171" fmla="*/ 2318 h 2362"/>
              <a:gd name="connsiteY6-172" fmla="*/ 2318 h 2362"/>
              <a:gd name="connsiteX0-173" fmla="*/ 2318 h 2362"/>
              <a:gd name="connsiteY0-174" fmla="*/ 2318 h 2362"/>
              <a:gd name="connsiteX1-175" fmla="*/ 2318 h 2362"/>
              <a:gd name="connsiteY1-176" fmla="*/ 2318 h 2362"/>
              <a:gd name="connsiteX2-177" fmla="*/ 2318 h 2362"/>
              <a:gd name="connsiteY2-178" fmla="*/ 2318 h 2362"/>
              <a:gd name="connsiteX3-179" fmla="*/ 2318 h 2362"/>
              <a:gd name="connsiteY3-180" fmla="*/ 2318 h 2362"/>
              <a:gd name="connsiteX4-181" fmla="*/ 2318 h 2362"/>
              <a:gd name="connsiteY4-182" fmla="*/ 2318 h 2362"/>
              <a:gd name="connsiteX5-183" fmla="*/ 2318 h 2362"/>
              <a:gd name="connsiteY5-184" fmla="*/ 2318 h 2362"/>
              <a:gd name="connsiteX6-185" fmla="*/ 2318 h 2362"/>
              <a:gd name="connsiteY6-186" fmla="*/ 2318 h 2362"/>
              <a:gd name="connsiteX0-187" fmla="*/ 2318 h 2362"/>
              <a:gd name="connsiteY0-188" fmla="*/ 2318 h 2362"/>
              <a:gd name="connsiteX1-189" fmla="*/ 2318 h 2362"/>
              <a:gd name="connsiteY1-190" fmla="*/ 2318 h 2362"/>
              <a:gd name="connsiteX2-191" fmla="*/ 2318 h 2362"/>
              <a:gd name="connsiteY2-192" fmla="*/ 2318 h 2362"/>
              <a:gd name="connsiteX3-193" fmla="*/ 2318 h 2362"/>
              <a:gd name="connsiteY3-194" fmla="*/ 2318 h 2362"/>
              <a:gd name="connsiteX4-195" fmla="*/ 2318 h 2362"/>
              <a:gd name="connsiteY4-196" fmla="*/ 2318 h 2362"/>
              <a:gd name="connsiteX5-197" fmla="*/ 2318 h 2362"/>
              <a:gd name="connsiteY5-198" fmla="*/ 2318 h 2362"/>
              <a:gd name="connsiteX6-199" fmla="*/ 2318 h 2362"/>
              <a:gd name="connsiteY6-200" fmla="*/ 2318 h 2362"/>
              <a:gd name="connsiteX0-201" fmla="*/ 2318 h 2362"/>
              <a:gd name="connsiteY0-202" fmla="*/ 2318 h 2362"/>
              <a:gd name="connsiteX1-203" fmla="*/ 2318 h 2362"/>
              <a:gd name="connsiteY1-204" fmla="*/ 2318 h 2362"/>
              <a:gd name="connsiteX2-205" fmla="*/ 2318 h 2362"/>
              <a:gd name="connsiteY2-206" fmla="*/ 2318 h 2362"/>
              <a:gd name="connsiteX3-207" fmla="*/ 2318 h 2362"/>
              <a:gd name="connsiteY3-208" fmla="*/ 2318 h 2362"/>
              <a:gd name="connsiteX4-209" fmla="*/ 2318 h 2362"/>
              <a:gd name="connsiteY4-210" fmla="*/ 2318 h 2362"/>
              <a:gd name="connsiteX5-211" fmla="*/ 2318 h 2362"/>
              <a:gd name="connsiteY5-212" fmla="*/ 2318 h 2362"/>
              <a:gd name="connsiteX6-213" fmla="*/ 2318 h 2362"/>
              <a:gd name="connsiteY6-214" fmla="*/ 2318 h 2362"/>
              <a:gd name="connsiteX0-215" fmla="*/ 2318 h 2362"/>
              <a:gd name="connsiteY0-216" fmla="*/ 2318 h 2362"/>
              <a:gd name="connsiteX1-217" fmla="*/ 2318 h 2362"/>
              <a:gd name="connsiteY1-218" fmla="*/ 2318 h 2362"/>
              <a:gd name="connsiteX2-219" fmla="*/ 2318 h 2362"/>
              <a:gd name="connsiteY2-220" fmla="*/ 2318 h 2362"/>
              <a:gd name="connsiteX3-221" fmla="*/ 2318 h 2362"/>
              <a:gd name="connsiteY3-222" fmla="*/ 2318 h 2362"/>
              <a:gd name="connsiteX4-223" fmla="*/ 2318 h 2362"/>
              <a:gd name="connsiteY4-224" fmla="*/ 2318 h 2362"/>
              <a:gd name="connsiteX5-225" fmla="*/ 2318 h 2362"/>
              <a:gd name="connsiteY5-226" fmla="*/ 2318 h 2362"/>
              <a:gd name="connsiteX6-227" fmla="*/ 2318 h 2362"/>
              <a:gd name="connsiteY6-228" fmla="*/ 2318 h 2362"/>
              <a:gd name="connsiteX0-229" fmla="*/ 2318 h 2362"/>
              <a:gd name="connsiteY0-230" fmla="*/ 2318 h 2362"/>
              <a:gd name="connsiteX1-231" fmla="*/ 2318 h 2362"/>
              <a:gd name="connsiteY1-232" fmla="*/ 2318 h 2362"/>
              <a:gd name="connsiteX2-233" fmla="*/ 2318 h 2362"/>
              <a:gd name="connsiteY2-234" fmla="*/ 2318 h 2362"/>
              <a:gd name="connsiteX3-235" fmla="*/ 2318 h 2362"/>
              <a:gd name="connsiteY3-236" fmla="*/ 2318 h 2362"/>
              <a:gd name="connsiteX4-237" fmla="*/ 2318 h 2362"/>
              <a:gd name="connsiteY4-238" fmla="*/ 2318 h 2362"/>
              <a:gd name="connsiteX5-239" fmla="*/ 2318 h 2362"/>
              <a:gd name="connsiteY5-240" fmla="*/ 2318 h 2362"/>
              <a:gd name="connsiteX6-241" fmla="*/ 2318 h 2362"/>
              <a:gd name="connsiteY6-242" fmla="*/ 2318 h 2362"/>
              <a:gd name="connsiteX0-243" fmla="*/ 2318 h 2362"/>
              <a:gd name="connsiteY0-244" fmla="*/ 2318 h 2362"/>
              <a:gd name="connsiteX1-245" fmla="*/ 2318 h 2362"/>
              <a:gd name="connsiteY1-246" fmla="*/ 2318 h 2362"/>
              <a:gd name="connsiteX2-247" fmla="*/ 2318 h 2362"/>
              <a:gd name="connsiteY2-248" fmla="*/ 2318 h 2362"/>
              <a:gd name="connsiteX3-249" fmla="*/ 2318 h 2362"/>
              <a:gd name="connsiteY3-250" fmla="*/ 2318 h 2362"/>
              <a:gd name="connsiteX4-251" fmla="*/ 2318 h 2362"/>
              <a:gd name="connsiteY4-252" fmla="*/ 2318 h 2362"/>
              <a:gd name="connsiteX5-253" fmla="*/ 2318 h 2362"/>
              <a:gd name="connsiteY5-254" fmla="*/ 2318 h 2362"/>
              <a:gd name="connsiteX6-255" fmla="*/ 2318 h 2362"/>
              <a:gd name="connsiteY6-256" fmla="*/ 2318 h 2362"/>
              <a:gd name="connsiteX0-257" fmla="*/ 2318 h 2362"/>
              <a:gd name="connsiteY0-258" fmla="*/ 2318 h 2362"/>
              <a:gd name="connsiteX1-259" fmla="*/ 2318 h 2362"/>
              <a:gd name="connsiteY1-260" fmla="*/ 2318 h 2362"/>
              <a:gd name="connsiteX2-261" fmla="*/ 2318 h 2362"/>
              <a:gd name="connsiteY2-262" fmla="*/ 2318 h 2362"/>
              <a:gd name="connsiteX3-263" fmla="*/ 2318 h 2362"/>
              <a:gd name="connsiteY3-264" fmla="*/ 2318 h 2362"/>
              <a:gd name="connsiteX4-265" fmla="*/ 2318 h 2362"/>
              <a:gd name="connsiteY4-266" fmla="*/ 2318 h 2362"/>
              <a:gd name="connsiteX5-267" fmla="*/ 2318 h 2362"/>
              <a:gd name="connsiteY5-268" fmla="*/ 2318 h 2362"/>
              <a:gd name="connsiteX6-269" fmla="*/ 2318 h 2362"/>
              <a:gd name="connsiteY6-270" fmla="*/ 2318 h 2362"/>
              <a:gd name="connsiteX0-271" fmla="*/ 2318 h 2362"/>
              <a:gd name="connsiteY0-272" fmla="*/ 2318 h 2362"/>
              <a:gd name="connsiteX1-273" fmla="*/ 2318 h 2362"/>
              <a:gd name="connsiteY1-274" fmla="*/ 2318 h 2362"/>
              <a:gd name="connsiteX2-275" fmla="*/ 2318 h 2362"/>
              <a:gd name="connsiteY2-276" fmla="*/ 2318 h 2362"/>
              <a:gd name="connsiteX3-277" fmla="*/ 2318 h 2362"/>
              <a:gd name="connsiteY3-278" fmla="*/ 2318 h 2362"/>
              <a:gd name="connsiteX4-279" fmla="*/ 2318 h 2362"/>
              <a:gd name="connsiteY4-280" fmla="*/ 2318 h 2362"/>
              <a:gd name="connsiteX5-281" fmla="*/ 2318 h 2362"/>
              <a:gd name="connsiteY5-282" fmla="*/ 2318 h 2362"/>
              <a:gd name="connsiteX6-283" fmla="*/ 2318 h 2362"/>
              <a:gd name="connsiteY6-284" fmla="*/ 2318 h 2362"/>
              <a:gd name="connsiteX0-285" fmla="*/ 2318 h 2362"/>
              <a:gd name="connsiteY0-286" fmla="*/ 2318 h 2362"/>
              <a:gd name="connsiteX1-287" fmla="*/ 2318 h 2362"/>
              <a:gd name="connsiteY1-288" fmla="*/ 2318 h 2362"/>
              <a:gd name="connsiteX2-289" fmla="*/ 2318 h 2362"/>
              <a:gd name="connsiteY2-290" fmla="*/ 2318 h 2362"/>
              <a:gd name="connsiteX3-291" fmla="*/ 2318 h 2362"/>
              <a:gd name="connsiteY3-292" fmla="*/ 2318 h 2362"/>
              <a:gd name="connsiteX4-293" fmla="*/ 2318 h 2362"/>
              <a:gd name="connsiteY4-294" fmla="*/ 2318 h 2362"/>
              <a:gd name="connsiteX5-295" fmla="*/ 2318 h 2362"/>
              <a:gd name="connsiteY5-296" fmla="*/ 2318 h 2362"/>
              <a:gd name="connsiteX0-297" fmla="*/ 2318 h 2362"/>
              <a:gd name="connsiteY0-298" fmla="*/ 2318 h 2362"/>
              <a:gd name="connsiteX1-299" fmla="*/ 2318 h 2362"/>
              <a:gd name="connsiteY1-300" fmla="*/ 2318 h 2362"/>
              <a:gd name="connsiteX2-301" fmla="*/ 2318 h 2362"/>
              <a:gd name="connsiteY2-302" fmla="*/ 2318 h 2362"/>
              <a:gd name="connsiteX3-303" fmla="*/ 2318 h 2362"/>
              <a:gd name="connsiteY3-304" fmla="*/ 2318 h 2362"/>
              <a:gd name="connsiteX4-305" fmla="*/ 2318 h 2362"/>
              <a:gd name="connsiteY4-306" fmla="*/ 2318 h 2362"/>
              <a:gd name="connsiteX5-307" fmla="*/ 2318 h 2362"/>
              <a:gd name="connsiteY5-308" fmla="*/ 2318 h 2362"/>
              <a:gd name="connsiteX0-309" fmla="*/ 2318 h 2362"/>
              <a:gd name="connsiteY0-310" fmla="*/ 2318 h 2362"/>
              <a:gd name="connsiteX1-311" fmla="*/ 2318 h 2362"/>
              <a:gd name="connsiteY1-312" fmla="*/ 2318 h 2362"/>
              <a:gd name="connsiteX2-313" fmla="*/ 2318 h 2362"/>
              <a:gd name="connsiteY2-314" fmla="*/ 2318 h 2362"/>
              <a:gd name="connsiteX3-315" fmla="*/ 2318 h 2362"/>
              <a:gd name="connsiteY3-316" fmla="*/ 2318 h 2362"/>
              <a:gd name="connsiteX4-317" fmla="*/ 2318 h 2362"/>
              <a:gd name="connsiteY4-318" fmla="*/ 2318 h 2362"/>
              <a:gd name="connsiteX5-319" fmla="*/ 2318 h 2362"/>
              <a:gd name="connsiteY5-320" fmla="*/ 2318 h 2362"/>
              <a:gd name="connsiteX0-321" fmla="*/ 2318 h 2362"/>
              <a:gd name="connsiteY0-322" fmla="*/ 2318 h 2362"/>
              <a:gd name="connsiteX1-323" fmla="*/ 2318 h 2362"/>
              <a:gd name="connsiteY1-324" fmla="*/ 2318 h 2362"/>
              <a:gd name="connsiteX2-325" fmla="*/ 2318 h 2362"/>
              <a:gd name="connsiteY2-326" fmla="*/ 2318 h 2362"/>
              <a:gd name="connsiteX3-327" fmla="*/ 2318 h 2362"/>
              <a:gd name="connsiteY3-328" fmla="*/ 2318 h 2362"/>
              <a:gd name="connsiteX4-329" fmla="*/ 2318 h 2362"/>
              <a:gd name="connsiteY4-330" fmla="*/ 2318 h 2362"/>
              <a:gd name="connsiteX5-331" fmla="*/ 2318 h 2362"/>
              <a:gd name="connsiteY5-332" fmla="*/ 2318 h 2362"/>
              <a:gd name="connsiteX0-333" fmla="*/ 2318 h 2362"/>
              <a:gd name="connsiteY0-334" fmla="*/ 2318 h 2362"/>
              <a:gd name="connsiteX1-335" fmla="*/ 2318 h 2362"/>
              <a:gd name="connsiteY1-336" fmla="*/ 2318 h 2362"/>
              <a:gd name="connsiteX2-337" fmla="*/ 2318 h 2362"/>
              <a:gd name="connsiteY2-338" fmla="*/ 2318 h 2362"/>
              <a:gd name="connsiteX3-339" fmla="*/ 2318 h 2362"/>
              <a:gd name="connsiteY3-340" fmla="*/ 2318 h 2362"/>
              <a:gd name="connsiteX4-341" fmla="*/ 2318 h 2362"/>
              <a:gd name="connsiteY4-342" fmla="*/ 2318 h 2362"/>
              <a:gd name="connsiteX5-343" fmla="*/ 2318 h 2362"/>
              <a:gd name="connsiteY5-344" fmla="*/ 2318 h 2362"/>
              <a:gd name="connsiteX0-345" fmla="*/ 2318 h 2362"/>
              <a:gd name="connsiteY0-346" fmla="*/ 2318 h 2362"/>
              <a:gd name="connsiteX1-347" fmla="*/ 2318 h 2362"/>
              <a:gd name="connsiteY1-348" fmla="*/ 2318 h 2362"/>
              <a:gd name="connsiteX2-349" fmla="*/ 2318 h 2362"/>
              <a:gd name="connsiteY2-350" fmla="*/ 2318 h 2362"/>
              <a:gd name="connsiteX3-351" fmla="*/ 2318 h 2362"/>
              <a:gd name="connsiteY3-352" fmla="*/ 2318 h 2362"/>
              <a:gd name="connsiteX4-353" fmla="*/ 2318 h 2362"/>
              <a:gd name="connsiteY4-354" fmla="*/ 2318 h 2362"/>
              <a:gd name="connsiteX5-355" fmla="*/ 2318 h 2362"/>
              <a:gd name="connsiteY5-356" fmla="*/ 2318 h 2362"/>
              <a:gd name="connsiteX0-357" fmla="*/ 2318 h 2362"/>
              <a:gd name="connsiteY0-358" fmla="*/ 2318 h 2362"/>
              <a:gd name="connsiteX1-359" fmla="*/ 2318 h 2362"/>
              <a:gd name="connsiteY1-360" fmla="*/ 2318 h 2362"/>
              <a:gd name="connsiteX2-361" fmla="*/ 2318 h 2362"/>
              <a:gd name="connsiteY2-362" fmla="*/ 2318 h 2362"/>
              <a:gd name="connsiteX3-363" fmla="*/ 2318 h 2362"/>
              <a:gd name="connsiteY3-364" fmla="*/ 2318 h 2362"/>
              <a:gd name="connsiteX4-365" fmla="*/ 2318 h 2362"/>
              <a:gd name="connsiteY4-366" fmla="*/ 2318 h 2362"/>
              <a:gd name="connsiteX5-367" fmla="*/ 2318 h 2362"/>
              <a:gd name="connsiteY5-368" fmla="*/ 2318 h 2362"/>
              <a:gd name="connsiteX0-369" fmla="*/ 2318 h 2362"/>
              <a:gd name="connsiteY0-370" fmla="*/ 2318 h 2362"/>
              <a:gd name="connsiteX1-371" fmla="*/ 2318 h 2362"/>
              <a:gd name="connsiteY1-372" fmla="*/ 2318 h 2362"/>
              <a:gd name="connsiteX2-373" fmla="*/ 2318 h 2362"/>
              <a:gd name="connsiteY2-374" fmla="*/ 2318 h 2362"/>
              <a:gd name="connsiteX3-375" fmla="*/ 2318 h 2362"/>
              <a:gd name="connsiteY3-376" fmla="*/ 2318 h 2362"/>
              <a:gd name="connsiteX4-377" fmla="*/ 2318 h 2362"/>
              <a:gd name="connsiteY4-378" fmla="*/ 2318 h 2362"/>
              <a:gd name="connsiteX5-379" fmla="*/ 2318 h 2362"/>
              <a:gd name="connsiteY5-380" fmla="*/ 2318 h 2362"/>
              <a:gd name="connsiteX0-381" fmla="*/ 2318 h 2362"/>
              <a:gd name="connsiteY0-382" fmla="*/ 2318 h 2362"/>
              <a:gd name="connsiteX1-383" fmla="*/ 2318 h 2362"/>
              <a:gd name="connsiteY1-384" fmla="*/ 2318 h 2362"/>
              <a:gd name="connsiteX2-385" fmla="*/ 2318 h 2362"/>
              <a:gd name="connsiteY2-386" fmla="*/ 2318 h 2362"/>
              <a:gd name="connsiteX3-387" fmla="*/ 2318 h 2362"/>
              <a:gd name="connsiteY3-388" fmla="*/ 2318 h 2362"/>
              <a:gd name="connsiteX4-389" fmla="*/ 2318 h 2362"/>
              <a:gd name="connsiteY4-390" fmla="*/ 2318 h 2362"/>
              <a:gd name="connsiteX5-391" fmla="*/ 2318 h 2362"/>
              <a:gd name="connsiteY5-392" fmla="*/ 2318 h 2362"/>
              <a:gd name="connsiteX0-393" fmla="*/ 2318 h 2362"/>
              <a:gd name="connsiteY0-394" fmla="*/ 2318 h 2362"/>
              <a:gd name="connsiteX1-395" fmla="*/ 2318 h 2362"/>
              <a:gd name="connsiteY1-396" fmla="*/ 2318 h 2362"/>
              <a:gd name="connsiteX2-397" fmla="*/ 2318 h 2362"/>
              <a:gd name="connsiteY2-398" fmla="*/ 2318 h 2362"/>
              <a:gd name="connsiteX3-399" fmla="*/ 2318 h 2362"/>
              <a:gd name="connsiteY3-400" fmla="*/ 2318 h 2362"/>
              <a:gd name="connsiteX4-401" fmla="*/ 2318 h 2362"/>
              <a:gd name="connsiteY4-402" fmla="*/ 2318 h 2362"/>
              <a:gd name="connsiteX5-403" fmla="*/ 2318 h 2362"/>
              <a:gd name="connsiteY5-404" fmla="*/ 2318 h 2362"/>
              <a:gd name="connsiteX0-405" fmla="*/ 2318 h 2362"/>
              <a:gd name="connsiteY0-406" fmla="*/ 2318 h 2362"/>
              <a:gd name="connsiteX1-407" fmla="*/ 2318 h 2362"/>
              <a:gd name="connsiteY1-408" fmla="*/ 2318 h 2362"/>
              <a:gd name="connsiteX2-409" fmla="*/ 2318 h 2362"/>
              <a:gd name="connsiteY2-410" fmla="*/ 2318 h 2362"/>
              <a:gd name="connsiteX3-411" fmla="*/ 2318 h 2362"/>
              <a:gd name="connsiteY3-412" fmla="*/ 2318 h 2362"/>
              <a:gd name="connsiteX4-413" fmla="*/ 2318 h 2362"/>
              <a:gd name="connsiteY4-414" fmla="*/ 2318 h 2362"/>
              <a:gd name="connsiteX5-415" fmla="*/ 2318 h 2362"/>
              <a:gd name="connsiteY5-416" fmla="*/ 2318 h 2362"/>
              <a:gd name="connsiteX0-417" fmla="*/ 2318 h 2362"/>
              <a:gd name="connsiteY0-418" fmla="*/ 2318 h 2362"/>
              <a:gd name="connsiteX1-419" fmla="*/ 2318 h 2362"/>
              <a:gd name="connsiteY1-420" fmla="*/ 2318 h 2362"/>
              <a:gd name="connsiteX2-421" fmla="*/ 2318 h 2362"/>
              <a:gd name="connsiteY2-422" fmla="*/ 2318 h 2362"/>
              <a:gd name="connsiteX3-423" fmla="*/ 2318 h 2362"/>
              <a:gd name="connsiteY3-424" fmla="*/ 2318 h 2362"/>
              <a:gd name="connsiteX4-425" fmla="*/ 2318 h 2362"/>
              <a:gd name="connsiteY4-426" fmla="*/ 2318 h 2362"/>
              <a:gd name="connsiteX5-427" fmla="*/ 2318 h 2362"/>
              <a:gd name="connsiteY5-428" fmla="*/ 2318 h 2362"/>
              <a:gd name="connsiteX0-429" fmla="*/ 2318 h 2362"/>
              <a:gd name="connsiteY0-430" fmla="*/ 2318 h 2362"/>
              <a:gd name="connsiteX1-431" fmla="*/ 2318 h 2362"/>
              <a:gd name="connsiteY1-432" fmla="*/ 2318 h 2362"/>
              <a:gd name="connsiteX2-433" fmla="*/ 2318 h 2362"/>
              <a:gd name="connsiteY2-434" fmla="*/ 2318 h 2362"/>
              <a:gd name="connsiteX3-435" fmla="*/ 2318 h 2362"/>
              <a:gd name="connsiteY3-436" fmla="*/ 2318 h 2362"/>
              <a:gd name="connsiteX4-437" fmla="*/ 2318 h 2362"/>
              <a:gd name="connsiteY4-438" fmla="*/ 2318 h 2362"/>
              <a:gd name="connsiteX5-439" fmla="*/ 2318 h 2362"/>
              <a:gd name="connsiteY5-440" fmla="*/ 2318 h 2362"/>
              <a:gd name="connsiteX0-441" fmla="*/ 2318 h 2362"/>
              <a:gd name="connsiteY0-442" fmla="*/ 2318 h 2362"/>
              <a:gd name="connsiteX1-443" fmla="*/ 2318 h 2362"/>
              <a:gd name="connsiteY1-444" fmla="*/ 2318 h 2362"/>
              <a:gd name="connsiteX2-445" fmla="*/ 2318 h 2362"/>
              <a:gd name="connsiteY2-446" fmla="*/ 2318 h 2362"/>
              <a:gd name="connsiteX3-447" fmla="*/ 2318 h 2362"/>
              <a:gd name="connsiteY3-448" fmla="*/ 2318 h 2362"/>
              <a:gd name="connsiteX4-449" fmla="*/ 2318 h 2362"/>
              <a:gd name="connsiteY4-450" fmla="*/ 2318 h 2362"/>
              <a:gd name="connsiteX0-451" fmla="*/ 2318 h 2362"/>
              <a:gd name="connsiteY0-452" fmla="*/ 2318 h 2362"/>
              <a:gd name="connsiteX1-453" fmla="*/ 2318 h 2362"/>
              <a:gd name="connsiteY1-454" fmla="*/ 2318 h 2362"/>
              <a:gd name="connsiteX2-455" fmla="*/ 2318 h 2362"/>
              <a:gd name="connsiteY2-456" fmla="*/ 2318 h 2362"/>
              <a:gd name="connsiteX3-457" fmla="*/ 2318 h 2362"/>
              <a:gd name="connsiteY3-458" fmla="*/ 2318 h 2362"/>
              <a:gd name="connsiteX4-459" fmla="*/ 2318 h 2362"/>
              <a:gd name="connsiteY4-460" fmla="*/ 2318 h 2362"/>
              <a:gd name="connsiteX0-461" fmla="*/ 2318 h 2362"/>
              <a:gd name="connsiteY0-462" fmla="*/ 2318 h 2362"/>
              <a:gd name="connsiteX1-463" fmla="*/ 2318 h 2362"/>
              <a:gd name="connsiteY1-464" fmla="*/ 2318 h 2362"/>
              <a:gd name="connsiteX2-465" fmla="*/ 2318 h 2362"/>
              <a:gd name="connsiteY2-466" fmla="*/ 2318 h 2362"/>
              <a:gd name="connsiteX3-467" fmla="*/ 2318 h 2362"/>
              <a:gd name="connsiteY3-468" fmla="*/ 2318 h 2362"/>
              <a:gd name="connsiteX4-469" fmla="*/ 2318 h 2362"/>
              <a:gd name="connsiteY4-470" fmla="*/ 2318 h 2362"/>
              <a:gd name="connsiteX0-471" fmla="*/ 2318 h 2362"/>
              <a:gd name="connsiteY0-472" fmla="*/ 2318 h 2362"/>
              <a:gd name="connsiteX1-473" fmla="*/ 2318 h 2362"/>
              <a:gd name="connsiteY1-474" fmla="*/ 2318 h 2362"/>
              <a:gd name="connsiteX2-475" fmla="*/ 2318 h 2362"/>
              <a:gd name="connsiteY2-476" fmla="*/ 2318 h 2362"/>
              <a:gd name="connsiteX3-477" fmla="*/ 2318 h 2362"/>
              <a:gd name="connsiteY3-478" fmla="*/ 2318 h 2362"/>
              <a:gd name="connsiteX4-479" fmla="*/ 2318 h 2362"/>
              <a:gd name="connsiteY4-480" fmla="*/ 2318 h 2362"/>
              <a:gd name="connsiteX0-481" fmla="*/ 2318 h 2362"/>
              <a:gd name="connsiteY0-482" fmla="*/ 2318 h 2362"/>
              <a:gd name="connsiteX1-483" fmla="*/ 2318 h 2362"/>
              <a:gd name="connsiteY1-484" fmla="*/ 2318 h 2362"/>
              <a:gd name="connsiteX2-485" fmla="*/ 2318 h 2362"/>
              <a:gd name="connsiteY2-486" fmla="*/ 2318 h 2362"/>
              <a:gd name="connsiteX3-487" fmla="*/ 2318 h 2362"/>
              <a:gd name="connsiteY3-488" fmla="*/ 2318 h 2362"/>
              <a:gd name="connsiteX4-489" fmla="*/ 2318 h 2362"/>
              <a:gd name="connsiteY4-490" fmla="*/ 2318 h 2362"/>
              <a:gd name="connsiteX0-491" fmla="*/ 2318 h 2362"/>
              <a:gd name="connsiteY0-492" fmla="*/ 2318 h 2362"/>
              <a:gd name="connsiteX1-493" fmla="*/ 2318 h 2362"/>
              <a:gd name="connsiteY1-494" fmla="*/ 2318 h 2362"/>
              <a:gd name="connsiteX2-495" fmla="*/ 2318 h 2362"/>
              <a:gd name="connsiteY2-496" fmla="*/ 2318 h 2362"/>
              <a:gd name="connsiteX3-497" fmla="*/ 2318 h 2362"/>
              <a:gd name="connsiteY3-498" fmla="*/ 2318 h 2362"/>
              <a:gd name="connsiteX4-499" fmla="*/ 2318 h 2362"/>
              <a:gd name="connsiteY4-500" fmla="*/ 2318 h 2362"/>
              <a:gd name="connsiteX0-501" fmla="*/ 2318 h 2362"/>
              <a:gd name="connsiteY0-502" fmla="*/ 2318 h 2362"/>
              <a:gd name="connsiteX1-503" fmla="*/ 2318 h 2362"/>
              <a:gd name="connsiteY1-504" fmla="*/ 2318 h 2362"/>
              <a:gd name="connsiteX2-505" fmla="*/ 2318 h 2362"/>
              <a:gd name="connsiteY2-506" fmla="*/ 2318 h 2362"/>
              <a:gd name="connsiteX3-507" fmla="*/ 2318 h 2362"/>
              <a:gd name="connsiteY3-508" fmla="*/ 2318 h 2362"/>
              <a:gd name="connsiteX4-509" fmla="*/ 2318 h 2362"/>
              <a:gd name="connsiteY4-510" fmla="*/ 2318 h 2362"/>
              <a:gd name="connsiteX0-511" fmla="*/ 2318 h 2362"/>
              <a:gd name="connsiteY0-512" fmla="*/ 2318 h 2362"/>
              <a:gd name="connsiteX1-513" fmla="*/ 2318 h 2362"/>
              <a:gd name="connsiteY1-514" fmla="*/ 2318 h 2362"/>
              <a:gd name="connsiteX2-515" fmla="*/ 2318 h 2362"/>
              <a:gd name="connsiteY2-516" fmla="*/ 2318 h 2362"/>
              <a:gd name="connsiteX3-517" fmla="*/ 2318 h 2362"/>
              <a:gd name="connsiteY3-518" fmla="*/ 2318 h 2362"/>
              <a:gd name="connsiteX4-519" fmla="*/ 2318 h 2362"/>
              <a:gd name="connsiteY4-520" fmla="*/ 2318 h 2362"/>
              <a:gd name="connsiteX0-521" fmla="*/ 2318 h 2362"/>
              <a:gd name="connsiteY0-522" fmla="*/ 2318 h 2362"/>
              <a:gd name="connsiteX1-523" fmla="*/ 2318 h 2362"/>
              <a:gd name="connsiteY1-524" fmla="*/ 2318 h 2362"/>
              <a:gd name="connsiteX2-525" fmla="*/ 2318 h 2362"/>
              <a:gd name="connsiteY2-526" fmla="*/ 2318 h 2362"/>
              <a:gd name="connsiteX3-527" fmla="*/ 2318 h 2362"/>
              <a:gd name="connsiteY3-528" fmla="*/ 2318 h 2362"/>
              <a:gd name="connsiteX4-529" fmla="*/ 2318 h 2362"/>
              <a:gd name="connsiteY4-530" fmla="*/ 2318 h 2362"/>
              <a:gd name="connsiteX0-531" fmla="*/ 2318 h 2362"/>
              <a:gd name="connsiteY0-532" fmla="*/ 2318 h 2362"/>
              <a:gd name="connsiteX1-533" fmla="*/ 2318 h 2362"/>
              <a:gd name="connsiteY1-534" fmla="*/ 2318 h 2362"/>
              <a:gd name="connsiteX2-535" fmla="*/ 2318 h 2362"/>
              <a:gd name="connsiteY2-536" fmla="*/ 2318 h 2362"/>
              <a:gd name="connsiteX3-537" fmla="*/ 2318 h 2362"/>
              <a:gd name="connsiteY3-538" fmla="*/ 2318 h 2362"/>
              <a:gd name="connsiteX4-539" fmla="*/ 2318 h 2362"/>
              <a:gd name="connsiteY4-540" fmla="*/ 2318 h 2362"/>
              <a:gd name="connsiteX0-541" fmla="*/ 2318 h 2362"/>
              <a:gd name="connsiteY0-542" fmla="*/ 2318 h 2362"/>
              <a:gd name="connsiteX1-543" fmla="*/ 2318 h 2362"/>
              <a:gd name="connsiteY1-544" fmla="*/ 2318 h 2362"/>
              <a:gd name="connsiteX2-545" fmla="*/ 2318 h 2362"/>
              <a:gd name="connsiteY2-546" fmla="*/ 2318 h 2362"/>
              <a:gd name="connsiteX3-547" fmla="*/ 2318 h 2362"/>
              <a:gd name="connsiteY3-548" fmla="*/ 2318 h 2362"/>
              <a:gd name="connsiteX4-549" fmla="*/ 2318 h 2362"/>
              <a:gd name="connsiteY4-550" fmla="*/ 2318 h 2362"/>
              <a:gd name="connsiteX0-551" fmla="*/ 2318 h 2362"/>
              <a:gd name="connsiteY0-552" fmla="*/ 2318 h 2362"/>
              <a:gd name="connsiteX1-553" fmla="*/ 2318 h 2362"/>
              <a:gd name="connsiteY1-554" fmla="*/ 2318 h 2362"/>
              <a:gd name="connsiteX2-555" fmla="*/ 2318 h 2362"/>
              <a:gd name="connsiteY2-556" fmla="*/ 2318 h 2362"/>
              <a:gd name="connsiteX3-557" fmla="*/ 2318 h 2362"/>
              <a:gd name="connsiteY3-558" fmla="*/ 2318 h 2362"/>
              <a:gd name="connsiteX4-559" fmla="*/ 2318 h 2362"/>
              <a:gd name="connsiteY4-560" fmla="*/ 2318 h 2362"/>
              <a:gd name="connsiteX0-561" fmla="*/ 2318 h 2362"/>
              <a:gd name="connsiteY0-562" fmla="*/ 2318 h 2362"/>
              <a:gd name="connsiteX1-563" fmla="*/ 2318 h 2362"/>
              <a:gd name="connsiteY1-564" fmla="*/ 2318 h 2362"/>
              <a:gd name="connsiteX2-565" fmla="*/ 2318 h 2362"/>
              <a:gd name="connsiteY2-566" fmla="*/ 2318 h 2362"/>
              <a:gd name="connsiteX3-567" fmla="*/ 2318 h 2362"/>
              <a:gd name="connsiteY3-568" fmla="*/ 2318 h 2362"/>
              <a:gd name="connsiteX4-569" fmla="*/ 2318 h 2362"/>
              <a:gd name="connsiteY4-570" fmla="*/ 2318 h 2362"/>
              <a:gd name="connsiteX0-571" fmla="*/ 2318 h 2362"/>
              <a:gd name="connsiteY0-572" fmla="*/ 2318 h 2362"/>
              <a:gd name="connsiteX1-573" fmla="*/ 2318 h 2362"/>
              <a:gd name="connsiteY1-574" fmla="*/ 2318 h 2362"/>
              <a:gd name="connsiteX2-575" fmla="*/ 2318 h 2362"/>
              <a:gd name="connsiteY2-576" fmla="*/ 2318 h 2362"/>
              <a:gd name="connsiteX3-577" fmla="*/ 2318 h 2362"/>
              <a:gd name="connsiteY3-578" fmla="*/ 2318 h 2362"/>
              <a:gd name="connsiteX4-579" fmla="*/ 2318 h 2362"/>
              <a:gd name="connsiteY4-580" fmla="*/ 2318 h 2362"/>
              <a:gd name="connsiteX0-581" fmla="*/ 2318 h 2362"/>
              <a:gd name="connsiteY0-582" fmla="*/ 2318 h 2362"/>
              <a:gd name="connsiteX1-583" fmla="*/ 2318 h 2362"/>
              <a:gd name="connsiteY1-584" fmla="*/ 2318 h 2362"/>
              <a:gd name="connsiteX2-585" fmla="*/ 2318 h 2362"/>
              <a:gd name="connsiteY2-586" fmla="*/ 2318 h 2362"/>
              <a:gd name="connsiteX3-587" fmla="*/ 2318 h 2362"/>
              <a:gd name="connsiteY3-588" fmla="*/ 2318 h 2362"/>
              <a:gd name="connsiteX4-589" fmla="*/ 2318 h 2362"/>
              <a:gd name="connsiteY4-590" fmla="*/ 2318 h 2362"/>
              <a:gd name="connsiteX0-591" fmla="*/ 2318 h 2362"/>
              <a:gd name="connsiteY0-592" fmla="*/ 2318 h 2362"/>
              <a:gd name="connsiteX1-593" fmla="*/ 2318 h 2362"/>
              <a:gd name="connsiteY1-594" fmla="*/ 2318 h 2362"/>
              <a:gd name="connsiteX2-595" fmla="*/ 2318 h 2362"/>
              <a:gd name="connsiteY2-596" fmla="*/ 2318 h 2362"/>
              <a:gd name="connsiteX3-597" fmla="*/ 2318 h 2362"/>
              <a:gd name="connsiteY3-598" fmla="*/ 2318 h 2362"/>
              <a:gd name="connsiteX4-599" fmla="*/ 2318 h 2362"/>
              <a:gd name="connsiteY4-600" fmla="*/ 2318 h 2362"/>
              <a:gd name="connsiteX0-601" fmla="*/ 2318 h 2362"/>
              <a:gd name="connsiteY0-602" fmla="*/ 2318 h 2362"/>
              <a:gd name="connsiteX1-603" fmla="*/ 2318 h 2362"/>
              <a:gd name="connsiteY1-604" fmla="*/ 2318 h 2362"/>
              <a:gd name="connsiteX2-605" fmla="*/ 2318 h 2362"/>
              <a:gd name="connsiteY2-606" fmla="*/ 2318 h 2362"/>
              <a:gd name="connsiteX3-607" fmla="*/ 2318 h 2362"/>
              <a:gd name="connsiteY3-608" fmla="*/ 2318 h 2362"/>
              <a:gd name="connsiteX4-609" fmla="*/ 2318 h 2362"/>
              <a:gd name="connsiteY4-610" fmla="*/ 2318 h 2362"/>
              <a:gd name="connsiteX5-611" fmla="*/ 2318 h 2362"/>
              <a:gd name="connsiteY5-612" fmla="*/ 2318 h 2362"/>
              <a:gd name="connsiteX0-613" fmla="*/ 2318 h 2362"/>
              <a:gd name="connsiteY0-614" fmla="*/ 2318 h 2362"/>
              <a:gd name="connsiteX1-615" fmla="*/ 2318 h 2362"/>
              <a:gd name="connsiteY1-616" fmla="*/ 2318 h 2362"/>
              <a:gd name="connsiteX2-617" fmla="*/ 2318 h 2362"/>
              <a:gd name="connsiteY2-618" fmla="*/ 2318 h 2362"/>
              <a:gd name="connsiteX3-619" fmla="*/ 2318 h 2362"/>
              <a:gd name="connsiteY3-620" fmla="*/ 2318 h 2362"/>
              <a:gd name="connsiteX4-621" fmla="*/ 2318 h 2362"/>
              <a:gd name="connsiteY4-622" fmla="*/ 2318 h 2362"/>
              <a:gd name="connsiteX0-623" fmla="*/ 2318 h 2362"/>
              <a:gd name="connsiteY0-624" fmla="*/ 2318 h 2362"/>
              <a:gd name="connsiteX1-625" fmla="*/ 2318 h 2362"/>
              <a:gd name="connsiteY1-626" fmla="*/ 2318 h 2362"/>
              <a:gd name="connsiteX2-627" fmla="*/ 2318 h 2362"/>
              <a:gd name="connsiteY2-628" fmla="*/ 2318 h 2362"/>
              <a:gd name="connsiteX3-629" fmla="*/ 2318 h 2362"/>
              <a:gd name="connsiteY3-630" fmla="*/ 2318 h 2362"/>
              <a:gd name="connsiteX4-631" fmla="*/ 2318 h 2362"/>
              <a:gd name="connsiteY4-632" fmla="*/ 2318 h 2362"/>
              <a:gd name="connsiteX0-633" fmla="*/ 2318 h 2362"/>
              <a:gd name="connsiteY0-634" fmla="*/ 2318 h 2362"/>
              <a:gd name="connsiteX1-635" fmla="*/ 2318 h 2362"/>
              <a:gd name="connsiteY1-636" fmla="*/ 2318 h 2362"/>
              <a:gd name="connsiteX2-637" fmla="*/ 2318 h 2362"/>
              <a:gd name="connsiteY2-638" fmla="*/ 2318 h 2362"/>
              <a:gd name="connsiteX3-639" fmla="*/ 2318 h 2362"/>
              <a:gd name="connsiteY3-640" fmla="*/ 2318 h 2362"/>
              <a:gd name="connsiteX4-641" fmla="*/ 2318 h 2362"/>
              <a:gd name="connsiteY4-642" fmla="*/ 2318 h 2362"/>
              <a:gd name="connsiteX0-643" fmla="*/ 2318 h 2362"/>
              <a:gd name="connsiteY0-644" fmla="*/ 2318 h 2362"/>
              <a:gd name="connsiteX1-645" fmla="*/ 2318 h 2362"/>
              <a:gd name="connsiteY1-646" fmla="*/ 2318 h 2362"/>
              <a:gd name="connsiteX2-647" fmla="*/ 2318 h 2362"/>
              <a:gd name="connsiteY2-648" fmla="*/ 2318 h 2362"/>
              <a:gd name="connsiteX3-649" fmla="*/ 2318 h 2362"/>
              <a:gd name="connsiteY3-650" fmla="*/ 2318 h 2362"/>
              <a:gd name="connsiteX4-651" fmla="*/ 2318 h 2362"/>
              <a:gd name="connsiteY4-652" fmla="*/ 2318 h 2362"/>
              <a:gd name="connsiteX0-653" fmla="*/ 2318 h 2362"/>
              <a:gd name="connsiteY0-654" fmla="*/ 2318 h 2362"/>
              <a:gd name="connsiteX1-655" fmla="*/ 2318 h 2362"/>
              <a:gd name="connsiteY1-656" fmla="*/ 2318 h 2362"/>
              <a:gd name="connsiteX2-657" fmla="*/ 2318 h 2362"/>
              <a:gd name="connsiteY2-658" fmla="*/ 2318 h 2362"/>
              <a:gd name="connsiteX3-659" fmla="*/ 2318 h 2362"/>
              <a:gd name="connsiteY3-660" fmla="*/ 2318 h 2362"/>
              <a:gd name="connsiteX4-661" fmla="*/ 2318 h 2362"/>
              <a:gd name="connsiteY4-662" fmla="*/ 2318 h 2362"/>
              <a:gd name="connsiteX0-663" fmla="*/ 2318 h 2362"/>
              <a:gd name="connsiteY0-664" fmla="*/ 2318 h 2362"/>
              <a:gd name="connsiteX1-665" fmla="*/ 2318 h 2362"/>
              <a:gd name="connsiteY1-666" fmla="*/ 2318 h 2362"/>
              <a:gd name="connsiteX2-667" fmla="*/ 2318 h 2362"/>
              <a:gd name="connsiteY2-668" fmla="*/ 2318 h 2362"/>
              <a:gd name="connsiteX3-669" fmla="*/ 2318 h 2362"/>
              <a:gd name="connsiteY3-670" fmla="*/ 2318 h 2362"/>
              <a:gd name="connsiteX4-671" fmla="*/ 2318 h 2362"/>
              <a:gd name="connsiteY4-672" fmla="*/ 2318 h 2362"/>
              <a:gd name="connsiteX0-673" fmla="*/ 2318 h 2362"/>
              <a:gd name="connsiteY0-674" fmla="*/ 2318 h 2362"/>
              <a:gd name="connsiteX1-675" fmla="*/ 2318 h 2362"/>
              <a:gd name="connsiteY1-676" fmla="*/ 2318 h 2362"/>
              <a:gd name="connsiteX2-677" fmla="*/ 2318 h 2362"/>
              <a:gd name="connsiteY2-678" fmla="*/ 2318 h 2362"/>
              <a:gd name="connsiteX3-679" fmla="*/ 2318 h 2362"/>
              <a:gd name="connsiteY3-680" fmla="*/ 2318 h 2362"/>
              <a:gd name="connsiteX4-681" fmla="*/ 2318 h 2362"/>
              <a:gd name="connsiteY4-682" fmla="*/ 2318 h 2362"/>
              <a:gd name="connsiteX0-683" fmla="*/ 2318 h 2362"/>
              <a:gd name="connsiteY0-684" fmla="*/ 2318 h 2362"/>
              <a:gd name="connsiteX1-685" fmla="*/ 2318 h 2362"/>
              <a:gd name="connsiteY1-686" fmla="*/ 2318 h 2362"/>
              <a:gd name="connsiteX2-687" fmla="*/ 2318 h 2362"/>
              <a:gd name="connsiteY2-688" fmla="*/ 2318 h 2362"/>
              <a:gd name="connsiteX3-689" fmla="*/ 2318 h 2362"/>
              <a:gd name="connsiteY3-690" fmla="*/ 2318 h 2362"/>
              <a:gd name="connsiteX4-691" fmla="*/ 2318 h 2362"/>
              <a:gd name="connsiteY4-692" fmla="*/ 2318 h 2362"/>
              <a:gd name="connsiteX0-693" fmla="*/ 2318 h 2362"/>
              <a:gd name="connsiteY0-694" fmla="*/ 2318 h 2362"/>
              <a:gd name="connsiteX1-695" fmla="*/ 2318 h 2362"/>
              <a:gd name="connsiteY1-696" fmla="*/ 2318 h 2362"/>
              <a:gd name="connsiteX2-697" fmla="*/ 2318 h 2362"/>
              <a:gd name="connsiteY2-698" fmla="*/ 2318 h 2362"/>
              <a:gd name="connsiteX3-699" fmla="*/ 2318 h 2362"/>
              <a:gd name="connsiteY3-700" fmla="*/ 2318 h 2362"/>
              <a:gd name="connsiteX4-701" fmla="*/ 2318 h 2362"/>
              <a:gd name="connsiteY4-702" fmla="*/ 2318 h 2362"/>
              <a:gd name="connsiteX0-703" fmla="*/ 2318 h 2362"/>
              <a:gd name="connsiteY0-704" fmla="*/ 2318 h 2362"/>
              <a:gd name="connsiteX1-705" fmla="*/ 2318 h 2362"/>
              <a:gd name="connsiteY1-706" fmla="*/ 2318 h 2362"/>
              <a:gd name="connsiteX2-707" fmla="*/ 2318 h 2362"/>
              <a:gd name="connsiteY2-708" fmla="*/ 2318 h 2362"/>
              <a:gd name="connsiteX3-709" fmla="*/ 2318 h 2362"/>
              <a:gd name="connsiteY3-710" fmla="*/ 2318 h 2362"/>
              <a:gd name="connsiteX4-711" fmla="*/ 2318 h 2362"/>
              <a:gd name="connsiteY4-712" fmla="*/ 2318 h 2362"/>
              <a:gd name="connsiteX0-713" fmla="*/ 2318 h 2362"/>
              <a:gd name="connsiteY0-714" fmla="*/ 2318 h 2362"/>
              <a:gd name="connsiteX1-715" fmla="*/ 2318 h 2362"/>
              <a:gd name="connsiteY1-716" fmla="*/ 2318 h 2362"/>
              <a:gd name="connsiteX2-717" fmla="*/ 2318 h 2362"/>
              <a:gd name="connsiteY2-718" fmla="*/ 2318 h 2362"/>
              <a:gd name="connsiteX3-719" fmla="*/ 2318 h 2362"/>
              <a:gd name="connsiteY3-720" fmla="*/ 2318 h 2362"/>
              <a:gd name="connsiteX4-721" fmla="*/ 2318 h 2362"/>
              <a:gd name="connsiteY4-722" fmla="*/ 2318 h 2362"/>
              <a:gd name="connsiteX0-723" fmla="*/ 2318 h 2362"/>
              <a:gd name="connsiteY0-724" fmla="*/ 2318 h 2362"/>
              <a:gd name="connsiteX1-725" fmla="*/ 2318 h 2362"/>
              <a:gd name="connsiteY1-726" fmla="*/ 2318 h 2362"/>
              <a:gd name="connsiteX2-727" fmla="*/ 2318 h 2362"/>
              <a:gd name="connsiteY2-728" fmla="*/ 2318 h 2362"/>
              <a:gd name="connsiteX3-729" fmla="*/ 2318 h 2362"/>
              <a:gd name="connsiteY3-730" fmla="*/ 2318 h 2362"/>
              <a:gd name="connsiteX4-731" fmla="*/ 2318 h 2362"/>
              <a:gd name="connsiteY4-732" fmla="*/ 2318 h 2362"/>
              <a:gd name="connsiteX0-733" fmla="*/ 2318 h 2362"/>
              <a:gd name="connsiteY0-734" fmla="*/ 2318 h 2362"/>
              <a:gd name="connsiteX1-735" fmla="*/ 2318 h 2362"/>
              <a:gd name="connsiteY1-736" fmla="*/ 2318 h 2362"/>
              <a:gd name="connsiteX2-737" fmla="*/ 2318 h 2362"/>
              <a:gd name="connsiteY2-738" fmla="*/ 2318 h 2362"/>
              <a:gd name="connsiteX3-739" fmla="*/ 2318 h 2362"/>
              <a:gd name="connsiteY3-740" fmla="*/ 2318 h 2362"/>
              <a:gd name="connsiteX4-741" fmla="*/ 2318 h 2362"/>
              <a:gd name="connsiteY4-742" fmla="*/ 2318 h 2362"/>
              <a:gd name="connsiteX0-743" fmla="*/ 2318 h 2362"/>
              <a:gd name="connsiteY0-744" fmla="*/ 2318 h 2362"/>
              <a:gd name="connsiteX1-745" fmla="*/ 2318 h 2362"/>
              <a:gd name="connsiteY1-746" fmla="*/ 2318 h 2362"/>
              <a:gd name="connsiteX2-747" fmla="*/ 2318 h 2362"/>
              <a:gd name="connsiteY2-748" fmla="*/ 2318 h 2362"/>
              <a:gd name="connsiteX3-749" fmla="*/ 2318 h 2362"/>
              <a:gd name="connsiteY3-750" fmla="*/ 2318 h 2362"/>
              <a:gd name="connsiteX4-751" fmla="*/ 2318 h 2362"/>
              <a:gd name="connsiteY4-752" fmla="*/ 2318 h 2362"/>
              <a:gd name="connsiteX0-753" fmla="*/ 2318 h 2362"/>
              <a:gd name="connsiteY0-754" fmla="*/ 2318 h 2362"/>
              <a:gd name="connsiteX1-755" fmla="*/ 2318 h 2362"/>
              <a:gd name="connsiteY1-756" fmla="*/ 2318 h 2362"/>
              <a:gd name="connsiteX2-757" fmla="*/ 2318 h 2362"/>
              <a:gd name="connsiteY2-758" fmla="*/ 2318 h 2362"/>
              <a:gd name="connsiteX3-759" fmla="*/ 2318 h 2362"/>
              <a:gd name="connsiteY3-760" fmla="*/ 2318 h 2362"/>
              <a:gd name="connsiteX4-761" fmla="*/ 2318 h 2362"/>
              <a:gd name="connsiteY4-762" fmla="*/ 2318 h 2362"/>
              <a:gd name="connsiteX0-763" fmla="*/ 2318 h 2362"/>
              <a:gd name="connsiteY0-764" fmla="*/ 2318 h 2362"/>
              <a:gd name="connsiteX1-765" fmla="*/ 2318 h 2362"/>
              <a:gd name="connsiteY1-766" fmla="*/ 2318 h 2362"/>
              <a:gd name="connsiteX2-767" fmla="*/ 2318 h 2362"/>
              <a:gd name="connsiteY2-768" fmla="*/ 2318 h 2362"/>
              <a:gd name="connsiteX3-769" fmla="*/ 2318 h 2362"/>
              <a:gd name="connsiteY3-770" fmla="*/ 2318 h 2362"/>
              <a:gd name="connsiteX4-771" fmla="*/ 2318 h 2362"/>
              <a:gd name="connsiteY4-772" fmla="*/ 2318 h 23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61574" h="567351">
                <a:moveTo>
                  <a:pt x="72869" y="23576"/>
                </a:moveTo>
                <a:cubicBezTo>
                  <a:pt x="184450" y="15112"/>
                  <a:pt x="500961" y="-25493"/>
                  <a:pt x="660478" y="24503"/>
                </a:cubicBezTo>
                <a:cubicBezTo>
                  <a:pt x="621347" y="102828"/>
                  <a:pt x="636508" y="437325"/>
                  <a:pt x="661574" y="550186"/>
                </a:cubicBezTo>
                <a:cubicBezTo>
                  <a:pt x="560227" y="571764"/>
                  <a:pt x="148547" y="585268"/>
                  <a:pt x="52398" y="512809"/>
                </a:cubicBezTo>
                <a:cubicBezTo>
                  <a:pt x="-13816" y="401434"/>
                  <a:pt x="-27876" y="101288"/>
                  <a:pt x="72869" y="23576"/>
                </a:cubicBezTo>
                <a:close/>
              </a:path>
            </a:pathLst>
          </a:custGeom>
          <a:solidFill>
            <a:srgbClr val="EEEDCE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 31"/>
          <p:cNvSpPr/>
          <p:nvPr/>
        </p:nvSpPr>
        <p:spPr>
          <a:xfrm rot="5400000">
            <a:off x="2661848" y="2237052"/>
            <a:ext cx="3489396" cy="3375227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2-5" fmla="*/ 2318 h 2362"/>
              <a:gd name="connsiteY2-6" fmla="*/ 2318 h 2362"/>
              <a:gd name="connsiteX3-7" fmla="*/ 2318 h 2362"/>
              <a:gd name="connsiteY3-8" fmla="*/ 2318 h 2362"/>
              <a:gd name="connsiteX4-9" fmla="*/ 2318 h 2362"/>
              <a:gd name="connsiteY4-10" fmla="*/ 2318 h 2362"/>
              <a:gd name="connsiteX0-11" fmla="*/ 2318 h 2362"/>
              <a:gd name="connsiteY0-12" fmla="*/ 2318 h 2362"/>
              <a:gd name="connsiteX1-13" fmla="*/ 2318 h 2362"/>
              <a:gd name="connsiteY1-14" fmla="*/ 2318 h 2362"/>
              <a:gd name="connsiteX2-15" fmla="*/ 2318 h 2362"/>
              <a:gd name="connsiteY2-16" fmla="*/ 2318 h 2362"/>
              <a:gd name="connsiteX3-17" fmla="*/ 2318 h 2362"/>
              <a:gd name="connsiteY3-18" fmla="*/ 2318 h 2362"/>
              <a:gd name="connsiteX4-19" fmla="*/ 2318 h 2362"/>
              <a:gd name="connsiteY4-20" fmla="*/ 2318 h 2362"/>
              <a:gd name="connsiteX0-21" fmla="*/ 2318 h 2362"/>
              <a:gd name="connsiteY0-22" fmla="*/ 2318 h 2362"/>
              <a:gd name="connsiteX1-23" fmla="*/ 2318 h 2362"/>
              <a:gd name="connsiteY1-24" fmla="*/ 2318 h 2362"/>
              <a:gd name="connsiteX2-25" fmla="*/ 2318 h 2362"/>
              <a:gd name="connsiteY2-26" fmla="*/ 2318 h 2362"/>
              <a:gd name="connsiteX3-27" fmla="*/ 2318 h 2362"/>
              <a:gd name="connsiteY3-28" fmla="*/ 2318 h 2362"/>
              <a:gd name="connsiteX4-29" fmla="*/ 2318 h 2362"/>
              <a:gd name="connsiteY4-30" fmla="*/ 2318 h 2362"/>
              <a:gd name="connsiteX0-31" fmla="*/ 2318 h 2362"/>
              <a:gd name="connsiteY0-32" fmla="*/ 2318 h 2362"/>
              <a:gd name="connsiteX1-33" fmla="*/ 2318 h 2362"/>
              <a:gd name="connsiteY1-34" fmla="*/ 2318 h 2362"/>
              <a:gd name="connsiteX2-35" fmla="*/ 2318 h 2362"/>
              <a:gd name="connsiteY2-36" fmla="*/ 2318 h 2362"/>
              <a:gd name="connsiteX3-37" fmla="*/ 2318 h 2362"/>
              <a:gd name="connsiteY3-38" fmla="*/ 2318 h 2362"/>
              <a:gd name="connsiteX4-39" fmla="*/ 2318 h 2362"/>
              <a:gd name="connsiteY4-40" fmla="*/ 2318 h 2362"/>
              <a:gd name="connsiteX0-41" fmla="*/ 2318 h 2362"/>
              <a:gd name="connsiteY0-42" fmla="*/ 2318 h 2362"/>
              <a:gd name="connsiteX1-43" fmla="*/ 2318 h 2362"/>
              <a:gd name="connsiteY1-44" fmla="*/ 2318 h 2362"/>
              <a:gd name="connsiteX2-45" fmla="*/ 2318 h 2362"/>
              <a:gd name="connsiteY2-46" fmla="*/ 2318 h 2362"/>
              <a:gd name="connsiteX3-47" fmla="*/ 2318 h 2362"/>
              <a:gd name="connsiteY3-48" fmla="*/ 2318 h 2362"/>
              <a:gd name="connsiteX4-49" fmla="*/ 2318 h 2362"/>
              <a:gd name="connsiteY4-50" fmla="*/ 2318 h 2362"/>
              <a:gd name="connsiteX0-51" fmla="*/ 2318 h 2362"/>
              <a:gd name="connsiteY0-52" fmla="*/ 2318 h 2362"/>
              <a:gd name="connsiteX1-53" fmla="*/ 2318 h 2362"/>
              <a:gd name="connsiteY1-54" fmla="*/ 2318 h 2362"/>
              <a:gd name="connsiteX2-55" fmla="*/ 2318 h 2362"/>
              <a:gd name="connsiteY2-56" fmla="*/ 2318 h 2362"/>
              <a:gd name="connsiteX3-57" fmla="*/ 2318 h 2362"/>
              <a:gd name="connsiteY3-58" fmla="*/ 2318 h 2362"/>
              <a:gd name="connsiteX4-59" fmla="*/ 2318 h 2362"/>
              <a:gd name="connsiteY4-60" fmla="*/ 2318 h 2362"/>
              <a:gd name="connsiteX0-61" fmla="*/ 2318 h 2362"/>
              <a:gd name="connsiteY0-62" fmla="*/ 2318 h 2362"/>
              <a:gd name="connsiteX1-63" fmla="*/ 2318 h 2362"/>
              <a:gd name="connsiteY1-64" fmla="*/ 2318 h 2362"/>
              <a:gd name="connsiteX2-65" fmla="*/ 2318 h 2362"/>
              <a:gd name="connsiteY2-66" fmla="*/ 2318 h 2362"/>
              <a:gd name="connsiteX3-67" fmla="*/ 2318 h 2362"/>
              <a:gd name="connsiteY3-68" fmla="*/ 2318 h 2362"/>
              <a:gd name="connsiteX4-69" fmla="*/ 2318 h 2362"/>
              <a:gd name="connsiteY4-70" fmla="*/ 2318 h 2362"/>
              <a:gd name="connsiteX0-71" fmla="*/ 2318 h 2362"/>
              <a:gd name="connsiteY0-72" fmla="*/ 2318 h 2362"/>
              <a:gd name="connsiteX1-73" fmla="*/ 2318 h 2362"/>
              <a:gd name="connsiteY1-74" fmla="*/ 2318 h 2362"/>
              <a:gd name="connsiteX2-75" fmla="*/ 2318 h 2362"/>
              <a:gd name="connsiteY2-76" fmla="*/ 2318 h 2362"/>
              <a:gd name="connsiteX3-77" fmla="*/ 2318 h 2362"/>
              <a:gd name="connsiteY3-78" fmla="*/ 2318 h 2362"/>
              <a:gd name="connsiteX4-79" fmla="*/ 2318 h 2362"/>
              <a:gd name="connsiteY4-80" fmla="*/ 2318 h 2362"/>
              <a:gd name="connsiteX5" fmla="*/ 2318 h 2362"/>
              <a:gd name="connsiteY5" fmla="*/ 2318 h 2362"/>
              <a:gd name="connsiteX0-81" fmla="*/ 2318 h 2362"/>
              <a:gd name="connsiteY0-82" fmla="*/ 2318 h 2362"/>
              <a:gd name="connsiteX1-83" fmla="*/ 2318 h 2362"/>
              <a:gd name="connsiteY1-84" fmla="*/ 2318 h 2362"/>
              <a:gd name="connsiteX2-85" fmla="*/ 2318 h 2362"/>
              <a:gd name="connsiteY2-86" fmla="*/ 2318 h 2362"/>
              <a:gd name="connsiteX3-87" fmla="*/ 2318 h 2362"/>
              <a:gd name="connsiteY3-88" fmla="*/ 2318 h 2362"/>
              <a:gd name="connsiteX4-89" fmla="*/ 2318 h 2362"/>
              <a:gd name="connsiteY4-90" fmla="*/ 2318 h 2362"/>
              <a:gd name="connsiteX5-91" fmla="*/ 2318 h 2362"/>
              <a:gd name="connsiteY5-92" fmla="*/ 2318 h 2362"/>
              <a:gd name="connsiteX0-93" fmla="*/ 2318 h 2362"/>
              <a:gd name="connsiteY0-94" fmla="*/ 2318 h 2362"/>
              <a:gd name="connsiteX1-95" fmla="*/ 2318 h 2362"/>
              <a:gd name="connsiteY1-96" fmla="*/ 2318 h 2362"/>
              <a:gd name="connsiteX2-97" fmla="*/ 2318 h 2362"/>
              <a:gd name="connsiteY2-98" fmla="*/ 2318 h 2362"/>
              <a:gd name="connsiteX3-99" fmla="*/ 2318 h 2362"/>
              <a:gd name="connsiteY3-100" fmla="*/ 2318 h 2362"/>
              <a:gd name="connsiteX4-101" fmla="*/ 2318 h 2362"/>
              <a:gd name="connsiteY4-102" fmla="*/ 2318 h 2362"/>
              <a:gd name="connsiteX5-103" fmla="*/ 2318 h 2362"/>
              <a:gd name="connsiteY5-104" fmla="*/ 2318 h 2362"/>
              <a:gd name="connsiteX0-105" fmla="*/ 2318 h 2362"/>
              <a:gd name="connsiteY0-106" fmla="*/ 2318 h 2362"/>
              <a:gd name="connsiteX1-107" fmla="*/ 2318 h 2362"/>
              <a:gd name="connsiteY1-108" fmla="*/ 2318 h 2362"/>
              <a:gd name="connsiteX2-109" fmla="*/ 2318 h 2362"/>
              <a:gd name="connsiteY2-110" fmla="*/ 2318 h 2362"/>
              <a:gd name="connsiteX3-111" fmla="*/ 2318 h 2362"/>
              <a:gd name="connsiteY3-112" fmla="*/ 2318 h 2362"/>
              <a:gd name="connsiteX4-113" fmla="*/ 2318 h 2362"/>
              <a:gd name="connsiteY4-114" fmla="*/ 2318 h 2362"/>
              <a:gd name="connsiteX5-115" fmla="*/ 2318 h 2362"/>
              <a:gd name="connsiteY5-116" fmla="*/ 2318 h 2362"/>
              <a:gd name="connsiteX6" fmla="*/ 2318 h 2362"/>
              <a:gd name="connsiteY6" fmla="*/ 2318 h 2362"/>
              <a:gd name="connsiteX0-117" fmla="*/ 2318 h 2362"/>
              <a:gd name="connsiteY0-118" fmla="*/ 2318 h 2362"/>
              <a:gd name="connsiteX1-119" fmla="*/ 2318 h 2362"/>
              <a:gd name="connsiteY1-120" fmla="*/ 2318 h 2362"/>
              <a:gd name="connsiteX2-121" fmla="*/ 2318 h 2362"/>
              <a:gd name="connsiteY2-122" fmla="*/ 2318 h 2362"/>
              <a:gd name="connsiteX3-123" fmla="*/ 2318 h 2362"/>
              <a:gd name="connsiteY3-124" fmla="*/ 2318 h 2362"/>
              <a:gd name="connsiteX4-125" fmla="*/ 2318 h 2362"/>
              <a:gd name="connsiteY4-126" fmla="*/ 2318 h 2362"/>
              <a:gd name="connsiteX5-127" fmla="*/ 2318 h 2362"/>
              <a:gd name="connsiteY5-128" fmla="*/ 2318 h 2362"/>
              <a:gd name="connsiteX6-129" fmla="*/ 2318 h 2362"/>
              <a:gd name="connsiteY6-130" fmla="*/ 2318 h 2362"/>
              <a:gd name="connsiteX0-131" fmla="*/ 2318 h 2362"/>
              <a:gd name="connsiteY0-132" fmla="*/ 2318 h 2362"/>
              <a:gd name="connsiteX1-133" fmla="*/ 2318 h 2362"/>
              <a:gd name="connsiteY1-134" fmla="*/ 2318 h 2362"/>
              <a:gd name="connsiteX2-135" fmla="*/ 2318 h 2362"/>
              <a:gd name="connsiteY2-136" fmla="*/ 2318 h 2362"/>
              <a:gd name="connsiteX3-137" fmla="*/ 2318 h 2362"/>
              <a:gd name="connsiteY3-138" fmla="*/ 2318 h 2362"/>
              <a:gd name="connsiteX4-139" fmla="*/ 2318 h 2362"/>
              <a:gd name="connsiteY4-140" fmla="*/ 2318 h 2362"/>
              <a:gd name="connsiteX5-141" fmla="*/ 2318 h 2362"/>
              <a:gd name="connsiteY5-142" fmla="*/ 2318 h 2362"/>
              <a:gd name="connsiteX6-143" fmla="*/ 2318 h 2362"/>
              <a:gd name="connsiteY6-144" fmla="*/ 2318 h 2362"/>
              <a:gd name="connsiteX0-145" fmla="*/ 2318 h 2362"/>
              <a:gd name="connsiteY0-146" fmla="*/ 2318 h 2362"/>
              <a:gd name="connsiteX1-147" fmla="*/ 2318 h 2362"/>
              <a:gd name="connsiteY1-148" fmla="*/ 2318 h 2362"/>
              <a:gd name="connsiteX2-149" fmla="*/ 2318 h 2362"/>
              <a:gd name="connsiteY2-150" fmla="*/ 2318 h 2362"/>
              <a:gd name="connsiteX3-151" fmla="*/ 2318 h 2362"/>
              <a:gd name="connsiteY3-152" fmla="*/ 2318 h 2362"/>
              <a:gd name="connsiteX4-153" fmla="*/ 2318 h 2362"/>
              <a:gd name="connsiteY4-154" fmla="*/ 2318 h 2362"/>
              <a:gd name="connsiteX5-155" fmla="*/ 2318 h 2362"/>
              <a:gd name="connsiteY5-156" fmla="*/ 2318 h 2362"/>
              <a:gd name="connsiteX6-157" fmla="*/ 2318 h 2362"/>
              <a:gd name="connsiteY6-158" fmla="*/ 2318 h 2362"/>
              <a:gd name="connsiteX0-159" fmla="*/ 2318 h 2362"/>
              <a:gd name="connsiteY0-160" fmla="*/ 2318 h 2362"/>
              <a:gd name="connsiteX1-161" fmla="*/ 2318 h 2362"/>
              <a:gd name="connsiteY1-162" fmla="*/ 2318 h 2362"/>
              <a:gd name="connsiteX2-163" fmla="*/ 2318 h 2362"/>
              <a:gd name="connsiteY2-164" fmla="*/ 2318 h 2362"/>
              <a:gd name="connsiteX3-165" fmla="*/ 2318 h 2362"/>
              <a:gd name="connsiteY3-166" fmla="*/ 2318 h 2362"/>
              <a:gd name="connsiteX4-167" fmla="*/ 2318 h 2362"/>
              <a:gd name="connsiteY4-168" fmla="*/ 2318 h 2362"/>
              <a:gd name="connsiteX5-169" fmla="*/ 2318 h 2362"/>
              <a:gd name="connsiteY5-170" fmla="*/ 2318 h 2362"/>
              <a:gd name="connsiteX6-171" fmla="*/ 2318 h 2362"/>
              <a:gd name="connsiteY6-172" fmla="*/ 2318 h 2362"/>
              <a:gd name="connsiteX0-173" fmla="*/ 2318 h 2362"/>
              <a:gd name="connsiteY0-174" fmla="*/ 2318 h 2362"/>
              <a:gd name="connsiteX1-175" fmla="*/ 2318 h 2362"/>
              <a:gd name="connsiteY1-176" fmla="*/ 2318 h 2362"/>
              <a:gd name="connsiteX2-177" fmla="*/ 2318 h 2362"/>
              <a:gd name="connsiteY2-178" fmla="*/ 2318 h 2362"/>
              <a:gd name="connsiteX3-179" fmla="*/ 2318 h 2362"/>
              <a:gd name="connsiteY3-180" fmla="*/ 2318 h 2362"/>
              <a:gd name="connsiteX4-181" fmla="*/ 2318 h 2362"/>
              <a:gd name="connsiteY4-182" fmla="*/ 2318 h 2362"/>
              <a:gd name="connsiteX5-183" fmla="*/ 2318 h 2362"/>
              <a:gd name="connsiteY5-184" fmla="*/ 2318 h 2362"/>
              <a:gd name="connsiteX6-185" fmla="*/ 2318 h 2362"/>
              <a:gd name="connsiteY6-186" fmla="*/ 2318 h 2362"/>
              <a:gd name="connsiteX0-187" fmla="*/ 2318 h 2362"/>
              <a:gd name="connsiteY0-188" fmla="*/ 2318 h 2362"/>
              <a:gd name="connsiteX1-189" fmla="*/ 2318 h 2362"/>
              <a:gd name="connsiteY1-190" fmla="*/ 2318 h 2362"/>
              <a:gd name="connsiteX2-191" fmla="*/ 2318 h 2362"/>
              <a:gd name="connsiteY2-192" fmla="*/ 2318 h 2362"/>
              <a:gd name="connsiteX3-193" fmla="*/ 2318 h 2362"/>
              <a:gd name="connsiteY3-194" fmla="*/ 2318 h 2362"/>
              <a:gd name="connsiteX4-195" fmla="*/ 2318 h 2362"/>
              <a:gd name="connsiteY4-196" fmla="*/ 2318 h 2362"/>
              <a:gd name="connsiteX5-197" fmla="*/ 2318 h 2362"/>
              <a:gd name="connsiteY5-198" fmla="*/ 2318 h 2362"/>
              <a:gd name="connsiteX6-199" fmla="*/ 2318 h 2362"/>
              <a:gd name="connsiteY6-200" fmla="*/ 2318 h 2362"/>
              <a:gd name="connsiteX0-201" fmla="*/ 2318 h 2362"/>
              <a:gd name="connsiteY0-202" fmla="*/ 2318 h 2362"/>
              <a:gd name="connsiteX1-203" fmla="*/ 2318 h 2362"/>
              <a:gd name="connsiteY1-204" fmla="*/ 2318 h 2362"/>
              <a:gd name="connsiteX2-205" fmla="*/ 2318 h 2362"/>
              <a:gd name="connsiteY2-206" fmla="*/ 2318 h 2362"/>
              <a:gd name="connsiteX3-207" fmla="*/ 2318 h 2362"/>
              <a:gd name="connsiteY3-208" fmla="*/ 2318 h 2362"/>
              <a:gd name="connsiteX4-209" fmla="*/ 2318 h 2362"/>
              <a:gd name="connsiteY4-210" fmla="*/ 2318 h 2362"/>
              <a:gd name="connsiteX5-211" fmla="*/ 2318 h 2362"/>
              <a:gd name="connsiteY5-212" fmla="*/ 2318 h 2362"/>
              <a:gd name="connsiteX6-213" fmla="*/ 2318 h 2362"/>
              <a:gd name="connsiteY6-214" fmla="*/ 2318 h 2362"/>
              <a:gd name="connsiteX0-215" fmla="*/ 2318 h 2362"/>
              <a:gd name="connsiteY0-216" fmla="*/ 2318 h 2362"/>
              <a:gd name="connsiteX1-217" fmla="*/ 2318 h 2362"/>
              <a:gd name="connsiteY1-218" fmla="*/ 2318 h 2362"/>
              <a:gd name="connsiteX2-219" fmla="*/ 2318 h 2362"/>
              <a:gd name="connsiteY2-220" fmla="*/ 2318 h 2362"/>
              <a:gd name="connsiteX3-221" fmla="*/ 2318 h 2362"/>
              <a:gd name="connsiteY3-222" fmla="*/ 2318 h 2362"/>
              <a:gd name="connsiteX4-223" fmla="*/ 2318 h 2362"/>
              <a:gd name="connsiteY4-224" fmla="*/ 2318 h 2362"/>
              <a:gd name="connsiteX5-225" fmla="*/ 2318 h 2362"/>
              <a:gd name="connsiteY5-226" fmla="*/ 2318 h 2362"/>
              <a:gd name="connsiteX6-227" fmla="*/ 2318 h 2362"/>
              <a:gd name="connsiteY6-228" fmla="*/ 2318 h 2362"/>
              <a:gd name="connsiteX0-229" fmla="*/ 2318 h 2362"/>
              <a:gd name="connsiteY0-230" fmla="*/ 2318 h 2362"/>
              <a:gd name="connsiteX1-231" fmla="*/ 2318 h 2362"/>
              <a:gd name="connsiteY1-232" fmla="*/ 2318 h 2362"/>
              <a:gd name="connsiteX2-233" fmla="*/ 2318 h 2362"/>
              <a:gd name="connsiteY2-234" fmla="*/ 2318 h 2362"/>
              <a:gd name="connsiteX3-235" fmla="*/ 2318 h 2362"/>
              <a:gd name="connsiteY3-236" fmla="*/ 2318 h 2362"/>
              <a:gd name="connsiteX4-237" fmla="*/ 2318 h 2362"/>
              <a:gd name="connsiteY4-238" fmla="*/ 2318 h 2362"/>
              <a:gd name="connsiteX5-239" fmla="*/ 2318 h 2362"/>
              <a:gd name="connsiteY5-240" fmla="*/ 2318 h 2362"/>
              <a:gd name="connsiteX6-241" fmla="*/ 2318 h 2362"/>
              <a:gd name="connsiteY6-242" fmla="*/ 2318 h 2362"/>
              <a:gd name="connsiteX0-243" fmla="*/ 2318 h 2362"/>
              <a:gd name="connsiteY0-244" fmla="*/ 2318 h 2362"/>
              <a:gd name="connsiteX1-245" fmla="*/ 2318 h 2362"/>
              <a:gd name="connsiteY1-246" fmla="*/ 2318 h 2362"/>
              <a:gd name="connsiteX2-247" fmla="*/ 2318 h 2362"/>
              <a:gd name="connsiteY2-248" fmla="*/ 2318 h 2362"/>
              <a:gd name="connsiteX3-249" fmla="*/ 2318 h 2362"/>
              <a:gd name="connsiteY3-250" fmla="*/ 2318 h 2362"/>
              <a:gd name="connsiteX4-251" fmla="*/ 2318 h 2362"/>
              <a:gd name="connsiteY4-252" fmla="*/ 2318 h 2362"/>
              <a:gd name="connsiteX5-253" fmla="*/ 2318 h 2362"/>
              <a:gd name="connsiteY5-254" fmla="*/ 2318 h 2362"/>
              <a:gd name="connsiteX6-255" fmla="*/ 2318 h 2362"/>
              <a:gd name="connsiteY6-256" fmla="*/ 2318 h 2362"/>
              <a:gd name="connsiteX0-257" fmla="*/ 2318 h 2362"/>
              <a:gd name="connsiteY0-258" fmla="*/ 2318 h 2362"/>
              <a:gd name="connsiteX1-259" fmla="*/ 2318 h 2362"/>
              <a:gd name="connsiteY1-260" fmla="*/ 2318 h 2362"/>
              <a:gd name="connsiteX2-261" fmla="*/ 2318 h 2362"/>
              <a:gd name="connsiteY2-262" fmla="*/ 2318 h 2362"/>
              <a:gd name="connsiteX3-263" fmla="*/ 2318 h 2362"/>
              <a:gd name="connsiteY3-264" fmla="*/ 2318 h 2362"/>
              <a:gd name="connsiteX4-265" fmla="*/ 2318 h 2362"/>
              <a:gd name="connsiteY4-266" fmla="*/ 2318 h 2362"/>
              <a:gd name="connsiteX5-267" fmla="*/ 2318 h 2362"/>
              <a:gd name="connsiteY5-268" fmla="*/ 2318 h 2362"/>
              <a:gd name="connsiteX6-269" fmla="*/ 2318 h 2362"/>
              <a:gd name="connsiteY6-270" fmla="*/ 2318 h 2362"/>
              <a:gd name="connsiteX0-271" fmla="*/ 2318 h 2362"/>
              <a:gd name="connsiteY0-272" fmla="*/ 2318 h 2362"/>
              <a:gd name="connsiteX1-273" fmla="*/ 2318 h 2362"/>
              <a:gd name="connsiteY1-274" fmla="*/ 2318 h 2362"/>
              <a:gd name="connsiteX2-275" fmla="*/ 2318 h 2362"/>
              <a:gd name="connsiteY2-276" fmla="*/ 2318 h 2362"/>
              <a:gd name="connsiteX3-277" fmla="*/ 2318 h 2362"/>
              <a:gd name="connsiteY3-278" fmla="*/ 2318 h 2362"/>
              <a:gd name="connsiteX4-279" fmla="*/ 2318 h 2362"/>
              <a:gd name="connsiteY4-280" fmla="*/ 2318 h 2362"/>
              <a:gd name="connsiteX5-281" fmla="*/ 2318 h 2362"/>
              <a:gd name="connsiteY5-282" fmla="*/ 2318 h 2362"/>
              <a:gd name="connsiteX6-283" fmla="*/ 2318 h 2362"/>
              <a:gd name="connsiteY6-284" fmla="*/ 2318 h 2362"/>
              <a:gd name="connsiteX0-285" fmla="*/ 2318 h 2362"/>
              <a:gd name="connsiteY0-286" fmla="*/ 2318 h 2362"/>
              <a:gd name="connsiteX1-287" fmla="*/ 2318 h 2362"/>
              <a:gd name="connsiteY1-288" fmla="*/ 2318 h 2362"/>
              <a:gd name="connsiteX2-289" fmla="*/ 2318 h 2362"/>
              <a:gd name="connsiteY2-290" fmla="*/ 2318 h 2362"/>
              <a:gd name="connsiteX3-291" fmla="*/ 2318 h 2362"/>
              <a:gd name="connsiteY3-292" fmla="*/ 2318 h 2362"/>
              <a:gd name="connsiteX4-293" fmla="*/ 2318 h 2362"/>
              <a:gd name="connsiteY4-294" fmla="*/ 2318 h 2362"/>
              <a:gd name="connsiteX5-295" fmla="*/ 2318 h 2362"/>
              <a:gd name="connsiteY5-296" fmla="*/ 2318 h 2362"/>
              <a:gd name="connsiteX0-297" fmla="*/ 2318 h 2362"/>
              <a:gd name="connsiteY0-298" fmla="*/ 2318 h 2362"/>
              <a:gd name="connsiteX1-299" fmla="*/ 2318 h 2362"/>
              <a:gd name="connsiteY1-300" fmla="*/ 2318 h 2362"/>
              <a:gd name="connsiteX2-301" fmla="*/ 2318 h 2362"/>
              <a:gd name="connsiteY2-302" fmla="*/ 2318 h 2362"/>
              <a:gd name="connsiteX3-303" fmla="*/ 2318 h 2362"/>
              <a:gd name="connsiteY3-304" fmla="*/ 2318 h 2362"/>
              <a:gd name="connsiteX4-305" fmla="*/ 2318 h 2362"/>
              <a:gd name="connsiteY4-306" fmla="*/ 2318 h 2362"/>
              <a:gd name="connsiteX5-307" fmla="*/ 2318 h 2362"/>
              <a:gd name="connsiteY5-308" fmla="*/ 2318 h 2362"/>
              <a:gd name="connsiteX0-309" fmla="*/ 2318 h 2362"/>
              <a:gd name="connsiteY0-310" fmla="*/ 2318 h 2362"/>
              <a:gd name="connsiteX1-311" fmla="*/ 2318 h 2362"/>
              <a:gd name="connsiteY1-312" fmla="*/ 2318 h 2362"/>
              <a:gd name="connsiteX2-313" fmla="*/ 2318 h 2362"/>
              <a:gd name="connsiteY2-314" fmla="*/ 2318 h 2362"/>
              <a:gd name="connsiteX3-315" fmla="*/ 2318 h 2362"/>
              <a:gd name="connsiteY3-316" fmla="*/ 2318 h 2362"/>
              <a:gd name="connsiteX4-317" fmla="*/ 2318 h 2362"/>
              <a:gd name="connsiteY4-318" fmla="*/ 2318 h 2362"/>
              <a:gd name="connsiteX5-319" fmla="*/ 2318 h 2362"/>
              <a:gd name="connsiteY5-320" fmla="*/ 2318 h 2362"/>
              <a:gd name="connsiteX0-321" fmla="*/ 2318 h 2362"/>
              <a:gd name="connsiteY0-322" fmla="*/ 2318 h 2362"/>
              <a:gd name="connsiteX1-323" fmla="*/ 2318 h 2362"/>
              <a:gd name="connsiteY1-324" fmla="*/ 2318 h 2362"/>
              <a:gd name="connsiteX2-325" fmla="*/ 2318 h 2362"/>
              <a:gd name="connsiteY2-326" fmla="*/ 2318 h 2362"/>
              <a:gd name="connsiteX3-327" fmla="*/ 2318 h 2362"/>
              <a:gd name="connsiteY3-328" fmla="*/ 2318 h 2362"/>
              <a:gd name="connsiteX4-329" fmla="*/ 2318 h 2362"/>
              <a:gd name="connsiteY4-330" fmla="*/ 2318 h 2362"/>
              <a:gd name="connsiteX5-331" fmla="*/ 2318 h 2362"/>
              <a:gd name="connsiteY5-332" fmla="*/ 2318 h 2362"/>
              <a:gd name="connsiteX0-333" fmla="*/ 2318 h 2362"/>
              <a:gd name="connsiteY0-334" fmla="*/ 2318 h 2362"/>
              <a:gd name="connsiteX1-335" fmla="*/ 2318 h 2362"/>
              <a:gd name="connsiteY1-336" fmla="*/ 2318 h 2362"/>
              <a:gd name="connsiteX2-337" fmla="*/ 2318 h 2362"/>
              <a:gd name="connsiteY2-338" fmla="*/ 2318 h 2362"/>
              <a:gd name="connsiteX3-339" fmla="*/ 2318 h 2362"/>
              <a:gd name="connsiteY3-340" fmla="*/ 2318 h 2362"/>
              <a:gd name="connsiteX4-341" fmla="*/ 2318 h 2362"/>
              <a:gd name="connsiteY4-342" fmla="*/ 2318 h 2362"/>
              <a:gd name="connsiteX5-343" fmla="*/ 2318 h 2362"/>
              <a:gd name="connsiteY5-344" fmla="*/ 2318 h 2362"/>
              <a:gd name="connsiteX0-345" fmla="*/ 2318 h 2362"/>
              <a:gd name="connsiteY0-346" fmla="*/ 2318 h 2362"/>
              <a:gd name="connsiteX1-347" fmla="*/ 2318 h 2362"/>
              <a:gd name="connsiteY1-348" fmla="*/ 2318 h 2362"/>
              <a:gd name="connsiteX2-349" fmla="*/ 2318 h 2362"/>
              <a:gd name="connsiteY2-350" fmla="*/ 2318 h 2362"/>
              <a:gd name="connsiteX3-351" fmla="*/ 2318 h 2362"/>
              <a:gd name="connsiteY3-352" fmla="*/ 2318 h 2362"/>
              <a:gd name="connsiteX4-353" fmla="*/ 2318 h 2362"/>
              <a:gd name="connsiteY4-354" fmla="*/ 2318 h 2362"/>
              <a:gd name="connsiteX5-355" fmla="*/ 2318 h 2362"/>
              <a:gd name="connsiteY5-356" fmla="*/ 2318 h 2362"/>
              <a:gd name="connsiteX0-357" fmla="*/ 2318 h 2362"/>
              <a:gd name="connsiteY0-358" fmla="*/ 2318 h 2362"/>
              <a:gd name="connsiteX1-359" fmla="*/ 2318 h 2362"/>
              <a:gd name="connsiteY1-360" fmla="*/ 2318 h 2362"/>
              <a:gd name="connsiteX2-361" fmla="*/ 2318 h 2362"/>
              <a:gd name="connsiteY2-362" fmla="*/ 2318 h 2362"/>
              <a:gd name="connsiteX3-363" fmla="*/ 2318 h 2362"/>
              <a:gd name="connsiteY3-364" fmla="*/ 2318 h 2362"/>
              <a:gd name="connsiteX4-365" fmla="*/ 2318 h 2362"/>
              <a:gd name="connsiteY4-366" fmla="*/ 2318 h 2362"/>
              <a:gd name="connsiteX5-367" fmla="*/ 2318 h 2362"/>
              <a:gd name="connsiteY5-368" fmla="*/ 2318 h 2362"/>
              <a:gd name="connsiteX0-369" fmla="*/ 2318 h 2362"/>
              <a:gd name="connsiteY0-370" fmla="*/ 2318 h 2362"/>
              <a:gd name="connsiteX1-371" fmla="*/ 2318 h 2362"/>
              <a:gd name="connsiteY1-372" fmla="*/ 2318 h 2362"/>
              <a:gd name="connsiteX2-373" fmla="*/ 2318 h 2362"/>
              <a:gd name="connsiteY2-374" fmla="*/ 2318 h 2362"/>
              <a:gd name="connsiteX3-375" fmla="*/ 2318 h 2362"/>
              <a:gd name="connsiteY3-376" fmla="*/ 2318 h 2362"/>
              <a:gd name="connsiteX4-377" fmla="*/ 2318 h 2362"/>
              <a:gd name="connsiteY4-378" fmla="*/ 2318 h 2362"/>
              <a:gd name="connsiteX5-379" fmla="*/ 2318 h 2362"/>
              <a:gd name="connsiteY5-380" fmla="*/ 2318 h 2362"/>
              <a:gd name="connsiteX0-381" fmla="*/ 2318 h 2362"/>
              <a:gd name="connsiteY0-382" fmla="*/ 2318 h 2362"/>
              <a:gd name="connsiteX1-383" fmla="*/ 2318 h 2362"/>
              <a:gd name="connsiteY1-384" fmla="*/ 2318 h 2362"/>
              <a:gd name="connsiteX2-385" fmla="*/ 2318 h 2362"/>
              <a:gd name="connsiteY2-386" fmla="*/ 2318 h 2362"/>
              <a:gd name="connsiteX3-387" fmla="*/ 2318 h 2362"/>
              <a:gd name="connsiteY3-388" fmla="*/ 2318 h 2362"/>
              <a:gd name="connsiteX4-389" fmla="*/ 2318 h 2362"/>
              <a:gd name="connsiteY4-390" fmla="*/ 2318 h 2362"/>
              <a:gd name="connsiteX5-391" fmla="*/ 2318 h 2362"/>
              <a:gd name="connsiteY5-392" fmla="*/ 2318 h 2362"/>
              <a:gd name="connsiteX0-393" fmla="*/ 2318 h 2362"/>
              <a:gd name="connsiteY0-394" fmla="*/ 2318 h 2362"/>
              <a:gd name="connsiteX1-395" fmla="*/ 2318 h 2362"/>
              <a:gd name="connsiteY1-396" fmla="*/ 2318 h 2362"/>
              <a:gd name="connsiteX2-397" fmla="*/ 2318 h 2362"/>
              <a:gd name="connsiteY2-398" fmla="*/ 2318 h 2362"/>
              <a:gd name="connsiteX3-399" fmla="*/ 2318 h 2362"/>
              <a:gd name="connsiteY3-400" fmla="*/ 2318 h 2362"/>
              <a:gd name="connsiteX4-401" fmla="*/ 2318 h 2362"/>
              <a:gd name="connsiteY4-402" fmla="*/ 2318 h 2362"/>
              <a:gd name="connsiteX5-403" fmla="*/ 2318 h 2362"/>
              <a:gd name="connsiteY5-404" fmla="*/ 2318 h 2362"/>
              <a:gd name="connsiteX0-405" fmla="*/ 2318 h 2362"/>
              <a:gd name="connsiteY0-406" fmla="*/ 2318 h 2362"/>
              <a:gd name="connsiteX1-407" fmla="*/ 2318 h 2362"/>
              <a:gd name="connsiteY1-408" fmla="*/ 2318 h 2362"/>
              <a:gd name="connsiteX2-409" fmla="*/ 2318 h 2362"/>
              <a:gd name="connsiteY2-410" fmla="*/ 2318 h 2362"/>
              <a:gd name="connsiteX3-411" fmla="*/ 2318 h 2362"/>
              <a:gd name="connsiteY3-412" fmla="*/ 2318 h 2362"/>
              <a:gd name="connsiteX4-413" fmla="*/ 2318 h 2362"/>
              <a:gd name="connsiteY4-414" fmla="*/ 2318 h 2362"/>
              <a:gd name="connsiteX5-415" fmla="*/ 2318 h 2362"/>
              <a:gd name="connsiteY5-416" fmla="*/ 2318 h 2362"/>
              <a:gd name="connsiteX0-417" fmla="*/ 2318 h 2362"/>
              <a:gd name="connsiteY0-418" fmla="*/ 2318 h 2362"/>
              <a:gd name="connsiteX1-419" fmla="*/ 2318 h 2362"/>
              <a:gd name="connsiteY1-420" fmla="*/ 2318 h 2362"/>
              <a:gd name="connsiteX2-421" fmla="*/ 2318 h 2362"/>
              <a:gd name="connsiteY2-422" fmla="*/ 2318 h 2362"/>
              <a:gd name="connsiteX3-423" fmla="*/ 2318 h 2362"/>
              <a:gd name="connsiteY3-424" fmla="*/ 2318 h 2362"/>
              <a:gd name="connsiteX4-425" fmla="*/ 2318 h 2362"/>
              <a:gd name="connsiteY4-426" fmla="*/ 2318 h 2362"/>
              <a:gd name="connsiteX5-427" fmla="*/ 2318 h 2362"/>
              <a:gd name="connsiteY5-428" fmla="*/ 2318 h 2362"/>
              <a:gd name="connsiteX0-429" fmla="*/ 2318 h 2362"/>
              <a:gd name="connsiteY0-430" fmla="*/ 2318 h 2362"/>
              <a:gd name="connsiteX1-431" fmla="*/ 2318 h 2362"/>
              <a:gd name="connsiteY1-432" fmla="*/ 2318 h 2362"/>
              <a:gd name="connsiteX2-433" fmla="*/ 2318 h 2362"/>
              <a:gd name="connsiteY2-434" fmla="*/ 2318 h 2362"/>
              <a:gd name="connsiteX3-435" fmla="*/ 2318 h 2362"/>
              <a:gd name="connsiteY3-436" fmla="*/ 2318 h 2362"/>
              <a:gd name="connsiteX4-437" fmla="*/ 2318 h 2362"/>
              <a:gd name="connsiteY4-438" fmla="*/ 2318 h 2362"/>
              <a:gd name="connsiteX5-439" fmla="*/ 2318 h 2362"/>
              <a:gd name="connsiteY5-440" fmla="*/ 2318 h 2362"/>
              <a:gd name="connsiteX0-441" fmla="*/ 2318 h 2362"/>
              <a:gd name="connsiteY0-442" fmla="*/ 2318 h 2362"/>
              <a:gd name="connsiteX1-443" fmla="*/ 2318 h 2362"/>
              <a:gd name="connsiteY1-444" fmla="*/ 2318 h 2362"/>
              <a:gd name="connsiteX2-445" fmla="*/ 2318 h 2362"/>
              <a:gd name="connsiteY2-446" fmla="*/ 2318 h 2362"/>
              <a:gd name="connsiteX3-447" fmla="*/ 2318 h 2362"/>
              <a:gd name="connsiteY3-448" fmla="*/ 2318 h 2362"/>
              <a:gd name="connsiteX4-449" fmla="*/ 2318 h 2362"/>
              <a:gd name="connsiteY4-450" fmla="*/ 2318 h 2362"/>
              <a:gd name="connsiteX0-451" fmla="*/ 2318 h 2362"/>
              <a:gd name="connsiteY0-452" fmla="*/ 2318 h 2362"/>
              <a:gd name="connsiteX1-453" fmla="*/ 2318 h 2362"/>
              <a:gd name="connsiteY1-454" fmla="*/ 2318 h 2362"/>
              <a:gd name="connsiteX2-455" fmla="*/ 2318 h 2362"/>
              <a:gd name="connsiteY2-456" fmla="*/ 2318 h 2362"/>
              <a:gd name="connsiteX3-457" fmla="*/ 2318 h 2362"/>
              <a:gd name="connsiteY3-458" fmla="*/ 2318 h 2362"/>
              <a:gd name="connsiteX4-459" fmla="*/ 2318 h 2362"/>
              <a:gd name="connsiteY4-460" fmla="*/ 2318 h 2362"/>
              <a:gd name="connsiteX0-461" fmla="*/ 2318 h 2362"/>
              <a:gd name="connsiteY0-462" fmla="*/ 2318 h 2362"/>
              <a:gd name="connsiteX1-463" fmla="*/ 2318 h 2362"/>
              <a:gd name="connsiteY1-464" fmla="*/ 2318 h 2362"/>
              <a:gd name="connsiteX2-465" fmla="*/ 2318 h 2362"/>
              <a:gd name="connsiteY2-466" fmla="*/ 2318 h 2362"/>
              <a:gd name="connsiteX3-467" fmla="*/ 2318 h 2362"/>
              <a:gd name="connsiteY3-468" fmla="*/ 2318 h 2362"/>
              <a:gd name="connsiteX4-469" fmla="*/ 2318 h 2362"/>
              <a:gd name="connsiteY4-470" fmla="*/ 2318 h 2362"/>
              <a:gd name="connsiteX0-471" fmla="*/ 2318 h 2362"/>
              <a:gd name="connsiteY0-472" fmla="*/ 2318 h 2362"/>
              <a:gd name="connsiteX1-473" fmla="*/ 2318 h 2362"/>
              <a:gd name="connsiteY1-474" fmla="*/ 2318 h 2362"/>
              <a:gd name="connsiteX2-475" fmla="*/ 2318 h 2362"/>
              <a:gd name="connsiteY2-476" fmla="*/ 2318 h 2362"/>
              <a:gd name="connsiteX3-477" fmla="*/ 2318 h 2362"/>
              <a:gd name="connsiteY3-478" fmla="*/ 2318 h 2362"/>
              <a:gd name="connsiteX4-479" fmla="*/ 2318 h 2362"/>
              <a:gd name="connsiteY4-480" fmla="*/ 2318 h 2362"/>
              <a:gd name="connsiteX0-481" fmla="*/ 2318 h 2362"/>
              <a:gd name="connsiteY0-482" fmla="*/ 2318 h 2362"/>
              <a:gd name="connsiteX1-483" fmla="*/ 2318 h 2362"/>
              <a:gd name="connsiteY1-484" fmla="*/ 2318 h 2362"/>
              <a:gd name="connsiteX2-485" fmla="*/ 2318 h 2362"/>
              <a:gd name="connsiteY2-486" fmla="*/ 2318 h 2362"/>
              <a:gd name="connsiteX3-487" fmla="*/ 2318 h 2362"/>
              <a:gd name="connsiteY3-488" fmla="*/ 2318 h 2362"/>
              <a:gd name="connsiteX4-489" fmla="*/ 2318 h 2362"/>
              <a:gd name="connsiteY4-490" fmla="*/ 2318 h 2362"/>
              <a:gd name="connsiteX0-491" fmla="*/ 2318 h 2362"/>
              <a:gd name="connsiteY0-492" fmla="*/ 2318 h 2362"/>
              <a:gd name="connsiteX1-493" fmla="*/ 2318 h 2362"/>
              <a:gd name="connsiteY1-494" fmla="*/ 2318 h 2362"/>
              <a:gd name="connsiteX2-495" fmla="*/ 2318 h 2362"/>
              <a:gd name="connsiteY2-496" fmla="*/ 2318 h 2362"/>
              <a:gd name="connsiteX3-497" fmla="*/ 2318 h 2362"/>
              <a:gd name="connsiteY3-498" fmla="*/ 2318 h 2362"/>
              <a:gd name="connsiteX4-499" fmla="*/ 2318 h 2362"/>
              <a:gd name="connsiteY4-500" fmla="*/ 2318 h 2362"/>
              <a:gd name="connsiteX0-501" fmla="*/ 2318 h 2362"/>
              <a:gd name="connsiteY0-502" fmla="*/ 2318 h 2362"/>
              <a:gd name="connsiteX1-503" fmla="*/ 2318 h 2362"/>
              <a:gd name="connsiteY1-504" fmla="*/ 2318 h 2362"/>
              <a:gd name="connsiteX2-505" fmla="*/ 2318 h 2362"/>
              <a:gd name="connsiteY2-506" fmla="*/ 2318 h 2362"/>
              <a:gd name="connsiteX3-507" fmla="*/ 2318 h 2362"/>
              <a:gd name="connsiteY3-508" fmla="*/ 2318 h 2362"/>
              <a:gd name="connsiteX4-509" fmla="*/ 2318 h 2362"/>
              <a:gd name="connsiteY4-510" fmla="*/ 2318 h 2362"/>
              <a:gd name="connsiteX0-511" fmla="*/ 2318 h 2362"/>
              <a:gd name="connsiteY0-512" fmla="*/ 2318 h 2362"/>
              <a:gd name="connsiteX1-513" fmla="*/ 2318 h 2362"/>
              <a:gd name="connsiteY1-514" fmla="*/ 2318 h 2362"/>
              <a:gd name="connsiteX2-515" fmla="*/ 2318 h 2362"/>
              <a:gd name="connsiteY2-516" fmla="*/ 2318 h 2362"/>
              <a:gd name="connsiteX3-517" fmla="*/ 2318 h 2362"/>
              <a:gd name="connsiteY3-518" fmla="*/ 2318 h 2362"/>
              <a:gd name="connsiteX4-519" fmla="*/ 2318 h 2362"/>
              <a:gd name="connsiteY4-520" fmla="*/ 2318 h 2362"/>
              <a:gd name="connsiteX0-521" fmla="*/ 2318 h 2362"/>
              <a:gd name="connsiteY0-522" fmla="*/ 2318 h 2362"/>
              <a:gd name="connsiteX1-523" fmla="*/ 2318 h 2362"/>
              <a:gd name="connsiteY1-524" fmla="*/ 2318 h 2362"/>
              <a:gd name="connsiteX2-525" fmla="*/ 2318 h 2362"/>
              <a:gd name="connsiteY2-526" fmla="*/ 2318 h 2362"/>
              <a:gd name="connsiteX3-527" fmla="*/ 2318 h 2362"/>
              <a:gd name="connsiteY3-528" fmla="*/ 2318 h 2362"/>
              <a:gd name="connsiteX4-529" fmla="*/ 2318 h 2362"/>
              <a:gd name="connsiteY4-530" fmla="*/ 2318 h 2362"/>
              <a:gd name="connsiteX0-531" fmla="*/ 2318 h 2362"/>
              <a:gd name="connsiteY0-532" fmla="*/ 2318 h 2362"/>
              <a:gd name="connsiteX1-533" fmla="*/ 2318 h 2362"/>
              <a:gd name="connsiteY1-534" fmla="*/ 2318 h 2362"/>
              <a:gd name="connsiteX2-535" fmla="*/ 2318 h 2362"/>
              <a:gd name="connsiteY2-536" fmla="*/ 2318 h 2362"/>
              <a:gd name="connsiteX3-537" fmla="*/ 2318 h 2362"/>
              <a:gd name="connsiteY3-538" fmla="*/ 2318 h 2362"/>
              <a:gd name="connsiteX4-539" fmla="*/ 2318 h 2362"/>
              <a:gd name="connsiteY4-540" fmla="*/ 2318 h 2362"/>
              <a:gd name="connsiteX0-541" fmla="*/ 2318 h 2362"/>
              <a:gd name="connsiteY0-542" fmla="*/ 2318 h 2362"/>
              <a:gd name="connsiteX1-543" fmla="*/ 2318 h 2362"/>
              <a:gd name="connsiteY1-544" fmla="*/ 2318 h 2362"/>
              <a:gd name="connsiteX2-545" fmla="*/ 2318 h 2362"/>
              <a:gd name="connsiteY2-546" fmla="*/ 2318 h 2362"/>
              <a:gd name="connsiteX3-547" fmla="*/ 2318 h 2362"/>
              <a:gd name="connsiteY3-548" fmla="*/ 2318 h 2362"/>
              <a:gd name="connsiteX4-549" fmla="*/ 2318 h 2362"/>
              <a:gd name="connsiteY4-550" fmla="*/ 2318 h 2362"/>
              <a:gd name="connsiteX0-551" fmla="*/ 2318 h 2362"/>
              <a:gd name="connsiteY0-552" fmla="*/ 2318 h 2362"/>
              <a:gd name="connsiteX1-553" fmla="*/ 2318 h 2362"/>
              <a:gd name="connsiteY1-554" fmla="*/ 2318 h 2362"/>
              <a:gd name="connsiteX2-555" fmla="*/ 2318 h 2362"/>
              <a:gd name="connsiteY2-556" fmla="*/ 2318 h 2362"/>
              <a:gd name="connsiteX3-557" fmla="*/ 2318 h 2362"/>
              <a:gd name="connsiteY3-558" fmla="*/ 2318 h 2362"/>
              <a:gd name="connsiteX4-559" fmla="*/ 2318 h 2362"/>
              <a:gd name="connsiteY4-560" fmla="*/ 2318 h 2362"/>
              <a:gd name="connsiteX0-561" fmla="*/ 2318 h 2362"/>
              <a:gd name="connsiteY0-562" fmla="*/ 2318 h 2362"/>
              <a:gd name="connsiteX1-563" fmla="*/ 2318 h 2362"/>
              <a:gd name="connsiteY1-564" fmla="*/ 2318 h 2362"/>
              <a:gd name="connsiteX2-565" fmla="*/ 2318 h 2362"/>
              <a:gd name="connsiteY2-566" fmla="*/ 2318 h 2362"/>
              <a:gd name="connsiteX3-567" fmla="*/ 2318 h 2362"/>
              <a:gd name="connsiteY3-568" fmla="*/ 2318 h 2362"/>
              <a:gd name="connsiteX4-569" fmla="*/ 2318 h 2362"/>
              <a:gd name="connsiteY4-570" fmla="*/ 2318 h 2362"/>
              <a:gd name="connsiteX0-571" fmla="*/ 2318 h 2362"/>
              <a:gd name="connsiteY0-572" fmla="*/ 2318 h 2362"/>
              <a:gd name="connsiteX1-573" fmla="*/ 2318 h 2362"/>
              <a:gd name="connsiteY1-574" fmla="*/ 2318 h 2362"/>
              <a:gd name="connsiteX2-575" fmla="*/ 2318 h 2362"/>
              <a:gd name="connsiteY2-576" fmla="*/ 2318 h 2362"/>
              <a:gd name="connsiteX3-577" fmla="*/ 2318 h 2362"/>
              <a:gd name="connsiteY3-578" fmla="*/ 2318 h 2362"/>
              <a:gd name="connsiteX4-579" fmla="*/ 2318 h 2362"/>
              <a:gd name="connsiteY4-580" fmla="*/ 2318 h 2362"/>
              <a:gd name="connsiteX0-581" fmla="*/ 2318 h 2362"/>
              <a:gd name="connsiteY0-582" fmla="*/ 2318 h 2362"/>
              <a:gd name="connsiteX1-583" fmla="*/ 2318 h 2362"/>
              <a:gd name="connsiteY1-584" fmla="*/ 2318 h 2362"/>
              <a:gd name="connsiteX2-585" fmla="*/ 2318 h 2362"/>
              <a:gd name="connsiteY2-586" fmla="*/ 2318 h 2362"/>
              <a:gd name="connsiteX3-587" fmla="*/ 2318 h 2362"/>
              <a:gd name="connsiteY3-588" fmla="*/ 2318 h 2362"/>
              <a:gd name="connsiteX4-589" fmla="*/ 2318 h 2362"/>
              <a:gd name="connsiteY4-590" fmla="*/ 2318 h 2362"/>
              <a:gd name="connsiteX0-591" fmla="*/ 2318 h 2362"/>
              <a:gd name="connsiteY0-592" fmla="*/ 2318 h 2362"/>
              <a:gd name="connsiteX1-593" fmla="*/ 2318 h 2362"/>
              <a:gd name="connsiteY1-594" fmla="*/ 2318 h 2362"/>
              <a:gd name="connsiteX2-595" fmla="*/ 2318 h 2362"/>
              <a:gd name="connsiteY2-596" fmla="*/ 2318 h 2362"/>
              <a:gd name="connsiteX3-597" fmla="*/ 2318 h 2362"/>
              <a:gd name="connsiteY3-598" fmla="*/ 2318 h 2362"/>
              <a:gd name="connsiteX4-599" fmla="*/ 2318 h 2362"/>
              <a:gd name="connsiteY4-600" fmla="*/ 2318 h 2362"/>
              <a:gd name="connsiteX0-601" fmla="*/ 2318 h 2362"/>
              <a:gd name="connsiteY0-602" fmla="*/ 2318 h 2362"/>
              <a:gd name="connsiteX1-603" fmla="*/ 2318 h 2362"/>
              <a:gd name="connsiteY1-604" fmla="*/ 2318 h 2362"/>
              <a:gd name="connsiteX2-605" fmla="*/ 2318 h 2362"/>
              <a:gd name="connsiteY2-606" fmla="*/ 2318 h 2362"/>
              <a:gd name="connsiteX3-607" fmla="*/ 2318 h 2362"/>
              <a:gd name="connsiteY3-608" fmla="*/ 2318 h 2362"/>
              <a:gd name="connsiteX4-609" fmla="*/ 2318 h 2362"/>
              <a:gd name="connsiteY4-610" fmla="*/ 2318 h 2362"/>
              <a:gd name="connsiteX5-611" fmla="*/ 2318 h 2362"/>
              <a:gd name="connsiteY5-612" fmla="*/ 2318 h 2362"/>
              <a:gd name="connsiteX0-613" fmla="*/ 2318 h 2362"/>
              <a:gd name="connsiteY0-614" fmla="*/ 2318 h 2362"/>
              <a:gd name="connsiteX1-615" fmla="*/ 2318 h 2362"/>
              <a:gd name="connsiteY1-616" fmla="*/ 2318 h 2362"/>
              <a:gd name="connsiteX2-617" fmla="*/ 2318 h 2362"/>
              <a:gd name="connsiteY2-618" fmla="*/ 2318 h 2362"/>
              <a:gd name="connsiteX3-619" fmla="*/ 2318 h 2362"/>
              <a:gd name="connsiteY3-620" fmla="*/ 2318 h 2362"/>
              <a:gd name="connsiteX4-621" fmla="*/ 2318 h 2362"/>
              <a:gd name="connsiteY4-622" fmla="*/ 2318 h 2362"/>
              <a:gd name="connsiteX0-623" fmla="*/ 2318 h 2362"/>
              <a:gd name="connsiteY0-624" fmla="*/ 2318 h 2362"/>
              <a:gd name="connsiteX1-625" fmla="*/ 2318 h 2362"/>
              <a:gd name="connsiteY1-626" fmla="*/ 2318 h 2362"/>
              <a:gd name="connsiteX2-627" fmla="*/ 2318 h 2362"/>
              <a:gd name="connsiteY2-628" fmla="*/ 2318 h 2362"/>
              <a:gd name="connsiteX3-629" fmla="*/ 2318 h 2362"/>
              <a:gd name="connsiteY3-630" fmla="*/ 2318 h 2362"/>
              <a:gd name="connsiteX4-631" fmla="*/ 2318 h 2362"/>
              <a:gd name="connsiteY4-632" fmla="*/ 2318 h 2362"/>
              <a:gd name="connsiteX0-633" fmla="*/ 2318 h 2362"/>
              <a:gd name="connsiteY0-634" fmla="*/ 2318 h 2362"/>
              <a:gd name="connsiteX1-635" fmla="*/ 2318 h 2362"/>
              <a:gd name="connsiteY1-636" fmla="*/ 2318 h 2362"/>
              <a:gd name="connsiteX2-637" fmla="*/ 2318 h 2362"/>
              <a:gd name="connsiteY2-638" fmla="*/ 2318 h 2362"/>
              <a:gd name="connsiteX3-639" fmla="*/ 2318 h 2362"/>
              <a:gd name="connsiteY3-640" fmla="*/ 2318 h 2362"/>
              <a:gd name="connsiteX4-641" fmla="*/ 2318 h 2362"/>
              <a:gd name="connsiteY4-642" fmla="*/ 2318 h 2362"/>
              <a:gd name="connsiteX0-643" fmla="*/ 2318 h 2362"/>
              <a:gd name="connsiteY0-644" fmla="*/ 2318 h 2362"/>
              <a:gd name="connsiteX1-645" fmla="*/ 2318 h 2362"/>
              <a:gd name="connsiteY1-646" fmla="*/ 2318 h 2362"/>
              <a:gd name="connsiteX2-647" fmla="*/ 2318 h 2362"/>
              <a:gd name="connsiteY2-648" fmla="*/ 2318 h 2362"/>
              <a:gd name="connsiteX3-649" fmla="*/ 2318 h 2362"/>
              <a:gd name="connsiteY3-650" fmla="*/ 2318 h 2362"/>
              <a:gd name="connsiteX4-651" fmla="*/ 2318 h 2362"/>
              <a:gd name="connsiteY4-652" fmla="*/ 2318 h 2362"/>
              <a:gd name="connsiteX0-653" fmla="*/ 2318 h 2362"/>
              <a:gd name="connsiteY0-654" fmla="*/ 2318 h 2362"/>
              <a:gd name="connsiteX1-655" fmla="*/ 2318 h 2362"/>
              <a:gd name="connsiteY1-656" fmla="*/ 2318 h 2362"/>
              <a:gd name="connsiteX2-657" fmla="*/ 2318 h 2362"/>
              <a:gd name="connsiteY2-658" fmla="*/ 2318 h 2362"/>
              <a:gd name="connsiteX3-659" fmla="*/ 2318 h 2362"/>
              <a:gd name="connsiteY3-660" fmla="*/ 2318 h 2362"/>
              <a:gd name="connsiteX4-661" fmla="*/ 2318 h 2362"/>
              <a:gd name="connsiteY4-662" fmla="*/ 2318 h 2362"/>
              <a:gd name="connsiteX0-663" fmla="*/ 2318 h 2362"/>
              <a:gd name="connsiteY0-664" fmla="*/ 2318 h 2362"/>
              <a:gd name="connsiteX1-665" fmla="*/ 2318 h 2362"/>
              <a:gd name="connsiteY1-666" fmla="*/ 2318 h 2362"/>
              <a:gd name="connsiteX2-667" fmla="*/ 2318 h 2362"/>
              <a:gd name="connsiteY2-668" fmla="*/ 2318 h 2362"/>
              <a:gd name="connsiteX3-669" fmla="*/ 2318 h 2362"/>
              <a:gd name="connsiteY3-670" fmla="*/ 2318 h 2362"/>
              <a:gd name="connsiteX4-671" fmla="*/ 2318 h 2362"/>
              <a:gd name="connsiteY4-672" fmla="*/ 2318 h 2362"/>
              <a:gd name="connsiteX0-673" fmla="*/ 2318 h 2362"/>
              <a:gd name="connsiteY0-674" fmla="*/ 2318 h 2362"/>
              <a:gd name="connsiteX1-675" fmla="*/ 2318 h 2362"/>
              <a:gd name="connsiteY1-676" fmla="*/ 2318 h 2362"/>
              <a:gd name="connsiteX2-677" fmla="*/ 2318 h 2362"/>
              <a:gd name="connsiteY2-678" fmla="*/ 2318 h 2362"/>
              <a:gd name="connsiteX3-679" fmla="*/ 2318 h 2362"/>
              <a:gd name="connsiteY3-680" fmla="*/ 2318 h 2362"/>
              <a:gd name="connsiteX4-681" fmla="*/ 2318 h 2362"/>
              <a:gd name="connsiteY4-682" fmla="*/ 2318 h 2362"/>
              <a:gd name="connsiteX0-683" fmla="*/ 2318 h 2362"/>
              <a:gd name="connsiteY0-684" fmla="*/ 2318 h 2362"/>
              <a:gd name="connsiteX1-685" fmla="*/ 2318 h 2362"/>
              <a:gd name="connsiteY1-686" fmla="*/ 2318 h 2362"/>
              <a:gd name="connsiteX2-687" fmla="*/ 2318 h 2362"/>
              <a:gd name="connsiteY2-688" fmla="*/ 2318 h 2362"/>
              <a:gd name="connsiteX3-689" fmla="*/ 2318 h 2362"/>
              <a:gd name="connsiteY3-690" fmla="*/ 2318 h 2362"/>
              <a:gd name="connsiteX4-691" fmla="*/ 2318 h 2362"/>
              <a:gd name="connsiteY4-692" fmla="*/ 2318 h 2362"/>
              <a:gd name="connsiteX0-693" fmla="*/ 2318 h 2362"/>
              <a:gd name="connsiteY0-694" fmla="*/ 2318 h 2362"/>
              <a:gd name="connsiteX1-695" fmla="*/ 2318 h 2362"/>
              <a:gd name="connsiteY1-696" fmla="*/ 2318 h 2362"/>
              <a:gd name="connsiteX2-697" fmla="*/ 2318 h 2362"/>
              <a:gd name="connsiteY2-698" fmla="*/ 2318 h 2362"/>
              <a:gd name="connsiteX3-699" fmla="*/ 2318 h 2362"/>
              <a:gd name="connsiteY3-700" fmla="*/ 2318 h 2362"/>
              <a:gd name="connsiteX4-701" fmla="*/ 2318 h 2362"/>
              <a:gd name="connsiteY4-702" fmla="*/ 2318 h 2362"/>
              <a:gd name="connsiteX0-703" fmla="*/ 2318 h 2362"/>
              <a:gd name="connsiteY0-704" fmla="*/ 2318 h 2362"/>
              <a:gd name="connsiteX1-705" fmla="*/ 2318 h 2362"/>
              <a:gd name="connsiteY1-706" fmla="*/ 2318 h 2362"/>
              <a:gd name="connsiteX2-707" fmla="*/ 2318 h 2362"/>
              <a:gd name="connsiteY2-708" fmla="*/ 2318 h 2362"/>
              <a:gd name="connsiteX3-709" fmla="*/ 2318 h 2362"/>
              <a:gd name="connsiteY3-710" fmla="*/ 2318 h 2362"/>
              <a:gd name="connsiteX4-711" fmla="*/ 2318 h 2362"/>
              <a:gd name="connsiteY4-712" fmla="*/ 2318 h 2362"/>
              <a:gd name="connsiteX0-713" fmla="*/ 2318 h 2362"/>
              <a:gd name="connsiteY0-714" fmla="*/ 2318 h 2362"/>
              <a:gd name="connsiteX1-715" fmla="*/ 2318 h 2362"/>
              <a:gd name="connsiteY1-716" fmla="*/ 2318 h 2362"/>
              <a:gd name="connsiteX2-717" fmla="*/ 2318 h 2362"/>
              <a:gd name="connsiteY2-718" fmla="*/ 2318 h 2362"/>
              <a:gd name="connsiteX3-719" fmla="*/ 2318 h 2362"/>
              <a:gd name="connsiteY3-720" fmla="*/ 2318 h 2362"/>
              <a:gd name="connsiteX4-721" fmla="*/ 2318 h 2362"/>
              <a:gd name="connsiteY4-722" fmla="*/ 2318 h 2362"/>
              <a:gd name="connsiteX0-723" fmla="*/ 2318 h 2362"/>
              <a:gd name="connsiteY0-724" fmla="*/ 2318 h 2362"/>
              <a:gd name="connsiteX1-725" fmla="*/ 2318 h 2362"/>
              <a:gd name="connsiteY1-726" fmla="*/ 2318 h 2362"/>
              <a:gd name="connsiteX2-727" fmla="*/ 2318 h 2362"/>
              <a:gd name="connsiteY2-728" fmla="*/ 2318 h 2362"/>
              <a:gd name="connsiteX3-729" fmla="*/ 2318 h 2362"/>
              <a:gd name="connsiteY3-730" fmla="*/ 2318 h 2362"/>
              <a:gd name="connsiteX4-731" fmla="*/ 2318 h 2362"/>
              <a:gd name="connsiteY4-732" fmla="*/ 2318 h 2362"/>
              <a:gd name="connsiteX0-733" fmla="*/ 2318 h 2362"/>
              <a:gd name="connsiteY0-734" fmla="*/ 2318 h 2362"/>
              <a:gd name="connsiteX1-735" fmla="*/ 2318 h 2362"/>
              <a:gd name="connsiteY1-736" fmla="*/ 2318 h 2362"/>
              <a:gd name="connsiteX2-737" fmla="*/ 2318 h 2362"/>
              <a:gd name="connsiteY2-738" fmla="*/ 2318 h 2362"/>
              <a:gd name="connsiteX3-739" fmla="*/ 2318 h 2362"/>
              <a:gd name="connsiteY3-740" fmla="*/ 2318 h 2362"/>
              <a:gd name="connsiteX4-741" fmla="*/ 2318 h 2362"/>
              <a:gd name="connsiteY4-742" fmla="*/ 2318 h 2362"/>
              <a:gd name="connsiteX0-743" fmla="*/ 2318 h 2362"/>
              <a:gd name="connsiteY0-744" fmla="*/ 2318 h 2362"/>
              <a:gd name="connsiteX1-745" fmla="*/ 2318 h 2362"/>
              <a:gd name="connsiteY1-746" fmla="*/ 2318 h 2362"/>
              <a:gd name="connsiteX2-747" fmla="*/ 2318 h 2362"/>
              <a:gd name="connsiteY2-748" fmla="*/ 2318 h 2362"/>
              <a:gd name="connsiteX3-749" fmla="*/ 2318 h 2362"/>
              <a:gd name="connsiteY3-750" fmla="*/ 2318 h 2362"/>
              <a:gd name="connsiteX4-751" fmla="*/ 2318 h 2362"/>
              <a:gd name="connsiteY4-752" fmla="*/ 2318 h 2362"/>
              <a:gd name="connsiteX0-753" fmla="*/ 2318 h 2362"/>
              <a:gd name="connsiteY0-754" fmla="*/ 2318 h 2362"/>
              <a:gd name="connsiteX1-755" fmla="*/ 2318 h 2362"/>
              <a:gd name="connsiteY1-756" fmla="*/ 2318 h 2362"/>
              <a:gd name="connsiteX2-757" fmla="*/ 2318 h 2362"/>
              <a:gd name="connsiteY2-758" fmla="*/ 2318 h 2362"/>
              <a:gd name="connsiteX3-759" fmla="*/ 2318 h 2362"/>
              <a:gd name="connsiteY3-760" fmla="*/ 2318 h 2362"/>
              <a:gd name="connsiteX4-761" fmla="*/ 2318 h 2362"/>
              <a:gd name="connsiteY4-762" fmla="*/ 2318 h 2362"/>
              <a:gd name="connsiteX0-763" fmla="*/ 2318 h 2362"/>
              <a:gd name="connsiteY0-764" fmla="*/ 2318 h 2362"/>
              <a:gd name="connsiteX1-765" fmla="*/ 2318 h 2362"/>
              <a:gd name="connsiteY1-766" fmla="*/ 2318 h 2362"/>
              <a:gd name="connsiteX2-767" fmla="*/ 2318 h 2362"/>
              <a:gd name="connsiteY2-768" fmla="*/ 2318 h 2362"/>
              <a:gd name="connsiteX3-769" fmla="*/ 2318 h 2362"/>
              <a:gd name="connsiteY3-770" fmla="*/ 2318 h 2362"/>
              <a:gd name="connsiteX4-771" fmla="*/ 2318 h 2362"/>
              <a:gd name="connsiteY4-772" fmla="*/ 2318 h 2362"/>
              <a:gd name="connsiteX0-773" fmla="*/ 2318 h 2362"/>
              <a:gd name="connsiteY0-774" fmla="*/ 2318 h 2362"/>
              <a:gd name="connsiteX1-775" fmla="*/ 2318 h 2362"/>
              <a:gd name="connsiteY1-776" fmla="*/ 2318 h 2362"/>
              <a:gd name="connsiteX2-777" fmla="*/ 2318 h 2362"/>
              <a:gd name="connsiteY2-778" fmla="*/ 2318 h 2362"/>
              <a:gd name="connsiteX3-779" fmla="*/ 2318 h 2362"/>
              <a:gd name="connsiteY3-780" fmla="*/ 2318 h 2362"/>
              <a:gd name="connsiteX4-781" fmla="*/ 2318 h 2362"/>
              <a:gd name="connsiteY4-782" fmla="*/ 2318 h 23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61574" h="557693">
                <a:moveTo>
                  <a:pt x="72869" y="13918"/>
                </a:moveTo>
                <a:cubicBezTo>
                  <a:pt x="184450" y="5454"/>
                  <a:pt x="435949" y="-13117"/>
                  <a:pt x="660478" y="14845"/>
                </a:cubicBezTo>
                <a:cubicBezTo>
                  <a:pt x="621347" y="93170"/>
                  <a:pt x="636508" y="427667"/>
                  <a:pt x="661574" y="540528"/>
                </a:cubicBezTo>
                <a:cubicBezTo>
                  <a:pt x="560227" y="562106"/>
                  <a:pt x="148547" y="575610"/>
                  <a:pt x="52398" y="503151"/>
                </a:cubicBezTo>
                <a:cubicBezTo>
                  <a:pt x="-13816" y="391776"/>
                  <a:pt x="-27876" y="91630"/>
                  <a:pt x="72869" y="13918"/>
                </a:cubicBezTo>
                <a:close/>
              </a:path>
            </a:pathLst>
          </a:custGeom>
          <a:solidFill>
            <a:srgbClr val="EEEDCE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78132" y="2685144"/>
            <a:ext cx="2749216" cy="3194894"/>
            <a:chOff x="8724903" y="3030540"/>
            <a:chExt cx="574675" cy="868363"/>
          </a:xfrm>
          <a:solidFill>
            <a:schemeClr val="tx1"/>
          </a:solidFill>
        </p:grpSpPr>
        <p:sp>
          <p:nvSpPr>
            <p:cNvPr id="7" name="Freeform 15"/>
            <p:cNvSpPr/>
            <p:nvPr/>
          </p:nvSpPr>
          <p:spPr bwMode="auto">
            <a:xfrm>
              <a:off x="8943980" y="3236915"/>
              <a:ext cx="3175" cy="476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579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6"/>
            <p:cNvSpPr>
              <a:spLocks noEditPoints="1"/>
            </p:cNvSpPr>
            <p:nvPr/>
          </p:nvSpPr>
          <p:spPr bwMode="auto">
            <a:xfrm>
              <a:off x="8724903" y="3030540"/>
              <a:ext cx="574675" cy="86836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  <a:gd name="T122" fmla="*/ 2318 h 2362"/>
                <a:gd name="T12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" h="231">
                  <a:moveTo>
                    <a:pt x="39" y="219"/>
                  </a:moveTo>
                  <a:cubicBezTo>
                    <a:pt x="39" y="219"/>
                    <a:pt x="39" y="219"/>
                    <a:pt x="38" y="219"/>
                  </a:cubicBezTo>
                  <a:cubicBezTo>
                    <a:pt x="39" y="221"/>
                    <a:pt x="40" y="222"/>
                    <a:pt x="41" y="224"/>
                  </a:cubicBezTo>
                  <a:cubicBezTo>
                    <a:pt x="41" y="224"/>
                    <a:pt x="42" y="224"/>
                    <a:pt x="42" y="224"/>
                  </a:cubicBezTo>
                  <a:cubicBezTo>
                    <a:pt x="42" y="225"/>
                    <a:pt x="41" y="224"/>
                    <a:pt x="40" y="224"/>
                  </a:cubicBezTo>
                  <a:cubicBezTo>
                    <a:pt x="40" y="225"/>
                    <a:pt x="40" y="225"/>
                    <a:pt x="40" y="226"/>
                  </a:cubicBezTo>
                  <a:cubicBezTo>
                    <a:pt x="39" y="227"/>
                    <a:pt x="38" y="225"/>
                    <a:pt x="37" y="225"/>
                  </a:cubicBezTo>
                  <a:cubicBezTo>
                    <a:pt x="37" y="226"/>
                    <a:pt x="38" y="227"/>
                    <a:pt x="39" y="228"/>
                  </a:cubicBezTo>
                  <a:cubicBezTo>
                    <a:pt x="39" y="228"/>
                    <a:pt x="40" y="227"/>
                    <a:pt x="40" y="227"/>
                  </a:cubicBezTo>
                  <a:cubicBezTo>
                    <a:pt x="41" y="227"/>
                    <a:pt x="41" y="226"/>
                    <a:pt x="41" y="226"/>
                  </a:cubicBezTo>
                  <a:cubicBezTo>
                    <a:pt x="41" y="226"/>
                    <a:pt x="41" y="226"/>
                    <a:pt x="42" y="226"/>
                  </a:cubicBezTo>
                  <a:cubicBezTo>
                    <a:pt x="42" y="227"/>
                    <a:pt x="42" y="228"/>
                    <a:pt x="41" y="228"/>
                  </a:cubicBezTo>
                  <a:cubicBezTo>
                    <a:pt x="41" y="228"/>
                    <a:pt x="41" y="228"/>
                    <a:pt x="40" y="228"/>
                  </a:cubicBezTo>
                  <a:cubicBezTo>
                    <a:pt x="38" y="229"/>
                    <a:pt x="36" y="230"/>
                    <a:pt x="33" y="230"/>
                  </a:cubicBezTo>
                  <a:cubicBezTo>
                    <a:pt x="32" y="230"/>
                    <a:pt x="33" y="230"/>
                    <a:pt x="32" y="231"/>
                  </a:cubicBezTo>
                  <a:cubicBezTo>
                    <a:pt x="31" y="230"/>
                    <a:pt x="30" y="229"/>
                    <a:pt x="29" y="230"/>
                  </a:cubicBezTo>
                  <a:cubicBezTo>
                    <a:pt x="28" y="228"/>
                    <a:pt x="26" y="229"/>
                    <a:pt x="25" y="228"/>
                  </a:cubicBezTo>
                  <a:cubicBezTo>
                    <a:pt x="24" y="228"/>
                    <a:pt x="24" y="229"/>
                    <a:pt x="23" y="228"/>
                  </a:cubicBezTo>
                  <a:cubicBezTo>
                    <a:pt x="23" y="228"/>
                    <a:pt x="23" y="228"/>
                    <a:pt x="23" y="227"/>
                  </a:cubicBezTo>
                  <a:cubicBezTo>
                    <a:pt x="22" y="227"/>
                    <a:pt x="21" y="228"/>
                    <a:pt x="20" y="228"/>
                  </a:cubicBezTo>
                  <a:cubicBezTo>
                    <a:pt x="21" y="227"/>
                    <a:pt x="21" y="226"/>
                    <a:pt x="22" y="226"/>
                  </a:cubicBezTo>
                  <a:cubicBezTo>
                    <a:pt x="23" y="225"/>
                    <a:pt x="23" y="224"/>
                    <a:pt x="24" y="224"/>
                  </a:cubicBezTo>
                  <a:cubicBezTo>
                    <a:pt x="23" y="223"/>
                    <a:pt x="24" y="222"/>
                    <a:pt x="24" y="221"/>
                  </a:cubicBezTo>
                  <a:cubicBezTo>
                    <a:pt x="26" y="220"/>
                    <a:pt x="26" y="215"/>
                    <a:pt x="29" y="215"/>
                  </a:cubicBezTo>
                  <a:cubicBezTo>
                    <a:pt x="29" y="210"/>
                    <a:pt x="30" y="205"/>
                    <a:pt x="29" y="201"/>
                  </a:cubicBezTo>
                  <a:cubicBezTo>
                    <a:pt x="30" y="198"/>
                    <a:pt x="30" y="193"/>
                    <a:pt x="30" y="189"/>
                  </a:cubicBezTo>
                  <a:cubicBezTo>
                    <a:pt x="30" y="186"/>
                    <a:pt x="30" y="184"/>
                    <a:pt x="29" y="182"/>
                  </a:cubicBezTo>
                  <a:cubicBezTo>
                    <a:pt x="29" y="181"/>
                    <a:pt x="30" y="181"/>
                    <a:pt x="30" y="180"/>
                  </a:cubicBezTo>
                  <a:cubicBezTo>
                    <a:pt x="30" y="175"/>
                    <a:pt x="30" y="169"/>
                    <a:pt x="31" y="163"/>
                  </a:cubicBezTo>
                  <a:cubicBezTo>
                    <a:pt x="31" y="159"/>
                    <a:pt x="32" y="156"/>
                    <a:pt x="32" y="152"/>
                  </a:cubicBezTo>
                  <a:cubicBezTo>
                    <a:pt x="32" y="152"/>
                    <a:pt x="32" y="151"/>
                    <a:pt x="32" y="151"/>
                  </a:cubicBezTo>
                  <a:cubicBezTo>
                    <a:pt x="32" y="150"/>
                    <a:pt x="32" y="150"/>
                    <a:pt x="32" y="149"/>
                  </a:cubicBezTo>
                  <a:cubicBezTo>
                    <a:pt x="33" y="147"/>
                    <a:pt x="32" y="144"/>
                    <a:pt x="32" y="141"/>
                  </a:cubicBezTo>
                  <a:cubicBezTo>
                    <a:pt x="32" y="142"/>
                    <a:pt x="32" y="143"/>
                    <a:pt x="31" y="144"/>
                  </a:cubicBezTo>
                  <a:cubicBezTo>
                    <a:pt x="31" y="144"/>
                    <a:pt x="31" y="143"/>
                    <a:pt x="31" y="143"/>
                  </a:cubicBezTo>
                  <a:cubicBezTo>
                    <a:pt x="30" y="137"/>
                    <a:pt x="30" y="129"/>
                    <a:pt x="29" y="123"/>
                  </a:cubicBezTo>
                  <a:cubicBezTo>
                    <a:pt x="29" y="118"/>
                    <a:pt x="29" y="114"/>
                    <a:pt x="28" y="110"/>
                  </a:cubicBezTo>
                  <a:cubicBezTo>
                    <a:pt x="27" y="99"/>
                    <a:pt x="26" y="88"/>
                    <a:pt x="24" y="78"/>
                  </a:cubicBezTo>
                  <a:cubicBezTo>
                    <a:pt x="23" y="80"/>
                    <a:pt x="22" y="83"/>
                    <a:pt x="21" y="84"/>
                  </a:cubicBezTo>
                  <a:cubicBezTo>
                    <a:pt x="21" y="86"/>
                    <a:pt x="20" y="87"/>
                    <a:pt x="20" y="88"/>
                  </a:cubicBezTo>
                  <a:cubicBezTo>
                    <a:pt x="18" y="92"/>
                    <a:pt x="17" y="98"/>
                    <a:pt x="15" y="101"/>
                  </a:cubicBezTo>
                  <a:cubicBezTo>
                    <a:pt x="16" y="104"/>
                    <a:pt x="14" y="106"/>
                    <a:pt x="14" y="109"/>
                  </a:cubicBezTo>
                  <a:cubicBezTo>
                    <a:pt x="14" y="109"/>
                    <a:pt x="14" y="110"/>
                    <a:pt x="13" y="110"/>
                  </a:cubicBezTo>
                  <a:cubicBezTo>
                    <a:pt x="13" y="111"/>
                    <a:pt x="13" y="112"/>
                    <a:pt x="12" y="113"/>
                  </a:cubicBezTo>
                  <a:cubicBezTo>
                    <a:pt x="12" y="115"/>
                    <a:pt x="12" y="118"/>
                    <a:pt x="11" y="120"/>
                  </a:cubicBezTo>
                  <a:cubicBezTo>
                    <a:pt x="11" y="121"/>
                    <a:pt x="11" y="122"/>
                    <a:pt x="11" y="123"/>
                  </a:cubicBezTo>
                  <a:cubicBezTo>
                    <a:pt x="10" y="126"/>
                    <a:pt x="9" y="130"/>
                    <a:pt x="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9" y="134"/>
                    <a:pt x="9" y="134"/>
                  </a:cubicBezTo>
                  <a:cubicBezTo>
                    <a:pt x="9" y="135"/>
                    <a:pt x="8" y="136"/>
                    <a:pt x="8" y="136"/>
                  </a:cubicBezTo>
                  <a:cubicBezTo>
                    <a:pt x="9" y="136"/>
                    <a:pt x="8" y="136"/>
                    <a:pt x="8" y="136"/>
                  </a:cubicBezTo>
                  <a:cubicBezTo>
                    <a:pt x="8" y="138"/>
                    <a:pt x="9" y="141"/>
                    <a:pt x="8" y="143"/>
                  </a:cubicBezTo>
                  <a:cubicBezTo>
                    <a:pt x="8" y="143"/>
                    <a:pt x="9" y="143"/>
                    <a:pt x="9" y="143"/>
                  </a:cubicBezTo>
                  <a:cubicBezTo>
                    <a:pt x="9" y="145"/>
                    <a:pt x="8" y="147"/>
                    <a:pt x="9" y="149"/>
                  </a:cubicBezTo>
                  <a:cubicBezTo>
                    <a:pt x="9" y="149"/>
                    <a:pt x="8" y="150"/>
                    <a:pt x="8" y="150"/>
                  </a:cubicBezTo>
                  <a:cubicBezTo>
                    <a:pt x="8" y="150"/>
                    <a:pt x="9" y="150"/>
                    <a:pt x="9" y="150"/>
                  </a:cubicBezTo>
                  <a:cubicBezTo>
                    <a:pt x="8" y="153"/>
                    <a:pt x="6" y="157"/>
                    <a:pt x="5" y="160"/>
                  </a:cubicBezTo>
                  <a:cubicBezTo>
                    <a:pt x="4" y="162"/>
                    <a:pt x="4" y="163"/>
                    <a:pt x="5" y="165"/>
                  </a:cubicBezTo>
                  <a:cubicBezTo>
                    <a:pt x="4" y="166"/>
                    <a:pt x="5" y="168"/>
                    <a:pt x="3" y="169"/>
                  </a:cubicBezTo>
                  <a:cubicBezTo>
                    <a:pt x="2" y="168"/>
                    <a:pt x="3" y="167"/>
                    <a:pt x="3" y="165"/>
                  </a:cubicBezTo>
                  <a:cubicBezTo>
                    <a:pt x="3" y="165"/>
                    <a:pt x="2" y="166"/>
                    <a:pt x="2" y="166"/>
                  </a:cubicBezTo>
                  <a:cubicBezTo>
                    <a:pt x="0" y="164"/>
                    <a:pt x="2" y="162"/>
                    <a:pt x="3" y="161"/>
                  </a:cubicBezTo>
                  <a:cubicBezTo>
                    <a:pt x="4" y="158"/>
                    <a:pt x="6" y="156"/>
                    <a:pt x="7" y="153"/>
                  </a:cubicBezTo>
                  <a:cubicBezTo>
                    <a:pt x="7" y="153"/>
                    <a:pt x="6" y="153"/>
                    <a:pt x="6" y="153"/>
                  </a:cubicBezTo>
                  <a:cubicBezTo>
                    <a:pt x="5" y="154"/>
                    <a:pt x="5" y="155"/>
                    <a:pt x="4" y="156"/>
                  </a:cubicBezTo>
                  <a:cubicBezTo>
                    <a:pt x="4" y="157"/>
                    <a:pt x="4" y="160"/>
                    <a:pt x="3" y="161"/>
                  </a:cubicBezTo>
                  <a:cubicBezTo>
                    <a:pt x="1" y="160"/>
                    <a:pt x="2" y="158"/>
                    <a:pt x="2" y="157"/>
                  </a:cubicBezTo>
                  <a:cubicBezTo>
                    <a:pt x="3" y="154"/>
                    <a:pt x="3" y="149"/>
                    <a:pt x="3" y="146"/>
                  </a:cubicBezTo>
                  <a:cubicBezTo>
                    <a:pt x="3" y="145"/>
                    <a:pt x="3" y="146"/>
                    <a:pt x="3" y="146"/>
                  </a:cubicBezTo>
                  <a:cubicBezTo>
                    <a:pt x="1" y="145"/>
                    <a:pt x="4" y="143"/>
                    <a:pt x="3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5" y="136"/>
                    <a:pt x="5" y="131"/>
                    <a:pt x="6" y="127"/>
                  </a:cubicBezTo>
                  <a:cubicBezTo>
                    <a:pt x="7" y="123"/>
                    <a:pt x="8" y="117"/>
                    <a:pt x="9" y="112"/>
                  </a:cubicBezTo>
                  <a:cubicBezTo>
                    <a:pt x="8" y="112"/>
                    <a:pt x="7" y="111"/>
                    <a:pt x="8" y="110"/>
                  </a:cubicBezTo>
                  <a:cubicBezTo>
                    <a:pt x="8" y="110"/>
                    <a:pt x="8" y="110"/>
                    <a:pt x="9" y="110"/>
                  </a:cubicBezTo>
                  <a:cubicBezTo>
                    <a:pt x="9" y="109"/>
                    <a:pt x="9" y="108"/>
                    <a:pt x="9" y="108"/>
                  </a:cubicBezTo>
                  <a:cubicBezTo>
                    <a:pt x="9" y="107"/>
                    <a:pt x="8" y="103"/>
                    <a:pt x="9" y="102"/>
                  </a:cubicBezTo>
                  <a:cubicBezTo>
                    <a:pt x="9" y="101"/>
                    <a:pt x="10" y="100"/>
                    <a:pt x="10" y="99"/>
                  </a:cubicBezTo>
                  <a:cubicBezTo>
                    <a:pt x="11" y="101"/>
                    <a:pt x="9" y="103"/>
                    <a:pt x="10" y="104"/>
                  </a:cubicBezTo>
                  <a:cubicBezTo>
                    <a:pt x="11" y="101"/>
                    <a:pt x="12" y="98"/>
                    <a:pt x="13" y="94"/>
                  </a:cubicBezTo>
                  <a:cubicBezTo>
                    <a:pt x="14" y="91"/>
                    <a:pt x="15" y="88"/>
                    <a:pt x="16" y="85"/>
                  </a:cubicBezTo>
                  <a:cubicBezTo>
                    <a:pt x="17" y="83"/>
                    <a:pt x="17" y="81"/>
                    <a:pt x="18" y="79"/>
                  </a:cubicBezTo>
                  <a:cubicBezTo>
                    <a:pt x="18" y="78"/>
                    <a:pt x="19" y="77"/>
                    <a:pt x="18" y="76"/>
                  </a:cubicBezTo>
                  <a:cubicBezTo>
                    <a:pt x="18" y="77"/>
                    <a:pt x="17" y="78"/>
                    <a:pt x="17" y="79"/>
                  </a:cubicBezTo>
                  <a:cubicBezTo>
                    <a:pt x="18" y="74"/>
                    <a:pt x="20" y="68"/>
                    <a:pt x="21" y="63"/>
                  </a:cubicBezTo>
                  <a:cubicBezTo>
                    <a:pt x="21" y="62"/>
                    <a:pt x="21" y="62"/>
                    <a:pt x="21" y="61"/>
                  </a:cubicBezTo>
                  <a:cubicBezTo>
                    <a:pt x="21" y="60"/>
                    <a:pt x="22" y="58"/>
                    <a:pt x="21" y="57"/>
                  </a:cubicBezTo>
                  <a:cubicBezTo>
                    <a:pt x="22" y="56"/>
                    <a:pt x="23" y="56"/>
                    <a:pt x="25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3"/>
                    <a:pt x="26" y="52"/>
                    <a:pt x="28" y="52"/>
                  </a:cubicBezTo>
                  <a:cubicBezTo>
                    <a:pt x="28" y="52"/>
                    <a:pt x="28" y="50"/>
                    <a:pt x="29" y="50"/>
                  </a:cubicBezTo>
                  <a:cubicBezTo>
                    <a:pt x="29" y="51"/>
                    <a:pt x="29" y="51"/>
                    <a:pt x="29" y="52"/>
                  </a:cubicBezTo>
                  <a:cubicBezTo>
                    <a:pt x="31" y="51"/>
                    <a:pt x="33" y="48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2"/>
                    <a:pt x="40" y="52"/>
                    <a:pt x="43" y="53"/>
                  </a:cubicBezTo>
                  <a:cubicBezTo>
                    <a:pt x="47" y="52"/>
                    <a:pt x="50" y="52"/>
                    <a:pt x="52" y="52"/>
                  </a:cubicBezTo>
                  <a:cubicBezTo>
                    <a:pt x="53" y="52"/>
                    <a:pt x="54" y="52"/>
                    <a:pt x="55" y="52"/>
                  </a:cubicBezTo>
                  <a:cubicBezTo>
                    <a:pt x="56" y="52"/>
                    <a:pt x="57" y="52"/>
                    <a:pt x="57" y="52"/>
                  </a:cubicBezTo>
                  <a:cubicBezTo>
                    <a:pt x="60" y="52"/>
                    <a:pt x="62" y="50"/>
                    <a:pt x="64" y="50"/>
                  </a:cubicBezTo>
                  <a:cubicBezTo>
                    <a:pt x="66" y="50"/>
                    <a:pt x="68" y="50"/>
                    <a:pt x="68" y="52"/>
                  </a:cubicBezTo>
                  <a:cubicBezTo>
                    <a:pt x="69" y="51"/>
                    <a:pt x="68" y="51"/>
                    <a:pt x="69" y="51"/>
                  </a:cubicBezTo>
                  <a:cubicBezTo>
                    <a:pt x="71" y="50"/>
                    <a:pt x="75" y="51"/>
                    <a:pt x="78" y="52"/>
                  </a:cubicBezTo>
                  <a:cubicBezTo>
                    <a:pt x="79" y="52"/>
                    <a:pt x="81" y="52"/>
                    <a:pt x="83" y="52"/>
                  </a:cubicBezTo>
                  <a:cubicBezTo>
                    <a:pt x="87" y="53"/>
                    <a:pt x="92" y="54"/>
                    <a:pt x="96" y="55"/>
                  </a:cubicBezTo>
                  <a:cubicBezTo>
                    <a:pt x="99" y="55"/>
                    <a:pt x="102" y="55"/>
                    <a:pt x="105" y="56"/>
                  </a:cubicBezTo>
                  <a:cubicBezTo>
                    <a:pt x="107" y="56"/>
                    <a:pt x="109" y="56"/>
                    <a:pt x="110" y="56"/>
                  </a:cubicBezTo>
                  <a:cubicBezTo>
                    <a:pt x="111" y="56"/>
                    <a:pt x="112" y="55"/>
                    <a:pt x="112" y="54"/>
                  </a:cubicBezTo>
                  <a:cubicBezTo>
                    <a:pt x="116" y="51"/>
                    <a:pt x="120" y="47"/>
                    <a:pt x="122" y="43"/>
                  </a:cubicBezTo>
                  <a:cubicBezTo>
                    <a:pt x="126" y="38"/>
                    <a:pt x="130" y="33"/>
                    <a:pt x="134" y="27"/>
                  </a:cubicBezTo>
                  <a:cubicBezTo>
                    <a:pt x="134" y="27"/>
                    <a:pt x="134" y="26"/>
                    <a:pt x="135" y="26"/>
                  </a:cubicBezTo>
                  <a:cubicBezTo>
                    <a:pt x="135" y="26"/>
                    <a:pt x="135" y="25"/>
                    <a:pt x="135" y="25"/>
                  </a:cubicBezTo>
                  <a:cubicBezTo>
                    <a:pt x="136" y="24"/>
                    <a:pt x="137" y="23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9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7"/>
                    <a:pt x="141" y="16"/>
                    <a:pt x="141" y="15"/>
                  </a:cubicBezTo>
                  <a:cubicBezTo>
                    <a:pt x="141" y="15"/>
                    <a:pt x="141" y="15"/>
                    <a:pt x="141" y="14"/>
                  </a:cubicBezTo>
                  <a:cubicBezTo>
                    <a:pt x="143" y="12"/>
                    <a:pt x="144" y="10"/>
                    <a:pt x="146" y="8"/>
                  </a:cubicBezTo>
                  <a:cubicBezTo>
                    <a:pt x="147" y="8"/>
                    <a:pt x="147" y="9"/>
                    <a:pt x="148" y="9"/>
                  </a:cubicBezTo>
                  <a:cubicBezTo>
                    <a:pt x="148" y="8"/>
                    <a:pt x="149" y="7"/>
                    <a:pt x="149" y="5"/>
                  </a:cubicBezTo>
                  <a:cubicBezTo>
                    <a:pt x="150" y="4"/>
                    <a:pt x="150" y="3"/>
                    <a:pt x="152" y="2"/>
                  </a:cubicBezTo>
                  <a:cubicBezTo>
                    <a:pt x="152" y="1"/>
                    <a:pt x="152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2"/>
                    <a:pt x="152" y="3"/>
                    <a:pt x="151" y="4"/>
                  </a:cubicBezTo>
                  <a:cubicBezTo>
                    <a:pt x="151" y="4"/>
                    <a:pt x="151" y="5"/>
                    <a:pt x="151" y="5"/>
                  </a:cubicBezTo>
                  <a:cubicBezTo>
                    <a:pt x="151" y="6"/>
                    <a:pt x="150" y="6"/>
                    <a:pt x="150" y="7"/>
                  </a:cubicBezTo>
                  <a:cubicBezTo>
                    <a:pt x="149" y="7"/>
                    <a:pt x="150" y="8"/>
                    <a:pt x="149" y="8"/>
                  </a:cubicBezTo>
                  <a:cubicBezTo>
                    <a:pt x="149" y="10"/>
                    <a:pt x="147" y="12"/>
                    <a:pt x="148" y="14"/>
                  </a:cubicBezTo>
                  <a:cubicBezTo>
                    <a:pt x="147" y="15"/>
                    <a:pt x="149" y="18"/>
                    <a:pt x="149" y="19"/>
                  </a:cubicBezTo>
                  <a:cubicBezTo>
                    <a:pt x="148" y="20"/>
                    <a:pt x="146" y="21"/>
                    <a:pt x="145" y="21"/>
                  </a:cubicBezTo>
                  <a:cubicBezTo>
                    <a:pt x="145" y="22"/>
                    <a:pt x="144" y="22"/>
                    <a:pt x="145" y="22"/>
                  </a:cubicBezTo>
                  <a:cubicBezTo>
                    <a:pt x="142" y="24"/>
                    <a:pt x="139" y="26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4" y="31"/>
                    <a:pt x="133" y="35"/>
                    <a:pt x="130" y="37"/>
                  </a:cubicBezTo>
                  <a:cubicBezTo>
                    <a:pt x="130" y="37"/>
                    <a:pt x="129" y="37"/>
                    <a:pt x="129" y="38"/>
                  </a:cubicBezTo>
                  <a:cubicBezTo>
                    <a:pt x="129" y="38"/>
                    <a:pt x="129" y="39"/>
                    <a:pt x="129" y="39"/>
                  </a:cubicBezTo>
                  <a:cubicBezTo>
                    <a:pt x="128" y="40"/>
                    <a:pt x="127" y="41"/>
                    <a:pt x="126" y="42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4" y="45"/>
                    <a:pt x="123" y="48"/>
                    <a:pt x="121" y="50"/>
                  </a:cubicBezTo>
                  <a:cubicBezTo>
                    <a:pt x="119" y="54"/>
                    <a:pt x="116" y="57"/>
                    <a:pt x="114" y="61"/>
                  </a:cubicBezTo>
                  <a:cubicBezTo>
                    <a:pt x="114" y="61"/>
                    <a:pt x="114" y="61"/>
                    <a:pt x="113" y="61"/>
                  </a:cubicBezTo>
                  <a:cubicBezTo>
                    <a:pt x="113" y="61"/>
                    <a:pt x="113" y="61"/>
                    <a:pt x="113" y="60"/>
                  </a:cubicBezTo>
                  <a:cubicBezTo>
                    <a:pt x="112" y="60"/>
                    <a:pt x="111" y="61"/>
                    <a:pt x="110" y="61"/>
                  </a:cubicBezTo>
                  <a:cubicBezTo>
                    <a:pt x="109" y="61"/>
                    <a:pt x="108" y="60"/>
                    <a:pt x="106" y="60"/>
                  </a:cubicBezTo>
                  <a:cubicBezTo>
                    <a:pt x="106" y="60"/>
                    <a:pt x="106" y="61"/>
                    <a:pt x="106" y="61"/>
                  </a:cubicBezTo>
                  <a:cubicBezTo>
                    <a:pt x="100" y="60"/>
                    <a:pt x="95" y="59"/>
                    <a:pt x="90" y="59"/>
                  </a:cubicBezTo>
                  <a:cubicBezTo>
                    <a:pt x="89" y="59"/>
                    <a:pt x="87" y="59"/>
                    <a:pt x="86" y="59"/>
                  </a:cubicBezTo>
                  <a:cubicBezTo>
                    <a:pt x="85" y="59"/>
                    <a:pt x="83" y="58"/>
                    <a:pt x="82" y="59"/>
                  </a:cubicBezTo>
                  <a:cubicBezTo>
                    <a:pt x="81" y="59"/>
                    <a:pt x="80" y="60"/>
                    <a:pt x="78" y="60"/>
                  </a:cubicBezTo>
                  <a:cubicBezTo>
                    <a:pt x="79" y="59"/>
                    <a:pt x="79" y="59"/>
                    <a:pt x="80" y="59"/>
                  </a:cubicBezTo>
                  <a:cubicBezTo>
                    <a:pt x="77" y="59"/>
                    <a:pt x="74" y="58"/>
                    <a:pt x="72" y="58"/>
                  </a:cubicBezTo>
                  <a:cubicBezTo>
                    <a:pt x="72" y="63"/>
                    <a:pt x="72" y="71"/>
                    <a:pt x="71" y="76"/>
                  </a:cubicBezTo>
                  <a:cubicBezTo>
                    <a:pt x="71" y="78"/>
                    <a:pt x="70" y="79"/>
                    <a:pt x="70" y="81"/>
                  </a:cubicBezTo>
                  <a:cubicBezTo>
                    <a:pt x="70" y="82"/>
                    <a:pt x="70" y="82"/>
                    <a:pt x="70" y="83"/>
                  </a:cubicBezTo>
                  <a:cubicBezTo>
                    <a:pt x="70" y="84"/>
                    <a:pt x="70" y="85"/>
                    <a:pt x="70" y="86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69" y="90"/>
                    <a:pt x="69" y="91"/>
                    <a:pt x="69" y="93"/>
                  </a:cubicBezTo>
                  <a:cubicBezTo>
                    <a:pt x="69" y="94"/>
                    <a:pt x="69" y="95"/>
                    <a:pt x="69" y="97"/>
                  </a:cubicBezTo>
                  <a:cubicBezTo>
                    <a:pt x="69" y="98"/>
                    <a:pt x="68" y="100"/>
                    <a:pt x="68" y="102"/>
                  </a:cubicBezTo>
                  <a:cubicBezTo>
                    <a:pt x="67" y="104"/>
                    <a:pt x="68" y="106"/>
                    <a:pt x="67" y="108"/>
                  </a:cubicBezTo>
                  <a:cubicBezTo>
                    <a:pt x="67" y="109"/>
                    <a:pt x="67" y="111"/>
                    <a:pt x="67" y="112"/>
                  </a:cubicBezTo>
                  <a:cubicBezTo>
                    <a:pt x="67" y="114"/>
                    <a:pt x="67" y="117"/>
                    <a:pt x="67" y="118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8" y="119"/>
                    <a:pt x="67" y="119"/>
                    <a:pt x="67" y="120"/>
                  </a:cubicBezTo>
                  <a:cubicBezTo>
                    <a:pt x="67" y="120"/>
                    <a:pt x="67" y="123"/>
                    <a:pt x="67" y="124"/>
                  </a:cubicBezTo>
                  <a:cubicBezTo>
                    <a:pt x="67" y="125"/>
                    <a:pt x="66" y="128"/>
                    <a:pt x="66" y="129"/>
                  </a:cubicBezTo>
                  <a:cubicBezTo>
                    <a:pt x="66" y="130"/>
                    <a:pt x="66" y="130"/>
                    <a:pt x="66" y="131"/>
                  </a:cubicBezTo>
                  <a:cubicBezTo>
                    <a:pt x="66" y="131"/>
                    <a:pt x="66" y="132"/>
                    <a:pt x="66" y="133"/>
                  </a:cubicBezTo>
                  <a:cubicBezTo>
                    <a:pt x="66" y="137"/>
                    <a:pt x="66" y="141"/>
                    <a:pt x="66" y="147"/>
                  </a:cubicBezTo>
                  <a:cubicBezTo>
                    <a:pt x="66" y="147"/>
                    <a:pt x="66" y="148"/>
                    <a:pt x="66" y="149"/>
                  </a:cubicBezTo>
                  <a:cubicBezTo>
                    <a:pt x="66" y="152"/>
                    <a:pt x="67" y="157"/>
                    <a:pt x="66" y="161"/>
                  </a:cubicBezTo>
                  <a:cubicBezTo>
                    <a:pt x="67" y="164"/>
                    <a:pt x="66" y="167"/>
                    <a:pt x="66" y="170"/>
                  </a:cubicBezTo>
                  <a:cubicBezTo>
                    <a:pt x="66" y="170"/>
                    <a:pt x="67" y="170"/>
                    <a:pt x="67" y="170"/>
                  </a:cubicBezTo>
                  <a:cubicBezTo>
                    <a:pt x="67" y="171"/>
                    <a:pt x="67" y="171"/>
                    <a:pt x="66" y="171"/>
                  </a:cubicBezTo>
                  <a:cubicBezTo>
                    <a:pt x="66" y="174"/>
                    <a:pt x="66" y="176"/>
                    <a:pt x="66" y="179"/>
                  </a:cubicBezTo>
                  <a:cubicBezTo>
                    <a:pt x="66" y="179"/>
                    <a:pt x="66" y="179"/>
                    <a:pt x="66" y="180"/>
                  </a:cubicBezTo>
                  <a:cubicBezTo>
                    <a:pt x="66" y="180"/>
                    <a:pt x="66" y="181"/>
                    <a:pt x="66" y="181"/>
                  </a:cubicBezTo>
                  <a:cubicBezTo>
                    <a:pt x="67" y="183"/>
                    <a:pt x="66" y="185"/>
                    <a:pt x="66" y="187"/>
                  </a:cubicBezTo>
                  <a:cubicBezTo>
                    <a:pt x="66" y="190"/>
                    <a:pt x="66" y="194"/>
                    <a:pt x="66" y="197"/>
                  </a:cubicBezTo>
                  <a:cubicBezTo>
                    <a:pt x="67" y="201"/>
                    <a:pt x="66" y="207"/>
                    <a:pt x="67" y="212"/>
                  </a:cubicBezTo>
                  <a:cubicBezTo>
                    <a:pt x="67" y="213"/>
                    <a:pt x="67" y="214"/>
                    <a:pt x="67" y="215"/>
                  </a:cubicBezTo>
                  <a:cubicBezTo>
                    <a:pt x="68" y="215"/>
                    <a:pt x="69" y="216"/>
                    <a:pt x="70" y="216"/>
                  </a:cubicBezTo>
                  <a:cubicBezTo>
                    <a:pt x="70" y="217"/>
                    <a:pt x="70" y="218"/>
                    <a:pt x="69" y="217"/>
                  </a:cubicBezTo>
                  <a:cubicBezTo>
                    <a:pt x="70" y="219"/>
                    <a:pt x="71" y="220"/>
                    <a:pt x="72" y="221"/>
                  </a:cubicBezTo>
                  <a:cubicBezTo>
                    <a:pt x="72" y="223"/>
                    <a:pt x="72" y="226"/>
                    <a:pt x="72" y="227"/>
                  </a:cubicBezTo>
                  <a:cubicBezTo>
                    <a:pt x="70" y="228"/>
                    <a:pt x="68" y="229"/>
                    <a:pt x="65" y="229"/>
                  </a:cubicBezTo>
                  <a:cubicBezTo>
                    <a:pt x="65" y="229"/>
                    <a:pt x="65" y="230"/>
                    <a:pt x="65" y="230"/>
                  </a:cubicBezTo>
                  <a:cubicBezTo>
                    <a:pt x="65" y="230"/>
                    <a:pt x="64" y="230"/>
                    <a:pt x="63" y="230"/>
                  </a:cubicBezTo>
                  <a:cubicBezTo>
                    <a:pt x="63" y="230"/>
                    <a:pt x="63" y="229"/>
                    <a:pt x="62" y="229"/>
                  </a:cubicBezTo>
                  <a:cubicBezTo>
                    <a:pt x="59" y="229"/>
                    <a:pt x="56" y="229"/>
                    <a:pt x="53" y="229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2" y="227"/>
                    <a:pt x="54" y="228"/>
                    <a:pt x="54" y="227"/>
                  </a:cubicBezTo>
                  <a:cubicBezTo>
                    <a:pt x="53" y="227"/>
                    <a:pt x="53" y="228"/>
                    <a:pt x="51" y="228"/>
                  </a:cubicBezTo>
                  <a:cubicBezTo>
                    <a:pt x="51" y="226"/>
                    <a:pt x="53" y="225"/>
                    <a:pt x="54" y="223"/>
                  </a:cubicBezTo>
                  <a:cubicBezTo>
                    <a:pt x="53" y="223"/>
                    <a:pt x="51" y="226"/>
                    <a:pt x="50" y="225"/>
                  </a:cubicBezTo>
                  <a:cubicBezTo>
                    <a:pt x="52" y="222"/>
                    <a:pt x="55" y="221"/>
                    <a:pt x="57" y="218"/>
                  </a:cubicBezTo>
                  <a:cubicBezTo>
                    <a:pt x="57" y="218"/>
                    <a:pt x="56" y="218"/>
                    <a:pt x="56" y="218"/>
                  </a:cubicBezTo>
                  <a:cubicBezTo>
                    <a:pt x="55" y="217"/>
                    <a:pt x="56" y="215"/>
                    <a:pt x="57" y="214"/>
                  </a:cubicBezTo>
                  <a:cubicBezTo>
                    <a:pt x="57" y="212"/>
                    <a:pt x="58" y="211"/>
                    <a:pt x="59" y="209"/>
                  </a:cubicBezTo>
                  <a:cubicBezTo>
                    <a:pt x="60" y="209"/>
                    <a:pt x="60" y="209"/>
                    <a:pt x="60" y="208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59" y="208"/>
                    <a:pt x="59" y="210"/>
                    <a:pt x="57" y="210"/>
                  </a:cubicBezTo>
                  <a:cubicBezTo>
                    <a:pt x="56" y="209"/>
                    <a:pt x="57" y="208"/>
                    <a:pt x="57" y="207"/>
                  </a:cubicBezTo>
                  <a:cubicBezTo>
                    <a:pt x="57" y="207"/>
                    <a:pt x="57" y="206"/>
                    <a:pt x="57" y="206"/>
                  </a:cubicBezTo>
                  <a:cubicBezTo>
                    <a:pt x="57" y="204"/>
                    <a:pt x="57" y="202"/>
                    <a:pt x="56" y="199"/>
                  </a:cubicBezTo>
                  <a:cubicBezTo>
                    <a:pt x="56" y="199"/>
                    <a:pt x="56" y="200"/>
                    <a:pt x="55" y="199"/>
                  </a:cubicBezTo>
                  <a:cubicBezTo>
                    <a:pt x="55" y="197"/>
                    <a:pt x="57" y="196"/>
                    <a:pt x="56" y="194"/>
                  </a:cubicBezTo>
                  <a:cubicBezTo>
                    <a:pt x="57" y="193"/>
                    <a:pt x="55" y="192"/>
                    <a:pt x="55" y="190"/>
                  </a:cubicBezTo>
                  <a:cubicBezTo>
                    <a:pt x="55" y="190"/>
                    <a:pt x="56" y="190"/>
                    <a:pt x="56" y="190"/>
                  </a:cubicBezTo>
                  <a:cubicBezTo>
                    <a:pt x="56" y="187"/>
                    <a:pt x="56" y="184"/>
                    <a:pt x="56" y="182"/>
                  </a:cubicBezTo>
                  <a:cubicBezTo>
                    <a:pt x="56" y="181"/>
                    <a:pt x="55" y="181"/>
                    <a:pt x="55" y="180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6" y="178"/>
                    <a:pt x="55" y="178"/>
                    <a:pt x="55" y="177"/>
                  </a:cubicBezTo>
                  <a:cubicBezTo>
                    <a:pt x="55" y="170"/>
                    <a:pt x="54" y="161"/>
                    <a:pt x="53" y="153"/>
                  </a:cubicBezTo>
                  <a:cubicBezTo>
                    <a:pt x="53" y="153"/>
                    <a:pt x="52" y="153"/>
                    <a:pt x="52" y="153"/>
                  </a:cubicBezTo>
                  <a:cubicBezTo>
                    <a:pt x="52" y="152"/>
                    <a:pt x="53" y="151"/>
                    <a:pt x="52" y="149"/>
                  </a:cubicBezTo>
                  <a:cubicBezTo>
                    <a:pt x="52" y="149"/>
                    <a:pt x="51" y="150"/>
                    <a:pt x="51" y="149"/>
                  </a:cubicBezTo>
                  <a:cubicBezTo>
                    <a:pt x="51" y="149"/>
                    <a:pt x="51" y="149"/>
                    <a:pt x="51" y="148"/>
                  </a:cubicBezTo>
                  <a:cubicBezTo>
                    <a:pt x="49" y="147"/>
                    <a:pt x="50" y="144"/>
                    <a:pt x="48" y="143"/>
                  </a:cubicBezTo>
                  <a:cubicBezTo>
                    <a:pt x="48" y="144"/>
                    <a:pt x="48" y="145"/>
                    <a:pt x="47" y="145"/>
                  </a:cubicBezTo>
                  <a:cubicBezTo>
                    <a:pt x="47" y="144"/>
                    <a:pt x="47" y="144"/>
                    <a:pt x="47" y="143"/>
                  </a:cubicBezTo>
                  <a:cubicBezTo>
                    <a:pt x="46" y="145"/>
                    <a:pt x="45" y="147"/>
                    <a:pt x="44" y="149"/>
                  </a:cubicBezTo>
                  <a:cubicBezTo>
                    <a:pt x="44" y="151"/>
                    <a:pt x="43" y="152"/>
                    <a:pt x="44" y="154"/>
                  </a:cubicBezTo>
                  <a:cubicBezTo>
                    <a:pt x="43" y="157"/>
                    <a:pt x="43" y="161"/>
                    <a:pt x="42" y="163"/>
                  </a:cubicBezTo>
                  <a:cubicBezTo>
                    <a:pt x="42" y="163"/>
                    <a:pt x="42" y="162"/>
                    <a:pt x="41" y="162"/>
                  </a:cubicBezTo>
                  <a:cubicBezTo>
                    <a:pt x="43" y="158"/>
                    <a:pt x="43" y="153"/>
                    <a:pt x="43" y="149"/>
                  </a:cubicBezTo>
                  <a:cubicBezTo>
                    <a:pt x="42" y="149"/>
                    <a:pt x="43" y="152"/>
                    <a:pt x="42" y="152"/>
                  </a:cubicBezTo>
                  <a:cubicBezTo>
                    <a:pt x="42" y="153"/>
                    <a:pt x="42" y="154"/>
                    <a:pt x="42" y="156"/>
                  </a:cubicBezTo>
                  <a:cubicBezTo>
                    <a:pt x="41" y="157"/>
                    <a:pt x="41" y="158"/>
                    <a:pt x="41" y="160"/>
                  </a:cubicBezTo>
                  <a:cubicBezTo>
                    <a:pt x="41" y="160"/>
                    <a:pt x="41" y="161"/>
                    <a:pt x="41" y="162"/>
                  </a:cubicBezTo>
                  <a:cubicBezTo>
                    <a:pt x="41" y="163"/>
                    <a:pt x="40" y="166"/>
                    <a:pt x="41" y="169"/>
                  </a:cubicBezTo>
                  <a:cubicBezTo>
                    <a:pt x="41" y="170"/>
                    <a:pt x="40" y="172"/>
                    <a:pt x="40" y="174"/>
                  </a:cubicBezTo>
                  <a:cubicBezTo>
                    <a:pt x="40" y="175"/>
                    <a:pt x="40" y="175"/>
                    <a:pt x="40" y="176"/>
                  </a:cubicBezTo>
                  <a:cubicBezTo>
                    <a:pt x="40" y="179"/>
                    <a:pt x="40" y="181"/>
                    <a:pt x="39" y="185"/>
                  </a:cubicBezTo>
                  <a:cubicBezTo>
                    <a:pt x="39" y="187"/>
                    <a:pt x="39" y="189"/>
                    <a:pt x="39" y="190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2"/>
                    <a:pt x="39" y="192"/>
                    <a:pt x="39" y="193"/>
                  </a:cubicBezTo>
                  <a:cubicBezTo>
                    <a:pt x="38" y="197"/>
                    <a:pt x="38" y="201"/>
                    <a:pt x="38" y="205"/>
                  </a:cubicBezTo>
                  <a:cubicBezTo>
                    <a:pt x="37" y="207"/>
                    <a:pt x="37" y="208"/>
                    <a:pt x="37" y="210"/>
                  </a:cubicBezTo>
                  <a:cubicBezTo>
                    <a:pt x="37" y="211"/>
                    <a:pt x="38" y="212"/>
                    <a:pt x="38" y="213"/>
                  </a:cubicBezTo>
                  <a:cubicBezTo>
                    <a:pt x="38" y="213"/>
                    <a:pt x="37" y="214"/>
                    <a:pt x="37" y="213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8" y="216"/>
                    <a:pt x="39" y="217"/>
                    <a:pt x="39" y="219"/>
                  </a:cubicBezTo>
                  <a:close/>
                  <a:moveTo>
                    <a:pt x="37" y="215"/>
                  </a:moveTo>
                  <a:cubicBezTo>
                    <a:pt x="37" y="214"/>
                    <a:pt x="36" y="214"/>
                    <a:pt x="36" y="214"/>
                  </a:cubicBezTo>
                  <a:cubicBezTo>
                    <a:pt x="36" y="214"/>
                    <a:pt x="37" y="215"/>
                    <a:pt x="37" y="215"/>
                  </a:cubicBezTo>
                  <a:close/>
                  <a:moveTo>
                    <a:pt x="144" y="15"/>
                  </a:moveTo>
                  <a:cubicBezTo>
                    <a:pt x="144" y="15"/>
                    <a:pt x="145" y="14"/>
                    <a:pt x="145" y="14"/>
                  </a:cubicBezTo>
                  <a:cubicBezTo>
                    <a:pt x="145" y="14"/>
                    <a:pt x="145" y="15"/>
                    <a:pt x="144" y="15"/>
                  </a:cubicBezTo>
                  <a:close/>
                  <a:moveTo>
                    <a:pt x="146" y="15"/>
                  </a:moveTo>
                  <a:cubicBezTo>
                    <a:pt x="147" y="15"/>
                    <a:pt x="146" y="16"/>
                    <a:pt x="147" y="16"/>
                  </a:cubicBezTo>
                  <a:cubicBezTo>
                    <a:pt x="147" y="15"/>
                    <a:pt x="147" y="14"/>
                    <a:pt x="146" y="14"/>
                  </a:cubicBezTo>
                  <a:cubicBezTo>
                    <a:pt x="147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6" y="15"/>
                  </a:cubicBezTo>
                  <a:close/>
                  <a:moveTo>
                    <a:pt x="142" y="18"/>
                  </a:moveTo>
                  <a:cubicBezTo>
                    <a:pt x="143" y="18"/>
                    <a:pt x="144" y="18"/>
                    <a:pt x="144" y="17"/>
                  </a:cubicBezTo>
                  <a:cubicBezTo>
                    <a:pt x="143" y="17"/>
                    <a:pt x="143" y="18"/>
                    <a:pt x="142" y="18"/>
                  </a:cubicBezTo>
                  <a:close/>
                  <a:moveTo>
                    <a:pt x="130" y="34"/>
                  </a:moveTo>
                  <a:cubicBezTo>
                    <a:pt x="132" y="32"/>
                    <a:pt x="134" y="30"/>
                    <a:pt x="135" y="28"/>
                  </a:cubicBezTo>
                  <a:cubicBezTo>
                    <a:pt x="133" y="30"/>
                    <a:pt x="131" y="32"/>
                    <a:pt x="130" y="34"/>
                  </a:cubicBezTo>
                  <a:close/>
                  <a:moveTo>
                    <a:pt x="122" y="44"/>
                  </a:moveTo>
                  <a:cubicBezTo>
                    <a:pt x="122" y="44"/>
                    <a:pt x="123" y="44"/>
                    <a:pt x="123" y="44"/>
                  </a:cubicBezTo>
                  <a:cubicBezTo>
                    <a:pt x="124" y="43"/>
                    <a:pt x="125" y="41"/>
                    <a:pt x="125" y="40"/>
                  </a:cubicBezTo>
                  <a:cubicBezTo>
                    <a:pt x="124" y="42"/>
                    <a:pt x="123" y="43"/>
                    <a:pt x="122" y="44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1" y="52"/>
                  </a:cubicBezTo>
                  <a:cubicBezTo>
                    <a:pt x="31" y="52"/>
                    <a:pt x="31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0" y="52"/>
                    <a:pt x="30" y="52"/>
                  </a:cubicBezTo>
                  <a:close/>
                  <a:moveTo>
                    <a:pt x="61" y="56"/>
                  </a:moveTo>
                  <a:cubicBezTo>
                    <a:pt x="62" y="56"/>
                    <a:pt x="62" y="58"/>
                    <a:pt x="63" y="59"/>
                  </a:cubicBezTo>
                  <a:cubicBezTo>
                    <a:pt x="63" y="59"/>
                    <a:pt x="63" y="58"/>
                    <a:pt x="64" y="58"/>
                  </a:cubicBezTo>
                  <a:cubicBezTo>
                    <a:pt x="64" y="57"/>
                    <a:pt x="64" y="56"/>
                    <a:pt x="64" y="55"/>
                  </a:cubicBezTo>
                  <a:cubicBezTo>
                    <a:pt x="63" y="56"/>
                    <a:pt x="64" y="57"/>
                    <a:pt x="63" y="57"/>
                  </a:cubicBezTo>
                  <a:cubicBezTo>
                    <a:pt x="61" y="55"/>
                    <a:pt x="65" y="51"/>
                    <a:pt x="66" y="55"/>
                  </a:cubicBezTo>
                  <a:cubicBezTo>
                    <a:pt x="67" y="55"/>
                    <a:pt x="68" y="54"/>
                    <a:pt x="68" y="54"/>
                  </a:cubicBezTo>
                  <a:cubicBezTo>
                    <a:pt x="67" y="53"/>
                    <a:pt x="66" y="53"/>
                    <a:pt x="67" y="52"/>
                  </a:cubicBezTo>
                  <a:cubicBezTo>
                    <a:pt x="65" y="51"/>
                    <a:pt x="62" y="51"/>
                    <a:pt x="60" y="52"/>
                  </a:cubicBezTo>
                  <a:cubicBezTo>
                    <a:pt x="62" y="53"/>
                    <a:pt x="63" y="51"/>
                    <a:pt x="64" y="52"/>
                  </a:cubicBezTo>
                  <a:cubicBezTo>
                    <a:pt x="64" y="54"/>
                    <a:pt x="62" y="54"/>
                    <a:pt x="61" y="56"/>
                  </a:cubicBezTo>
                  <a:close/>
                  <a:moveTo>
                    <a:pt x="112" y="56"/>
                  </a:moveTo>
                  <a:cubicBezTo>
                    <a:pt x="114" y="55"/>
                    <a:pt x="114" y="53"/>
                    <a:pt x="116" y="52"/>
                  </a:cubicBezTo>
                  <a:cubicBezTo>
                    <a:pt x="116" y="52"/>
                    <a:pt x="117" y="52"/>
                    <a:pt x="116" y="52"/>
                  </a:cubicBezTo>
                  <a:cubicBezTo>
                    <a:pt x="115" y="53"/>
                    <a:pt x="113" y="54"/>
                    <a:pt x="112" y="56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2" y="55"/>
                    <a:pt x="32" y="56"/>
                    <a:pt x="32" y="57"/>
                  </a:cubicBezTo>
                  <a:cubicBezTo>
                    <a:pt x="32" y="57"/>
                    <a:pt x="31" y="58"/>
                    <a:pt x="32" y="59"/>
                  </a:cubicBezTo>
                  <a:cubicBezTo>
                    <a:pt x="34" y="57"/>
                    <a:pt x="34" y="54"/>
                    <a:pt x="35" y="52"/>
                  </a:cubicBezTo>
                  <a:cubicBezTo>
                    <a:pt x="33" y="51"/>
                    <a:pt x="33" y="53"/>
                    <a:pt x="33" y="54"/>
                  </a:cubicBezTo>
                  <a:close/>
                  <a:moveTo>
                    <a:pt x="71" y="52"/>
                  </a:moveTo>
                  <a:cubicBezTo>
                    <a:pt x="73" y="53"/>
                    <a:pt x="75" y="53"/>
                    <a:pt x="77" y="52"/>
                  </a:cubicBezTo>
                  <a:cubicBezTo>
                    <a:pt x="75" y="52"/>
                    <a:pt x="72" y="51"/>
                    <a:pt x="71" y="52"/>
                  </a:cubicBezTo>
                  <a:close/>
                  <a:moveTo>
                    <a:pt x="69" y="52"/>
                  </a:moveTo>
                  <a:cubicBezTo>
                    <a:pt x="69" y="52"/>
                    <a:pt x="70" y="53"/>
                    <a:pt x="70" y="52"/>
                  </a:cubicBezTo>
                  <a:cubicBezTo>
                    <a:pt x="69" y="53"/>
                    <a:pt x="69" y="52"/>
                    <a:pt x="69" y="52"/>
                  </a:cubicBezTo>
                  <a:close/>
                  <a:moveTo>
                    <a:pt x="35" y="55"/>
                  </a:moveTo>
                  <a:cubicBezTo>
                    <a:pt x="36" y="54"/>
                    <a:pt x="37" y="54"/>
                    <a:pt x="37" y="53"/>
                  </a:cubicBezTo>
                  <a:cubicBezTo>
                    <a:pt x="37" y="53"/>
                    <a:pt x="36" y="52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lose/>
                  <a:moveTo>
                    <a:pt x="56" y="53"/>
                  </a:moveTo>
                  <a:cubicBezTo>
                    <a:pt x="53" y="54"/>
                    <a:pt x="48" y="53"/>
                    <a:pt x="45" y="54"/>
                  </a:cubicBezTo>
                  <a:cubicBezTo>
                    <a:pt x="49" y="55"/>
                    <a:pt x="53" y="54"/>
                    <a:pt x="56" y="53"/>
                  </a:cubicBezTo>
                  <a:close/>
                  <a:moveTo>
                    <a:pt x="37" y="56"/>
                  </a:moveTo>
                  <a:cubicBezTo>
                    <a:pt x="38" y="55"/>
                    <a:pt x="39" y="54"/>
                    <a:pt x="40" y="54"/>
                  </a:cubicBezTo>
                  <a:cubicBezTo>
                    <a:pt x="38" y="53"/>
                    <a:pt x="37" y="55"/>
                    <a:pt x="37" y="56"/>
                  </a:cubicBezTo>
                  <a:close/>
                  <a:moveTo>
                    <a:pt x="61" y="54"/>
                  </a:moveTo>
                  <a:cubicBezTo>
                    <a:pt x="61" y="54"/>
                    <a:pt x="62" y="54"/>
                    <a:pt x="62" y="54"/>
                  </a:cubicBezTo>
                  <a:cubicBezTo>
                    <a:pt x="61" y="54"/>
                    <a:pt x="61" y="54"/>
                    <a:pt x="61" y="54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8" y="55"/>
                  </a:cubicBezTo>
                  <a:cubicBezTo>
                    <a:pt x="28" y="55"/>
                    <a:pt x="28" y="54"/>
                    <a:pt x="28" y="54"/>
                  </a:cubicBezTo>
                  <a:cubicBezTo>
                    <a:pt x="28" y="55"/>
                    <a:pt x="27" y="54"/>
                    <a:pt x="27" y="54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6" y="57"/>
                    <a:pt x="26" y="57"/>
                  </a:cubicBezTo>
                  <a:cubicBezTo>
                    <a:pt x="27" y="57"/>
                    <a:pt x="26" y="56"/>
                    <a:pt x="27" y="56"/>
                  </a:cubicBezTo>
                  <a:cubicBezTo>
                    <a:pt x="27" y="56"/>
                    <a:pt x="26" y="57"/>
                    <a:pt x="27" y="58"/>
                  </a:cubicBezTo>
                  <a:cubicBezTo>
                    <a:pt x="27" y="57"/>
                    <a:pt x="27" y="55"/>
                    <a:pt x="29" y="56"/>
                  </a:cubicBezTo>
                  <a:cubicBezTo>
                    <a:pt x="29" y="55"/>
                    <a:pt x="30" y="55"/>
                    <a:pt x="30" y="54"/>
                  </a:cubicBezTo>
                  <a:cubicBezTo>
                    <a:pt x="29" y="54"/>
                    <a:pt x="29" y="54"/>
                    <a:pt x="29" y="54"/>
                  </a:cubicBezTo>
                  <a:close/>
                  <a:moveTo>
                    <a:pt x="63" y="54"/>
                  </a:moveTo>
                  <a:cubicBezTo>
                    <a:pt x="64" y="54"/>
                    <a:pt x="64" y="54"/>
                    <a:pt x="64" y="54"/>
                  </a:cubicBezTo>
                  <a:cubicBezTo>
                    <a:pt x="63" y="54"/>
                    <a:pt x="63" y="54"/>
                    <a:pt x="63" y="54"/>
                  </a:cubicBezTo>
                  <a:close/>
                  <a:moveTo>
                    <a:pt x="38" y="59"/>
                  </a:moveTo>
                  <a:cubicBezTo>
                    <a:pt x="39" y="57"/>
                    <a:pt x="41" y="56"/>
                    <a:pt x="43" y="54"/>
                  </a:cubicBezTo>
                  <a:cubicBezTo>
                    <a:pt x="42" y="54"/>
                    <a:pt x="42" y="54"/>
                    <a:pt x="41" y="54"/>
                  </a:cubicBezTo>
                  <a:cubicBezTo>
                    <a:pt x="40" y="56"/>
                    <a:pt x="38" y="57"/>
                    <a:pt x="38" y="59"/>
                  </a:cubicBezTo>
                  <a:close/>
                  <a:moveTo>
                    <a:pt x="60" y="55"/>
                  </a:moveTo>
                  <a:cubicBezTo>
                    <a:pt x="59" y="55"/>
                    <a:pt x="59" y="55"/>
                    <a:pt x="59" y="55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54"/>
                    <a:pt x="58" y="55"/>
                    <a:pt x="57" y="56"/>
                  </a:cubicBezTo>
                  <a:cubicBezTo>
                    <a:pt x="57" y="57"/>
                    <a:pt x="58" y="57"/>
                    <a:pt x="58" y="58"/>
                  </a:cubicBezTo>
                  <a:cubicBezTo>
                    <a:pt x="59" y="57"/>
                    <a:pt x="60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55" y="54"/>
                  </a:moveTo>
                  <a:cubicBezTo>
                    <a:pt x="53" y="56"/>
                    <a:pt x="52" y="57"/>
                    <a:pt x="51" y="59"/>
                  </a:cubicBezTo>
                  <a:cubicBezTo>
                    <a:pt x="51" y="60"/>
                    <a:pt x="51" y="61"/>
                    <a:pt x="52" y="61"/>
                  </a:cubicBezTo>
                  <a:cubicBezTo>
                    <a:pt x="53" y="61"/>
                    <a:pt x="55" y="58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8"/>
                    <a:pt x="55" y="58"/>
                  </a:cubicBezTo>
                  <a:cubicBezTo>
                    <a:pt x="55" y="57"/>
                    <a:pt x="56" y="56"/>
                    <a:pt x="56" y="56"/>
                  </a:cubicBezTo>
                  <a:cubicBezTo>
                    <a:pt x="57" y="55"/>
                    <a:pt x="57" y="55"/>
                    <a:pt x="57" y="54"/>
                  </a:cubicBezTo>
                  <a:cubicBezTo>
                    <a:pt x="56" y="55"/>
                    <a:pt x="54" y="56"/>
                    <a:pt x="53" y="57"/>
                  </a:cubicBezTo>
                  <a:cubicBezTo>
                    <a:pt x="54" y="56"/>
                    <a:pt x="54" y="55"/>
                    <a:pt x="55" y="54"/>
                  </a:cubicBezTo>
                  <a:close/>
                  <a:moveTo>
                    <a:pt x="67" y="56"/>
                  </a:moveTo>
                  <a:cubicBezTo>
                    <a:pt x="67" y="57"/>
                    <a:pt x="67" y="58"/>
                    <a:pt x="68" y="59"/>
                  </a:cubicBezTo>
                  <a:cubicBezTo>
                    <a:pt x="68" y="58"/>
                    <a:pt x="69" y="58"/>
                    <a:pt x="68" y="57"/>
                  </a:cubicBezTo>
                  <a:cubicBezTo>
                    <a:pt x="69" y="57"/>
                    <a:pt x="70" y="57"/>
                    <a:pt x="71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0" y="57"/>
                    <a:pt x="70" y="57"/>
                    <a:pt x="70" y="56"/>
                  </a:cubicBezTo>
                  <a:cubicBezTo>
                    <a:pt x="70" y="56"/>
                    <a:pt x="70" y="55"/>
                    <a:pt x="71" y="55"/>
                  </a:cubicBezTo>
                  <a:cubicBezTo>
                    <a:pt x="71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6"/>
                    <a:pt x="67" y="56"/>
                  </a:cubicBezTo>
                  <a:close/>
                  <a:moveTo>
                    <a:pt x="96" y="56"/>
                  </a:moveTo>
                  <a:cubicBezTo>
                    <a:pt x="93" y="55"/>
                    <a:pt x="87" y="55"/>
                    <a:pt x="84" y="55"/>
                  </a:cubicBezTo>
                  <a:cubicBezTo>
                    <a:pt x="88" y="56"/>
                    <a:pt x="91" y="56"/>
                    <a:pt x="96" y="56"/>
                  </a:cubicBezTo>
                  <a:close/>
                  <a:moveTo>
                    <a:pt x="45" y="56"/>
                  </a:moveTo>
                  <a:cubicBezTo>
                    <a:pt x="46" y="56"/>
                    <a:pt x="46" y="55"/>
                    <a:pt x="47" y="56"/>
                  </a:cubicBezTo>
                  <a:cubicBezTo>
                    <a:pt x="47" y="56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8"/>
                    <a:pt x="47" y="57"/>
                    <a:pt x="48" y="57"/>
                  </a:cubicBezTo>
                  <a:cubicBezTo>
                    <a:pt x="48" y="56"/>
                    <a:pt x="49" y="56"/>
                    <a:pt x="49" y="55"/>
                  </a:cubicBezTo>
                  <a:cubicBezTo>
                    <a:pt x="48" y="55"/>
                    <a:pt x="47" y="55"/>
                    <a:pt x="45" y="55"/>
                  </a:cubicBezTo>
                  <a:cubicBezTo>
                    <a:pt x="45" y="55"/>
                    <a:pt x="45" y="56"/>
                    <a:pt x="45" y="56"/>
                  </a:cubicBezTo>
                  <a:close/>
                  <a:moveTo>
                    <a:pt x="38" y="56"/>
                  </a:moveTo>
                  <a:cubicBezTo>
                    <a:pt x="37" y="57"/>
                    <a:pt x="36" y="57"/>
                    <a:pt x="36" y="58"/>
                  </a:cubicBezTo>
                  <a:cubicBezTo>
                    <a:pt x="36" y="58"/>
                    <a:pt x="35" y="59"/>
                    <a:pt x="36" y="60"/>
                  </a:cubicBezTo>
                  <a:cubicBezTo>
                    <a:pt x="37" y="58"/>
                    <a:pt x="38" y="57"/>
                    <a:pt x="39" y="55"/>
                  </a:cubicBezTo>
                  <a:cubicBezTo>
                    <a:pt x="38" y="55"/>
                    <a:pt x="39" y="56"/>
                    <a:pt x="38" y="56"/>
                  </a:cubicBezTo>
                  <a:close/>
                  <a:moveTo>
                    <a:pt x="35" y="57"/>
                  </a:moveTo>
                  <a:cubicBezTo>
                    <a:pt x="35" y="56"/>
                    <a:pt x="36" y="55"/>
                    <a:pt x="36" y="55"/>
                  </a:cubicBezTo>
                  <a:cubicBezTo>
                    <a:pt x="35" y="56"/>
                    <a:pt x="34" y="56"/>
                    <a:pt x="35" y="57"/>
                  </a:cubicBezTo>
                  <a:close/>
                  <a:moveTo>
                    <a:pt x="51" y="55"/>
                  </a:moveTo>
                  <a:cubicBezTo>
                    <a:pt x="50" y="56"/>
                    <a:pt x="50" y="56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2" y="55"/>
                    <a:pt x="52" y="55"/>
                    <a:pt x="51" y="55"/>
                  </a:cubicBezTo>
                  <a:close/>
                  <a:moveTo>
                    <a:pt x="39" y="61"/>
                  </a:moveTo>
                  <a:cubicBezTo>
                    <a:pt x="39" y="61"/>
                    <a:pt x="39" y="62"/>
                    <a:pt x="40" y="62"/>
                  </a:cubicBezTo>
                  <a:cubicBezTo>
                    <a:pt x="40" y="61"/>
                    <a:pt x="43" y="60"/>
                    <a:pt x="42" y="58"/>
                  </a:cubicBezTo>
                  <a:cubicBezTo>
                    <a:pt x="42" y="58"/>
                    <a:pt x="42" y="57"/>
                    <a:pt x="43" y="57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4" y="58"/>
                    <a:pt x="44" y="57"/>
                    <a:pt x="45" y="57"/>
                  </a:cubicBezTo>
                  <a:cubicBezTo>
                    <a:pt x="44" y="56"/>
                    <a:pt x="44" y="56"/>
                    <a:pt x="44" y="55"/>
                  </a:cubicBezTo>
                  <a:cubicBezTo>
                    <a:pt x="42" y="57"/>
                    <a:pt x="41" y="59"/>
                    <a:pt x="39" y="61"/>
                  </a:cubicBezTo>
                  <a:close/>
                  <a:moveTo>
                    <a:pt x="71" y="56"/>
                  </a:moveTo>
                  <a:cubicBezTo>
                    <a:pt x="73" y="56"/>
                    <a:pt x="74" y="56"/>
                    <a:pt x="75" y="55"/>
                  </a:cubicBezTo>
                  <a:cubicBezTo>
                    <a:pt x="73" y="55"/>
                    <a:pt x="72" y="55"/>
                    <a:pt x="71" y="56"/>
                  </a:cubicBezTo>
                  <a:close/>
                  <a:moveTo>
                    <a:pt x="41" y="56"/>
                  </a:moveTo>
                  <a:cubicBezTo>
                    <a:pt x="41" y="58"/>
                    <a:pt x="38" y="58"/>
                    <a:pt x="38" y="60"/>
                  </a:cubicBezTo>
                  <a:cubicBezTo>
                    <a:pt x="40" y="59"/>
                    <a:pt x="42" y="57"/>
                    <a:pt x="42" y="55"/>
                  </a:cubicBezTo>
                  <a:cubicBezTo>
                    <a:pt x="42" y="56"/>
                    <a:pt x="42" y="56"/>
                    <a:pt x="41" y="56"/>
                  </a:cubicBezTo>
                  <a:close/>
                  <a:moveTo>
                    <a:pt x="24" y="57"/>
                  </a:moveTo>
                  <a:cubicBezTo>
                    <a:pt x="23" y="61"/>
                    <a:pt x="22" y="66"/>
                    <a:pt x="21" y="70"/>
                  </a:cubicBezTo>
                  <a:cubicBezTo>
                    <a:pt x="23" y="67"/>
                    <a:pt x="23" y="62"/>
                    <a:pt x="25" y="59"/>
                  </a:cubicBezTo>
                  <a:cubicBezTo>
                    <a:pt x="25" y="58"/>
                    <a:pt x="25" y="57"/>
                    <a:pt x="25" y="56"/>
                  </a:cubicBezTo>
                  <a:cubicBezTo>
                    <a:pt x="24" y="56"/>
                    <a:pt x="24" y="56"/>
                    <a:pt x="24" y="57"/>
                  </a:cubicBezTo>
                  <a:cubicBezTo>
                    <a:pt x="24" y="56"/>
                    <a:pt x="24" y="57"/>
                    <a:pt x="24" y="57"/>
                  </a:cubicBezTo>
                  <a:close/>
                  <a:moveTo>
                    <a:pt x="77" y="57"/>
                  </a:moveTo>
                  <a:cubicBezTo>
                    <a:pt x="77" y="57"/>
                    <a:pt x="78" y="57"/>
                    <a:pt x="78" y="56"/>
                  </a:cubicBezTo>
                  <a:cubicBezTo>
                    <a:pt x="78" y="56"/>
                    <a:pt x="77" y="56"/>
                    <a:pt x="77" y="57"/>
                  </a:cubicBezTo>
                  <a:close/>
                  <a:moveTo>
                    <a:pt x="83" y="57"/>
                  </a:moveTo>
                  <a:cubicBezTo>
                    <a:pt x="85" y="57"/>
                    <a:pt x="87" y="58"/>
                    <a:pt x="89" y="57"/>
                  </a:cubicBezTo>
                  <a:cubicBezTo>
                    <a:pt x="87" y="57"/>
                    <a:pt x="86" y="56"/>
                    <a:pt x="83" y="56"/>
                  </a:cubicBezTo>
                  <a:cubicBezTo>
                    <a:pt x="84" y="56"/>
                    <a:pt x="83" y="57"/>
                    <a:pt x="83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7"/>
                    <a:pt x="50" y="57"/>
                    <a:pt x="50" y="58"/>
                  </a:cubicBezTo>
                  <a:close/>
                  <a:moveTo>
                    <a:pt x="59" y="59"/>
                  </a:moveTo>
                  <a:cubicBezTo>
                    <a:pt x="59" y="59"/>
                    <a:pt x="59" y="60"/>
                    <a:pt x="59" y="60"/>
                  </a:cubicBezTo>
                  <a:cubicBezTo>
                    <a:pt x="60" y="59"/>
                    <a:pt x="61" y="59"/>
                    <a:pt x="61" y="58"/>
                  </a:cubicBezTo>
                  <a:cubicBezTo>
                    <a:pt x="61" y="58"/>
                    <a:pt x="61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8"/>
                    <a:pt x="59" y="58"/>
                    <a:pt x="59" y="59"/>
                  </a:cubicBezTo>
                  <a:close/>
                  <a:moveTo>
                    <a:pt x="30" y="58"/>
                  </a:move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0" y="57"/>
                    <a:pt x="30" y="58"/>
                  </a:cubicBezTo>
                  <a:close/>
                  <a:moveTo>
                    <a:pt x="108" y="57"/>
                  </a:moveTo>
                  <a:cubicBezTo>
                    <a:pt x="106" y="57"/>
                    <a:pt x="105" y="57"/>
                    <a:pt x="104" y="57"/>
                  </a:cubicBezTo>
                  <a:cubicBezTo>
                    <a:pt x="106" y="57"/>
                    <a:pt x="107" y="58"/>
                    <a:pt x="108" y="57"/>
                  </a:cubicBezTo>
                  <a:close/>
                  <a:moveTo>
                    <a:pt x="55" y="59"/>
                  </a:moveTo>
                  <a:cubicBezTo>
                    <a:pt x="55" y="59"/>
                    <a:pt x="55" y="60"/>
                    <a:pt x="56" y="61"/>
                  </a:cubicBezTo>
                  <a:cubicBezTo>
                    <a:pt x="58" y="60"/>
                    <a:pt x="56" y="58"/>
                    <a:pt x="56" y="57"/>
                  </a:cubicBezTo>
                  <a:cubicBezTo>
                    <a:pt x="56" y="57"/>
                    <a:pt x="55" y="58"/>
                    <a:pt x="55" y="59"/>
                  </a:cubicBezTo>
                  <a:close/>
                  <a:moveTo>
                    <a:pt x="47" y="60"/>
                  </a:move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49" y="57"/>
                    <a:pt x="49" y="57"/>
                  </a:cubicBezTo>
                  <a:cubicBezTo>
                    <a:pt x="48" y="58"/>
                    <a:pt x="47" y="59"/>
                    <a:pt x="47" y="60"/>
                  </a:cubicBezTo>
                  <a:close/>
                  <a:moveTo>
                    <a:pt x="32" y="59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3" y="58"/>
                    <a:pt x="33" y="59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2" y="59"/>
                  </a:cubicBezTo>
                  <a:close/>
                  <a:moveTo>
                    <a:pt x="101" y="58"/>
                  </a:moveTo>
                  <a:cubicBezTo>
                    <a:pt x="102" y="58"/>
                    <a:pt x="102" y="59"/>
                    <a:pt x="103" y="58"/>
                  </a:cubicBezTo>
                  <a:cubicBezTo>
                    <a:pt x="102" y="58"/>
                    <a:pt x="101" y="58"/>
                    <a:pt x="101" y="58"/>
                  </a:cubicBezTo>
                  <a:close/>
                  <a:moveTo>
                    <a:pt x="104" y="58"/>
                  </a:moveTo>
                  <a:cubicBezTo>
                    <a:pt x="104" y="58"/>
                    <a:pt x="105" y="58"/>
                    <a:pt x="105" y="58"/>
                  </a:cubicBezTo>
                  <a:cubicBezTo>
                    <a:pt x="105" y="58"/>
                    <a:pt x="104" y="58"/>
                    <a:pt x="104" y="58"/>
                  </a:cubicBezTo>
                  <a:close/>
                  <a:moveTo>
                    <a:pt x="29" y="59"/>
                  </a:moveTo>
                  <a:cubicBezTo>
                    <a:pt x="29" y="59"/>
                    <a:pt x="30" y="59"/>
                    <a:pt x="29" y="60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30" y="61"/>
                    <a:pt x="30" y="61"/>
                  </a:cubicBezTo>
                  <a:cubicBezTo>
                    <a:pt x="30" y="60"/>
                    <a:pt x="31" y="59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29" y="59"/>
                    <a:pt x="29" y="59"/>
                  </a:cubicBezTo>
                  <a:close/>
                  <a:moveTo>
                    <a:pt x="44" y="59"/>
                  </a:move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6" y="59"/>
                    <a:pt x="45" y="58"/>
                  </a:cubicBezTo>
                  <a:cubicBezTo>
                    <a:pt x="45" y="58"/>
                    <a:pt x="45" y="59"/>
                    <a:pt x="44" y="59"/>
                  </a:cubicBezTo>
                  <a:close/>
                  <a:moveTo>
                    <a:pt x="113" y="59"/>
                  </a:moveTo>
                  <a:cubicBezTo>
                    <a:pt x="113" y="59"/>
                    <a:pt x="114" y="59"/>
                    <a:pt x="114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9"/>
                  </a:cubicBezTo>
                  <a:close/>
                  <a:moveTo>
                    <a:pt x="48" y="61"/>
                  </a:moveTo>
                  <a:cubicBezTo>
                    <a:pt x="48" y="61"/>
                    <a:pt x="49" y="60"/>
                    <a:pt x="50" y="59"/>
                  </a:cubicBezTo>
                  <a:cubicBezTo>
                    <a:pt x="49" y="58"/>
                    <a:pt x="46" y="61"/>
                    <a:pt x="48" y="61"/>
                  </a:cubicBezTo>
                  <a:close/>
                  <a:moveTo>
                    <a:pt x="33" y="62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4" y="62"/>
                    <a:pt x="34" y="61"/>
                  </a:cubicBezTo>
                  <a:cubicBezTo>
                    <a:pt x="34" y="60"/>
                    <a:pt x="35" y="59"/>
                    <a:pt x="34" y="59"/>
                  </a:cubicBezTo>
                  <a:cubicBezTo>
                    <a:pt x="34" y="60"/>
                    <a:pt x="34" y="61"/>
                    <a:pt x="33" y="62"/>
                  </a:cubicBezTo>
                  <a:close/>
                  <a:moveTo>
                    <a:pt x="27" y="60"/>
                  </a:moveTo>
                  <a:cubicBezTo>
                    <a:pt x="28" y="60"/>
                    <a:pt x="28" y="60"/>
                    <a:pt x="28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60"/>
                    <a:pt x="27" y="60"/>
                  </a:cubicBezTo>
                  <a:close/>
                  <a:moveTo>
                    <a:pt x="68" y="62"/>
                  </a:moveTo>
                  <a:cubicBezTo>
                    <a:pt x="68" y="61"/>
                    <a:pt x="68" y="61"/>
                    <a:pt x="69" y="61"/>
                  </a:cubicBezTo>
                  <a:cubicBezTo>
                    <a:pt x="69" y="60"/>
                    <a:pt x="69" y="59"/>
                    <a:pt x="69" y="59"/>
                  </a:cubicBezTo>
                  <a:cubicBezTo>
                    <a:pt x="68" y="60"/>
                    <a:pt x="67" y="61"/>
                    <a:pt x="68" y="62"/>
                  </a:cubicBezTo>
                  <a:close/>
                  <a:moveTo>
                    <a:pt x="63" y="60"/>
                  </a:moveTo>
                  <a:cubicBezTo>
                    <a:pt x="64" y="60"/>
                    <a:pt x="63" y="61"/>
                    <a:pt x="64" y="61"/>
                  </a:cubicBezTo>
                  <a:cubicBezTo>
                    <a:pt x="64" y="60"/>
                    <a:pt x="64" y="60"/>
                    <a:pt x="64" y="59"/>
                  </a:cubicBezTo>
                  <a:cubicBezTo>
                    <a:pt x="64" y="60"/>
                    <a:pt x="63" y="59"/>
                    <a:pt x="63" y="60"/>
                  </a:cubicBezTo>
                  <a:close/>
                  <a:moveTo>
                    <a:pt x="52" y="62"/>
                  </a:moveTo>
                  <a:cubicBezTo>
                    <a:pt x="53" y="63"/>
                    <a:pt x="53" y="64"/>
                    <a:pt x="53" y="64"/>
                  </a:cubicBezTo>
                  <a:cubicBezTo>
                    <a:pt x="54" y="63"/>
                    <a:pt x="55" y="63"/>
                    <a:pt x="55" y="62"/>
                  </a:cubicBezTo>
                  <a:cubicBezTo>
                    <a:pt x="55" y="61"/>
                    <a:pt x="55" y="60"/>
                    <a:pt x="54" y="60"/>
                  </a:cubicBezTo>
                  <a:cubicBezTo>
                    <a:pt x="53" y="61"/>
                    <a:pt x="53" y="61"/>
                    <a:pt x="52" y="62"/>
                  </a:cubicBezTo>
                  <a:close/>
                  <a:moveTo>
                    <a:pt x="60" y="62"/>
                  </a:moveTo>
                  <a:cubicBezTo>
                    <a:pt x="61" y="61"/>
                    <a:pt x="62" y="60"/>
                    <a:pt x="62" y="60"/>
                  </a:cubicBezTo>
                  <a:cubicBezTo>
                    <a:pt x="61" y="60"/>
                    <a:pt x="59" y="61"/>
                    <a:pt x="60" y="62"/>
                  </a:cubicBezTo>
                  <a:close/>
                  <a:moveTo>
                    <a:pt x="44" y="61"/>
                  </a:moveTo>
                  <a:cubicBezTo>
                    <a:pt x="45" y="61"/>
                    <a:pt x="46" y="60"/>
                    <a:pt x="45" y="60"/>
                  </a:cubicBezTo>
                  <a:cubicBezTo>
                    <a:pt x="45" y="60"/>
                    <a:pt x="44" y="61"/>
                    <a:pt x="44" y="61"/>
                  </a:cubicBezTo>
                  <a:close/>
                  <a:moveTo>
                    <a:pt x="36" y="61"/>
                  </a:moveTo>
                  <a:cubicBezTo>
                    <a:pt x="37" y="61"/>
                    <a:pt x="37" y="60"/>
                    <a:pt x="37" y="60"/>
                  </a:cubicBezTo>
                  <a:cubicBezTo>
                    <a:pt x="37" y="60"/>
                    <a:pt x="36" y="61"/>
                    <a:pt x="36" y="61"/>
                  </a:cubicBezTo>
                  <a:close/>
                  <a:moveTo>
                    <a:pt x="48" y="62"/>
                  </a:moveTo>
                  <a:cubicBezTo>
                    <a:pt x="48" y="63"/>
                    <a:pt x="49" y="63"/>
                    <a:pt x="49" y="64"/>
                  </a:cubicBezTo>
                  <a:cubicBezTo>
                    <a:pt x="51" y="63"/>
                    <a:pt x="52" y="61"/>
                    <a:pt x="50" y="60"/>
                  </a:cubicBezTo>
                  <a:cubicBezTo>
                    <a:pt x="49" y="61"/>
                    <a:pt x="49" y="62"/>
                    <a:pt x="48" y="62"/>
                  </a:cubicBezTo>
                  <a:close/>
                  <a:moveTo>
                    <a:pt x="65" y="62"/>
                  </a:moveTo>
                  <a:cubicBezTo>
                    <a:pt x="66" y="62"/>
                    <a:pt x="65" y="60"/>
                    <a:pt x="65" y="60"/>
                  </a:cubicBezTo>
                  <a:cubicBezTo>
                    <a:pt x="65" y="61"/>
                    <a:pt x="65" y="61"/>
                    <a:pt x="65" y="62"/>
                  </a:cubicBezTo>
                  <a:close/>
                  <a:moveTo>
                    <a:pt x="56" y="62"/>
                  </a:moveTo>
                  <a:cubicBezTo>
                    <a:pt x="57" y="62"/>
                    <a:pt x="57" y="61"/>
                    <a:pt x="58" y="61"/>
                  </a:cubicBezTo>
                  <a:cubicBezTo>
                    <a:pt x="58" y="61"/>
                    <a:pt x="58" y="60"/>
                    <a:pt x="57" y="60"/>
                  </a:cubicBezTo>
                  <a:cubicBezTo>
                    <a:pt x="57" y="61"/>
                    <a:pt x="56" y="62"/>
                    <a:pt x="56" y="62"/>
                  </a:cubicBezTo>
                  <a:close/>
                  <a:moveTo>
                    <a:pt x="31" y="62"/>
                  </a:moveTo>
                  <a:cubicBezTo>
                    <a:pt x="31" y="62"/>
                    <a:pt x="32" y="61"/>
                    <a:pt x="31" y="61"/>
                  </a:cubicBezTo>
                  <a:cubicBezTo>
                    <a:pt x="31" y="61"/>
                    <a:pt x="31" y="61"/>
                    <a:pt x="31" y="62"/>
                  </a:cubicBezTo>
                  <a:close/>
                  <a:moveTo>
                    <a:pt x="41" y="64"/>
                  </a:moveTo>
                  <a:cubicBezTo>
                    <a:pt x="41" y="63"/>
                    <a:pt x="44" y="62"/>
                    <a:pt x="43" y="61"/>
                  </a:cubicBezTo>
                  <a:cubicBezTo>
                    <a:pt x="42" y="62"/>
                    <a:pt x="40" y="63"/>
                    <a:pt x="41" y="64"/>
                  </a:cubicBezTo>
                  <a:close/>
                  <a:moveTo>
                    <a:pt x="36" y="62"/>
                  </a:move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8" y="62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6" y="62"/>
                  </a:cubicBezTo>
                  <a:close/>
                  <a:moveTo>
                    <a:pt x="45" y="62"/>
                  </a:move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5" y="62"/>
                    <a:pt x="45" y="62"/>
                  </a:cubicBezTo>
                  <a:close/>
                  <a:moveTo>
                    <a:pt x="45" y="63"/>
                  </a:moveTo>
                  <a:cubicBezTo>
                    <a:pt x="45" y="63"/>
                    <a:pt x="46" y="63"/>
                    <a:pt x="45" y="64"/>
                  </a:cubicBezTo>
                  <a:cubicBezTo>
                    <a:pt x="46" y="64"/>
                    <a:pt x="46" y="63"/>
                    <a:pt x="47" y="62"/>
                  </a:cubicBezTo>
                  <a:cubicBezTo>
                    <a:pt x="47" y="61"/>
                    <a:pt x="45" y="62"/>
                    <a:pt x="45" y="63"/>
                  </a:cubicBezTo>
                  <a:close/>
                  <a:moveTo>
                    <a:pt x="70" y="61"/>
                  </a:moveTo>
                  <a:cubicBezTo>
                    <a:pt x="71" y="62"/>
                    <a:pt x="70" y="62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4"/>
                    <a:pt x="71" y="65"/>
                    <a:pt x="70" y="66"/>
                  </a:cubicBezTo>
                  <a:cubicBezTo>
                    <a:pt x="69" y="65"/>
                    <a:pt x="70" y="65"/>
                    <a:pt x="69" y="65"/>
                  </a:cubicBezTo>
                  <a:cubicBezTo>
                    <a:pt x="69" y="66"/>
                    <a:pt x="70" y="68"/>
                    <a:pt x="70" y="70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71"/>
                    <a:pt x="69" y="71"/>
                    <a:pt x="69" y="72"/>
                  </a:cubicBezTo>
                  <a:cubicBezTo>
                    <a:pt x="70" y="73"/>
                    <a:pt x="69" y="75"/>
                    <a:pt x="70" y="75"/>
                  </a:cubicBezTo>
                  <a:cubicBezTo>
                    <a:pt x="70" y="70"/>
                    <a:pt x="71" y="66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1"/>
                    <a:pt x="71" y="62"/>
                    <a:pt x="71" y="61"/>
                  </a:cubicBezTo>
                  <a:cubicBezTo>
                    <a:pt x="71" y="61"/>
                    <a:pt x="70" y="61"/>
                    <a:pt x="70" y="61"/>
                  </a:cubicBezTo>
                  <a:close/>
                  <a:moveTo>
                    <a:pt x="61" y="63"/>
                  </a:moveTo>
                  <a:cubicBezTo>
                    <a:pt x="61" y="64"/>
                    <a:pt x="61" y="65"/>
                    <a:pt x="62" y="66"/>
                  </a:cubicBezTo>
                  <a:cubicBezTo>
                    <a:pt x="62" y="64"/>
                    <a:pt x="62" y="62"/>
                    <a:pt x="62" y="61"/>
                  </a:cubicBezTo>
                  <a:cubicBezTo>
                    <a:pt x="62" y="62"/>
                    <a:pt x="61" y="62"/>
                    <a:pt x="61" y="63"/>
                  </a:cubicBezTo>
                  <a:close/>
                  <a:moveTo>
                    <a:pt x="25" y="65"/>
                  </a:moveTo>
                  <a:cubicBezTo>
                    <a:pt x="26" y="64"/>
                    <a:pt x="27" y="63"/>
                    <a:pt x="27" y="62"/>
                  </a:cubicBezTo>
                  <a:cubicBezTo>
                    <a:pt x="26" y="63"/>
                    <a:pt x="26" y="64"/>
                    <a:pt x="25" y="65"/>
                  </a:cubicBezTo>
                  <a:close/>
                  <a:moveTo>
                    <a:pt x="31" y="63"/>
                  </a:moveTo>
                  <a:cubicBezTo>
                    <a:pt x="31" y="63"/>
                    <a:pt x="32" y="63"/>
                    <a:pt x="32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3"/>
                    <a:pt x="31" y="64"/>
                    <a:pt x="31" y="63"/>
                  </a:cubicBezTo>
                  <a:cubicBezTo>
                    <a:pt x="31" y="63"/>
                    <a:pt x="32" y="63"/>
                    <a:pt x="32" y="62"/>
                  </a:cubicBezTo>
                  <a:cubicBezTo>
                    <a:pt x="31" y="62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5"/>
                    <a:pt x="31" y="65"/>
                    <a:pt x="32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1" y="63"/>
                    <a:pt x="32" y="63"/>
                    <a:pt x="31" y="63"/>
                  </a:cubicBezTo>
                  <a:close/>
                  <a:moveTo>
                    <a:pt x="42" y="64"/>
                  </a:moveTo>
                  <a:cubicBezTo>
                    <a:pt x="41" y="64"/>
                    <a:pt x="41" y="65"/>
                    <a:pt x="41" y="65"/>
                  </a:cubicBezTo>
                  <a:cubicBezTo>
                    <a:pt x="41" y="64"/>
                    <a:pt x="41" y="65"/>
                    <a:pt x="41" y="65"/>
                  </a:cubicBezTo>
                  <a:cubicBezTo>
                    <a:pt x="42" y="64"/>
                    <a:pt x="44" y="63"/>
                    <a:pt x="43" y="62"/>
                  </a:cubicBezTo>
                  <a:cubicBezTo>
                    <a:pt x="42" y="63"/>
                    <a:pt x="42" y="64"/>
                    <a:pt x="41" y="65"/>
                  </a:cubicBezTo>
                  <a:cubicBezTo>
                    <a:pt x="41" y="64"/>
                    <a:pt x="42" y="64"/>
                    <a:pt x="42" y="64"/>
                  </a:cubicBezTo>
                  <a:close/>
                  <a:moveTo>
                    <a:pt x="35" y="65"/>
                  </a:moveTo>
                  <a:cubicBezTo>
                    <a:pt x="35" y="65"/>
                    <a:pt x="36" y="64"/>
                    <a:pt x="36" y="63"/>
                  </a:cubicBezTo>
                  <a:cubicBezTo>
                    <a:pt x="36" y="63"/>
                    <a:pt x="36" y="62"/>
                    <a:pt x="36" y="62"/>
                  </a:cubicBezTo>
                  <a:cubicBezTo>
                    <a:pt x="35" y="63"/>
                    <a:pt x="35" y="64"/>
                    <a:pt x="35" y="65"/>
                  </a:cubicBezTo>
                  <a:close/>
                  <a:moveTo>
                    <a:pt x="37" y="64"/>
                  </a:move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9" y="63"/>
                    <a:pt x="39" y="63"/>
                  </a:cubicBezTo>
                  <a:cubicBezTo>
                    <a:pt x="39" y="63"/>
                    <a:pt x="39" y="62"/>
                    <a:pt x="38" y="62"/>
                  </a:cubicBezTo>
                  <a:cubicBezTo>
                    <a:pt x="38" y="63"/>
                    <a:pt x="37" y="63"/>
                    <a:pt x="3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8" y="64"/>
                  </a:cubicBezTo>
                  <a:cubicBezTo>
                    <a:pt x="58" y="64"/>
                    <a:pt x="59" y="63"/>
                    <a:pt x="59" y="63"/>
                  </a:cubicBezTo>
                  <a:cubicBezTo>
                    <a:pt x="58" y="63"/>
                    <a:pt x="58" y="63"/>
                    <a:pt x="57" y="64"/>
                  </a:cubicBezTo>
                  <a:close/>
                  <a:moveTo>
                    <a:pt x="63" y="64"/>
                  </a:moveTo>
                  <a:cubicBezTo>
                    <a:pt x="63" y="64"/>
                    <a:pt x="63" y="64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4"/>
                    <a:pt x="63" y="64"/>
                  </a:cubicBezTo>
                  <a:close/>
                  <a:moveTo>
                    <a:pt x="50" y="65"/>
                  </a:moveTo>
                  <a:cubicBezTo>
                    <a:pt x="50" y="66"/>
                    <a:pt x="50" y="66"/>
                    <a:pt x="51" y="67"/>
                  </a:cubicBezTo>
                  <a:cubicBezTo>
                    <a:pt x="52" y="67"/>
                    <a:pt x="52" y="66"/>
                    <a:pt x="52" y="65"/>
                  </a:cubicBezTo>
                  <a:cubicBezTo>
                    <a:pt x="52" y="64"/>
                    <a:pt x="52" y="63"/>
                    <a:pt x="51" y="63"/>
                  </a:cubicBezTo>
                  <a:cubicBezTo>
                    <a:pt x="51" y="64"/>
                    <a:pt x="50" y="64"/>
                    <a:pt x="50" y="65"/>
                  </a:cubicBezTo>
                  <a:close/>
                  <a:moveTo>
                    <a:pt x="46" y="65"/>
                  </a:moveTo>
                  <a:cubicBezTo>
                    <a:pt x="47" y="65"/>
                    <a:pt x="47" y="66"/>
                    <a:pt x="47" y="66"/>
                  </a:cubicBezTo>
                  <a:cubicBezTo>
                    <a:pt x="47" y="66"/>
                    <a:pt x="47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5"/>
                  </a:cubicBezTo>
                  <a:cubicBezTo>
                    <a:pt x="48" y="65"/>
                    <a:pt x="48" y="64"/>
                    <a:pt x="47" y="63"/>
                  </a:cubicBezTo>
                  <a:cubicBezTo>
                    <a:pt x="47" y="64"/>
                    <a:pt x="46" y="64"/>
                    <a:pt x="46" y="65"/>
                  </a:cubicBezTo>
                  <a:close/>
                  <a:moveTo>
                    <a:pt x="54" y="64"/>
                  </a:move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5" y="65"/>
                    <a:pt x="54" y="64"/>
                  </a:cubicBezTo>
                  <a:close/>
                  <a:moveTo>
                    <a:pt x="54" y="66"/>
                  </a:moveTo>
                  <a:cubicBezTo>
                    <a:pt x="55" y="66"/>
                    <a:pt x="57" y="64"/>
                    <a:pt x="56" y="63"/>
                  </a:cubicBezTo>
                  <a:cubicBezTo>
                    <a:pt x="55" y="64"/>
                    <a:pt x="54" y="65"/>
                    <a:pt x="54" y="66"/>
                  </a:cubicBezTo>
                  <a:close/>
                  <a:moveTo>
                    <a:pt x="42" y="66"/>
                  </a:moveTo>
                  <a:cubicBezTo>
                    <a:pt x="42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6"/>
                  </a:cubicBezTo>
                  <a:cubicBezTo>
                    <a:pt x="42" y="67"/>
                    <a:pt x="42" y="67"/>
                    <a:pt x="43" y="67"/>
                  </a:cubicBezTo>
                  <a:cubicBezTo>
                    <a:pt x="44" y="66"/>
                    <a:pt x="44" y="66"/>
                    <a:pt x="45" y="65"/>
                  </a:cubicBezTo>
                  <a:cubicBezTo>
                    <a:pt x="45" y="64"/>
                    <a:pt x="45" y="64"/>
                    <a:pt x="44" y="64"/>
                  </a:cubicBezTo>
                  <a:cubicBezTo>
                    <a:pt x="43" y="63"/>
                    <a:pt x="42" y="65"/>
                    <a:pt x="42" y="66"/>
                  </a:cubicBezTo>
                  <a:close/>
                  <a:moveTo>
                    <a:pt x="27" y="67"/>
                  </a:moveTo>
                  <a:cubicBezTo>
                    <a:pt x="27" y="66"/>
                    <a:pt x="28" y="65"/>
                    <a:pt x="28" y="64"/>
                  </a:cubicBezTo>
                  <a:cubicBezTo>
                    <a:pt x="27" y="65"/>
                    <a:pt x="27" y="66"/>
                    <a:pt x="27" y="67"/>
                  </a:cubicBezTo>
                  <a:close/>
                  <a:moveTo>
                    <a:pt x="36" y="67"/>
                  </a:moveTo>
                  <a:cubicBezTo>
                    <a:pt x="36" y="67"/>
                    <a:pt x="37" y="66"/>
                    <a:pt x="37" y="65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6" y="65"/>
                    <a:pt x="35" y="66"/>
                    <a:pt x="36" y="67"/>
                  </a:cubicBezTo>
                  <a:close/>
                  <a:moveTo>
                    <a:pt x="58" y="65"/>
                  </a:moveTo>
                  <a:cubicBezTo>
                    <a:pt x="58" y="65"/>
                    <a:pt x="59" y="64"/>
                    <a:pt x="59" y="64"/>
                  </a:cubicBezTo>
                  <a:cubicBezTo>
                    <a:pt x="58" y="64"/>
                    <a:pt x="58" y="65"/>
                    <a:pt x="58" y="65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40" y="65"/>
                    <a:pt x="40" y="65"/>
                  </a:cubicBezTo>
                  <a:cubicBezTo>
                    <a:pt x="40" y="65"/>
                    <a:pt x="40" y="64"/>
                    <a:pt x="40" y="64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58" y="66"/>
                  </a:moveTo>
                  <a:cubicBezTo>
                    <a:pt x="59" y="67"/>
                    <a:pt x="59" y="68"/>
                    <a:pt x="59" y="68"/>
                  </a:cubicBezTo>
                  <a:cubicBezTo>
                    <a:pt x="60" y="68"/>
                    <a:pt x="61" y="67"/>
                    <a:pt x="61" y="66"/>
                  </a:cubicBezTo>
                  <a:cubicBezTo>
                    <a:pt x="60" y="67"/>
                    <a:pt x="60" y="65"/>
                    <a:pt x="59" y="64"/>
                  </a:cubicBezTo>
                  <a:cubicBezTo>
                    <a:pt x="59" y="65"/>
                    <a:pt x="58" y="66"/>
                    <a:pt x="58" y="66"/>
                  </a:cubicBezTo>
                  <a:close/>
                  <a:moveTo>
                    <a:pt x="29" y="67"/>
                  </a:moveTo>
                  <a:cubicBezTo>
                    <a:pt x="30" y="66"/>
                    <a:pt x="30" y="66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6"/>
                    <a:pt x="29" y="66"/>
                    <a:pt x="29" y="67"/>
                  </a:cubicBezTo>
                  <a:close/>
                  <a:moveTo>
                    <a:pt x="63" y="65"/>
                  </a:moveTo>
                  <a:cubicBezTo>
                    <a:pt x="63" y="66"/>
                    <a:pt x="62" y="67"/>
                    <a:pt x="63" y="68"/>
                  </a:cubicBezTo>
                  <a:cubicBezTo>
                    <a:pt x="64" y="67"/>
                    <a:pt x="65" y="67"/>
                    <a:pt x="64" y="66"/>
                  </a:cubicBezTo>
                  <a:cubicBezTo>
                    <a:pt x="64" y="66"/>
                    <a:pt x="64" y="65"/>
                    <a:pt x="64" y="65"/>
                  </a:cubicBezTo>
                  <a:cubicBezTo>
                    <a:pt x="64" y="65"/>
                    <a:pt x="63" y="65"/>
                    <a:pt x="63" y="65"/>
                  </a:cubicBezTo>
                  <a:cubicBezTo>
                    <a:pt x="63" y="65"/>
                    <a:pt x="63" y="66"/>
                    <a:pt x="63" y="65"/>
                  </a:cubicBezTo>
                  <a:close/>
                  <a:moveTo>
                    <a:pt x="24" y="69"/>
                  </a:moveTo>
                  <a:cubicBezTo>
                    <a:pt x="25" y="68"/>
                    <a:pt x="26" y="67"/>
                    <a:pt x="26" y="65"/>
                  </a:cubicBezTo>
                  <a:cubicBezTo>
                    <a:pt x="25" y="66"/>
                    <a:pt x="24" y="67"/>
                    <a:pt x="24" y="69"/>
                  </a:cubicBezTo>
                  <a:close/>
                  <a:moveTo>
                    <a:pt x="39" y="67"/>
                  </a:moveTo>
                  <a:cubicBezTo>
                    <a:pt x="40" y="67"/>
                    <a:pt x="40" y="66"/>
                    <a:pt x="41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40" y="66"/>
                    <a:pt x="39" y="66"/>
                    <a:pt x="39" y="67"/>
                  </a:cubicBezTo>
                  <a:close/>
                  <a:moveTo>
                    <a:pt x="43" y="69"/>
                  </a:moveTo>
                  <a:cubicBezTo>
                    <a:pt x="44" y="69"/>
                    <a:pt x="44" y="70"/>
                    <a:pt x="44" y="70"/>
                  </a:cubicBezTo>
                  <a:cubicBezTo>
                    <a:pt x="45" y="69"/>
                    <a:pt x="47" y="67"/>
                    <a:pt x="45" y="66"/>
                  </a:cubicBezTo>
                  <a:cubicBezTo>
                    <a:pt x="45" y="67"/>
                    <a:pt x="43" y="68"/>
                    <a:pt x="43" y="69"/>
                  </a:cubicBezTo>
                  <a:close/>
                  <a:moveTo>
                    <a:pt x="51" y="68"/>
                  </a:moveTo>
                  <a:cubicBezTo>
                    <a:pt x="51" y="68"/>
                    <a:pt x="52" y="69"/>
                    <a:pt x="52" y="69"/>
                  </a:cubicBezTo>
                  <a:cubicBezTo>
                    <a:pt x="53" y="69"/>
                    <a:pt x="53" y="68"/>
                    <a:pt x="54" y="67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2" y="66"/>
                    <a:pt x="52" y="67"/>
                    <a:pt x="51" y="68"/>
                  </a:cubicBezTo>
                  <a:close/>
                  <a:moveTo>
                    <a:pt x="55" y="67"/>
                  </a:moveTo>
                  <a:cubicBezTo>
                    <a:pt x="55" y="67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6" y="66"/>
                    <a:pt x="55" y="67"/>
                    <a:pt x="55" y="67"/>
                  </a:cubicBezTo>
                  <a:close/>
                  <a:moveTo>
                    <a:pt x="30" y="67"/>
                  </a:moveTo>
                  <a:cubicBezTo>
                    <a:pt x="31" y="68"/>
                    <a:pt x="31" y="67"/>
                    <a:pt x="31" y="67"/>
                  </a:cubicBezTo>
                  <a:cubicBezTo>
                    <a:pt x="31" y="66"/>
                    <a:pt x="31" y="66"/>
                    <a:pt x="30" y="66"/>
                  </a:cubicBezTo>
                  <a:cubicBezTo>
                    <a:pt x="30" y="66"/>
                    <a:pt x="30" y="67"/>
                    <a:pt x="30" y="67"/>
                  </a:cubicBezTo>
                  <a:close/>
                  <a:moveTo>
                    <a:pt x="32" y="67"/>
                  </a:moveTo>
                  <a:cubicBezTo>
                    <a:pt x="32" y="67"/>
                    <a:pt x="33" y="68"/>
                    <a:pt x="33" y="68"/>
                  </a:cubicBezTo>
                  <a:cubicBezTo>
                    <a:pt x="33" y="67"/>
                    <a:pt x="34" y="67"/>
                    <a:pt x="33" y="66"/>
                  </a:cubicBezTo>
                  <a:cubicBezTo>
                    <a:pt x="33" y="66"/>
                    <a:pt x="33" y="67"/>
                    <a:pt x="32" y="67"/>
                  </a:cubicBezTo>
                  <a:close/>
                  <a:moveTo>
                    <a:pt x="48" y="68"/>
                  </a:moveTo>
                  <a:cubicBezTo>
                    <a:pt x="49" y="68"/>
                    <a:pt x="48" y="69"/>
                    <a:pt x="49" y="69"/>
                  </a:cubicBezTo>
                  <a:cubicBezTo>
                    <a:pt x="49" y="69"/>
                    <a:pt x="50" y="68"/>
                    <a:pt x="50" y="68"/>
                  </a:cubicBezTo>
                  <a:cubicBezTo>
                    <a:pt x="49" y="67"/>
                    <a:pt x="50" y="66"/>
                    <a:pt x="49" y="66"/>
                  </a:cubicBezTo>
                  <a:cubicBezTo>
                    <a:pt x="49" y="67"/>
                    <a:pt x="48" y="67"/>
                    <a:pt x="48" y="68"/>
                  </a:cubicBezTo>
                  <a:close/>
                  <a:moveTo>
                    <a:pt x="36" y="68"/>
                  </a:moveTo>
                  <a:cubicBezTo>
                    <a:pt x="37" y="69"/>
                    <a:pt x="36" y="69"/>
                    <a:pt x="37" y="69"/>
                  </a:cubicBezTo>
                  <a:cubicBezTo>
                    <a:pt x="37" y="68"/>
                    <a:pt x="38" y="68"/>
                    <a:pt x="38" y="67"/>
                  </a:cubicBezTo>
                  <a:cubicBezTo>
                    <a:pt x="38" y="66"/>
                    <a:pt x="37" y="68"/>
                    <a:pt x="36" y="68"/>
                  </a:cubicBezTo>
                  <a:close/>
                  <a:moveTo>
                    <a:pt x="40" y="68"/>
                  </a:moveTo>
                  <a:cubicBezTo>
                    <a:pt x="40" y="68"/>
                    <a:pt x="41" y="68"/>
                    <a:pt x="40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8"/>
                    <a:pt x="42" y="67"/>
                    <a:pt x="41" y="67"/>
                  </a:cubicBezTo>
                  <a:cubicBezTo>
                    <a:pt x="41" y="67"/>
                    <a:pt x="40" y="67"/>
                    <a:pt x="40" y="68"/>
                  </a:cubicBezTo>
                  <a:close/>
                  <a:moveTo>
                    <a:pt x="66" y="70"/>
                  </a:moveTo>
                  <a:cubicBezTo>
                    <a:pt x="66" y="69"/>
                    <a:pt x="66" y="69"/>
                    <a:pt x="67" y="69"/>
                  </a:cubicBezTo>
                  <a:cubicBezTo>
                    <a:pt x="67" y="68"/>
                    <a:pt x="66" y="67"/>
                    <a:pt x="66" y="67"/>
                  </a:cubicBezTo>
                  <a:cubicBezTo>
                    <a:pt x="66" y="67"/>
                    <a:pt x="66" y="68"/>
                    <a:pt x="66" y="68"/>
                  </a:cubicBezTo>
                  <a:cubicBezTo>
                    <a:pt x="65" y="69"/>
                    <a:pt x="66" y="70"/>
                    <a:pt x="66" y="70"/>
                  </a:cubicBezTo>
                  <a:close/>
                  <a:moveTo>
                    <a:pt x="57" y="68"/>
                  </a:moveTo>
                  <a:cubicBezTo>
                    <a:pt x="56" y="68"/>
                    <a:pt x="56" y="68"/>
                    <a:pt x="56" y="68"/>
                  </a:cubicBezTo>
                  <a:cubicBezTo>
                    <a:pt x="57" y="69"/>
                    <a:pt x="56" y="70"/>
                    <a:pt x="57" y="71"/>
                  </a:cubicBezTo>
                  <a:cubicBezTo>
                    <a:pt x="58" y="70"/>
                    <a:pt x="58" y="70"/>
                    <a:pt x="59" y="69"/>
                  </a:cubicBezTo>
                  <a:cubicBezTo>
                    <a:pt x="58" y="69"/>
                    <a:pt x="58" y="67"/>
                    <a:pt x="57" y="67"/>
                  </a:cubicBezTo>
                  <a:cubicBezTo>
                    <a:pt x="57" y="67"/>
                    <a:pt x="56" y="68"/>
                    <a:pt x="57" y="68"/>
                  </a:cubicBezTo>
                  <a:close/>
                  <a:moveTo>
                    <a:pt x="64" y="69"/>
                  </a:moveTo>
                  <a:cubicBezTo>
                    <a:pt x="64" y="69"/>
                    <a:pt x="64" y="70"/>
                    <a:pt x="65" y="70"/>
                  </a:cubicBezTo>
                  <a:cubicBezTo>
                    <a:pt x="65" y="69"/>
                    <a:pt x="65" y="68"/>
                    <a:pt x="65" y="67"/>
                  </a:cubicBezTo>
                  <a:cubicBezTo>
                    <a:pt x="65" y="68"/>
                    <a:pt x="64" y="68"/>
                    <a:pt x="64" y="69"/>
                  </a:cubicBezTo>
                  <a:close/>
                  <a:moveTo>
                    <a:pt x="34" y="6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7"/>
                    <a:pt x="35" y="68"/>
                    <a:pt x="34" y="68"/>
                  </a:cubicBezTo>
                  <a:close/>
                  <a:moveTo>
                    <a:pt x="37" y="70"/>
                  </a:moveTo>
                  <a:cubicBezTo>
                    <a:pt x="38" y="69"/>
                    <a:pt x="38" y="68"/>
                    <a:pt x="39" y="68"/>
                  </a:cubicBezTo>
                  <a:cubicBezTo>
                    <a:pt x="38" y="68"/>
                    <a:pt x="38" y="69"/>
                    <a:pt x="37" y="70"/>
                  </a:cubicBezTo>
                  <a:close/>
                  <a:moveTo>
                    <a:pt x="27" y="72"/>
                  </a:moveTo>
                  <a:cubicBezTo>
                    <a:pt x="27" y="72"/>
                    <a:pt x="28" y="71"/>
                    <a:pt x="28" y="70"/>
                  </a:cubicBezTo>
                  <a:cubicBezTo>
                    <a:pt x="27" y="70"/>
                    <a:pt x="29" y="68"/>
                    <a:pt x="28" y="68"/>
                  </a:cubicBezTo>
                  <a:cubicBezTo>
                    <a:pt x="27" y="69"/>
                    <a:pt x="26" y="71"/>
                    <a:pt x="27" y="72"/>
                  </a:cubicBezTo>
                  <a:close/>
                  <a:moveTo>
                    <a:pt x="61" y="70"/>
                  </a:moveTo>
                  <a:cubicBezTo>
                    <a:pt x="61" y="70"/>
                    <a:pt x="61" y="70"/>
                    <a:pt x="62" y="69"/>
                  </a:cubicBezTo>
                  <a:cubicBezTo>
                    <a:pt x="61" y="69"/>
                    <a:pt x="62" y="69"/>
                    <a:pt x="61" y="68"/>
                  </a:cubicBezTo>
                  <a:cubicBezTo>
                    <a:pt x="60" y="68"/>
                    <a:pt x="60" y="70"/>
                    <a:pt x="61" y="70"/>
                  </a:cubicBezTo>
                  <a:close/>
                  <a:moveTo>
                    <a:pt x="53" y="71"/>
                  </a:moveTo>
                  <a:cubicBezTo>
                    <a:pt x="53" y="70"/>
                    <a:pt x="54" y="70"/>
                    <a:pt x="55" y="69"/>
                  </a:cubicBezTo>
                  <a:cubicBezTo>
                    <a:pt x="54" y="67"/>
                    <a:pt x="52" y="70"/>
                    <a:pt x="53" y="71"/>
                  </a:cubicBezTo>
                  <a:close/>
                  <a:moveTo>
                    <a:pt x="33" y="69"/>
                  </a:moveTo>
                  <a:cubicBezTo>
                    <a:pt x="33" y="69"/>
                    <a:pt x="34" y="69"/>
                    <a:pt x="34" y="68"/>
                  </a:cubicBezTo>
                  <a:cubicBezTo>
                    <a:pt x="33" y="68"/>
                    <a:pt x="33" y="69"/>
                    <a:pt x="33" y="69"/>
                  </a:cubicBezTo>
                  <a:close/>
                  <a:moveTo>
                    <a:pt x="38" y="71"/>
                  </a:moveTo>
                  <a:cubicBezTo>
                    <a:pt x="39" y="70"/>
                    <a:pt x="39" y="69"/>
                    <a:pt x="40" y="69"/>
                  </a:cubicBezTo>
                  <a:cubicBezTo>
                    <a:pt x="40" y="69"/>
                    <a:pt x="40" y="69"/>
                    <a:pt x="39" y="69"/>
                  </a:cubicBezTo>
                  <a:cubicBezTo>
                    <a:pt x="39" y="69"/>
                    <a:pt x="38" y="70"/>
                    <a:pt x="38" y="71"/>
                  </a:cubicBezTo>
                  <a:close/>
                  <a:moveTo>
                    <a:pt x="45" y="71"/>
                  </a:moveTo>
                  <a:cubicBezTo>
                    <a:pt x="46" y="71"/>
                    <a:pt x="46" y="72"/>
                    <a:pt x="46" y="72"/>
                  </a:cubicBezTo>
                  <a:cubicBezTo>
                    <a:pt x="47" y="71"/>
                    <a:pt x="48" y="71"/>
                    <a:pt x="48" y="70"/>
                  </a:cubicBezTo>
                  <a:cubicBezTo>
                    <a:pt x="48" y="70"/>
                    <a:pt x="48" y="69"/>
                    <a:pt x="47" y="69"/>
                  </a:cubicBezTo>
                  <a:cubicBezTo>
                    <a:pt x="46" y="69"/>
                    <a:pt x="46" y="70"/>
                    <a:pt x="45" y="71"/>
                  </a:cubicBezTo>
                  <a:close/>
                  <a:moveTo>
                    <a:pt x="41" y="70"/>
                  </a:moveTo>
                  <a:cubicBezTo>
                    <a:pt x="42" y="71"/>
                    <a:pt x="42" y="71"/>
                    <a:pt x="43" y="72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3" y="70"/>
                    <a:pt x="43" y="69"/>
                    <a:pt x="42" y="69"/>
                  </a:cubicBezTo>
                  <a:cubicBezTo>
                    <a:pt x="42" y="69"/>
                    <a:pt x="42" y="70"/>
                    <a:pt x="41" y="70"/>
                  </a:cubicBezTo>
                  <a:close/>
                  <a:moveTo>
                    <a:pt x="49" y="70"/>
                  </a:moveTo>
                  <a:cubicBezTo>
                    <a:pt x="50" y="70"/>
                    <a:pt x="50" y="71"/>
                    <a:pt x="50" y="71"/>
                  </a:cubicBezTo>
                  <a:cubicBezTo>
                    <a:pt x="51" y="71"/>
                    <a:pt x="51" y="71"/>
                    <a:pt x="51" y="70"/>
                  </a:cubicBezTo>
                  <a:cubicBezTo>
                    <a:pt x="51" y="69"/>
                    <a:pt x="50" y="69"/>
                    <a:pt x="49" y="70"/>
                  </a:cubicBezTo>
                  <a:close/>
                  <a:moveTo>
                    <a:pt x="35" y="71"/>
                  </a:move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70"/>
                    <a:pt x="35" y="70"/>
                    <a:pt x="35" y="71"/>
                  </a:cubicBezTo>
                  <a:close/>
                  <a:moveTo>
                    <a:pt x="39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8" y="72"/>
                    <a:pt x="39" y="71"/>
                    <a:pt x="39" y="72"/>
                  </a:cubicBezTo>
                  <a:cubicBezTo>
                    <a:pt x="39" y="71"/>
                    <a:pt x="40" y="71"/>
                    <a:pt x="40" y="70"/>
                  </a:cubicBezTo>
                  <a:cubicBezTo>
                    <a:pt x="40" y="70"/>
                    <a:pt x="40" y="69"/>
                    <a:pt x="40" y="69"/>
                  </a:cubicBezTo>
                  <a:cubicBezTo>
                    <a:pt x="40" y="70"/>
                    <a:pt x="38" y="70"/>
                    <a:pt x="39" y="71"/>
                  </a:cubicBezTo>
                  <a:close/>
                  <a:moveTo>
                    <a:pt x="54" y="71"/>
                  </a:moveTo>
                  <a:cubicBezTo>
                    <a:pt x="54" y="72"/>
                    <a:pt x="54" y="73"/>
                    <a:pt x="55" y="73"/>
                  </a:cubicBezTo>
                  <a:cubicBezTo>
                    <a:pt x="56" y="73"/>
                    <a:pt x="56" y="70"/>
                    <a:pt x="55" y="70"/>
                  </a:cubicBezTo>
                  <a:cubicBezTo>
                    <a:pt x="55" y="70"/>
                    <a:pt x="54" y="71"/>
                    <a:pt x="54" y="71"/>
                  </a:cubicBezTo>
                  <a:close/>
                  <a:moveTo>
                    <a:pt x="32" y="71"/>
                  </a:moveTo>
                  <a:cubicBezTo>
                    <a:pt x="33" y="71"/>
                    <a:pt x="33" y="70"/>
                    <a:pt x="33" y="70"/>
                  </a:cubicBezTo>
                  <a:cubicBezTo>
                    <a:pt x="33" y="70"/>
                    <a:pt x="32" y="70"/>
                    <a:pt x="32" y="71"/>
                  </a:cubicBezTo>
                  <a:close/>
                  <a:moveTo>
                    <a:pt x="64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71"/>
                    <a:pt x="63" y="70"/>
                    <a:pt x="63" y="70"/>
                  </a:cubicBezTo>
                  <a:cubicBezTo>
                    <a:pt x="63" y="71"/>
                    <a:pt x="63" y="72"/>
                    <a:pt x="64" y="72"/>
                  </a:cubicBezTo>
                  <a:close/>
                  <a:moveTo>
                    <a:pt x="36" y="72"/>
                  </a:moveTo>
                  <a:cubicBezTo>
                    <a:pt x="36" y="71"/>
                    <a:pt x="37" y="71"/>
                    <a:pt x="36" y="70"/>
                  </a:cubicBezTo>
                  <a:cubicBezTo>
                    <a:pt x="36" y="71"/>
                    <a:pt x="35" y="71"/>
                    <a:pt x="36" y="72"/>
                  </a:cubicBezTo>
                  <a:close/>
                  <a:moveTo>
                    <a:pt x="29" y="73"/>
                  </a:moveTo>
                  <a:cubicBezTo>
                    <a:pt x="30" y="72"/>
                    <a:pt x="30" y="72"/>
                    <a:pt x="31" y="71"/>
                  </a:cubicBezTo>
                  <a:cubicBezTo>
                    <a:pt x="30" y="71"/>
                    <a:pt x="31" y="70"/>
                    <a:pt x="30" y="70"/>
                  </a:cubicBezTo>
                  <a:cubicBezTo>
                    <a:pt x="30" y="71"/>
                    <a:pt x="29" y="71"/>
                    <a:pt x="29" y="73"/>
                  </a:cubicBezTo>
                  <a:close/>
                  <a:moveTo>
                    <a:pt x="58" y="72"/>
                  </a:moveTo>
                  <a:cubicBezTo>
                    <a:pt x="58" y="72"/>
                    <a:pt x="58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0" y="72"/>
                    <a:pt x="59" y="71"/>
                    <a:pt x="59" y="70"/>
                  </a:cubicBezTo>
                  <a:cubicBezTo>
                    <a:pt x="59" y="71"/>
                    <a:pt x="57" y="71"/>
                    <a:pt x="58" y="72"/>
                  </a:cubicBezTo>
                  <a:close/>
                  <a:moveTo>
                    <a:pt x="62" y="72"/>
                  </a:moveTo>
                  <a:cubicBezTo>
                    <a:pt x="61" y="71"/>
                    <a:pt x="62" y="71"/>
                    <a:pt x="62" y="71"/>
                  </a:cubicBezTo>
                  <a:cubicBezTo>
                    <a:pt x="61" y="71"/>
                    <a:pt x="61" y="72"/>
                    <a:pt x="62" y="72"/>
                  </a:cubicBezTo>
                  <a:close/>
                  <a:moveTo>
                    <a:pt x="21" y="79"/>
                  </a:moveTo>
                  <a:cubicBezTo>
                    <a:pt x="22" y="77"/>
                    <a:pt x="24" y="74"/>
                    <a:pt x="24" y="72"/>
                  </a:cubicBezTo>
                  <a:cubicBezTo>
                    <a:pt x="24" y="72"/>
                    <a:pt x="24" y="71"/>
                    <a:pt x="23" y="71"/>
                  </a:cubicBezTo>
                  <a:cubicBezTo>
                    <a:pt x="23" y="74"/>
                    <a:pt x="22" y="76"/>
                    <a:pt x="21" y="79"/>
                  </a:cubicBezTo>
                  <a:close/>
                  <a:moveTo>
                    <a:pt x="66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7" y="71"/>
                    <a:pt x="66" y="71"/>
                  </a:cubicBezTo>
                  <a:cubicBezTo>
                    <a:pt x="66" y="71"/>
                    <a:pt x="66" y="71"/>
                    <a:pt x="66" y="72"/>
                  </a:cubicBezTo>
                  <a:close/>
                  <a:moveTo>
                    <a:pt x="25" y="73"/>
                  </a:moveTo>
                  <a:cubicBezTo>
                    <a:pt x="25" y="73"/>
                    <a:pt x="26" y="72"/>
                    <a:pt x="26" y="71"/>
                  </a:cubicBezTo>
                  <a:cubicBezTo>
                    <a:pt x="26" y="72"/>
                    <a:pt x="25" y="73"/>
                    <a:pt x="25" y="73"/>
                  </a:cubicBezTo>
                  <a:close/>
                  <a:moveTo>
                    <a:pt x="39" y="73"/>
                  </a:moveTo>
                  <a:cubicBezTo>
                    <a:pt x="40" y="73"/>
                    <a:pt x="40" y="74"/>
                    <a:pt x="40" y="74"/>
                  </a:cubicBezTo>
                  <a:cubicBezTo>
                    <a:pt x="41" y="74"/>
                    <a:pt x="42" y="73"/>
                    <a:pt x="42" y="73"/>
                  </a:cubicBezTo>
                  <a:cubicBezTo>
                    <a:pt x="42" y="72"/>
                    <a:pt x="41" y="71"/>
                    <a:pt x="41" y="71"/>
                  </a:cubicBezTo>
                  <a:cubicBezTo>
                    <a:pt x="40" y="71"/>
                    <a:pt x="40" y="72"/>
                    <a:pt x="39" y="73"/>
                  </a:cubicBezTo>
                  <a:close/>
                  <a:moveTo>
                    <a:pt x="51" y="73"/>
                  </a:moveTo>
                  <a:cubicBezTo>
                    <a:pt x="52" y="73"/>
                    <a:pt x="52" y="72"/>
                    <a:pt x="52" y="72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1"/>
                    <a:pt x="51" y="72"/>
                    <a:pt x="51" y="73"/>
                  </a:cubicBezTo>
                  <a:close/>
                  <a:moveTo>
                    <a:pt x="47" y="73"/>
                  </a:moveTo>
                  <a:cubicBezTo>
                    <a:pt x="47" y="74"/>
                    <a:pt x="47" y="74"/>
                    <a:pt x="48" y="74"/>
                  </a:cubicBezTo>
                  <a:cubicBezTo>
                    <a:pt x="48" y="74"/>
                    <a:pt x="49" y="73"/>
                    <a:pt x="50" y="72"/>
                  </a:cubicBezTo>
                  <a:cubicBezTo>
                    <a:pt x="49" y="70"/>
                    <a:pt x="47" y="72"/>
                    <a:pt x="47" y="73"/>
                  </a:cubicBezTo>
                  <a:close/>
                  <a:moveTo>
                    <a:pt x="37" y="72"/>
                  </a:moveTo>
                  <a:cubicBezTo>
                    <a:pt x="37" y="72"/>
                    <a:pt x="38" y="72"/>
                    <a:pt x="37" y="71"/>
                  </a:cubicBezTo>
                  <a:cubicBezTo>
                    <a:pt x="37" y="71"/>
                    <a:pt x="36" y="72"/>
                    <a:pt x="37" y="72"/>
                  </a:cubicBezTo>
                  <a:close/>
                  <a:moveTo>
                    <a:pt x="63" y="73"/>
                  </a:moveTo>
                  <a:cubicBezTo>
                    <a:pt x="63" y="73"/>
                    <a:pt x="63" y="73"/>
                    <a:pt x="63" y="72"/>
                  </a:cubicBezTo>
                  <a:cubicBezTo>
                    <a:pt x="63" y="72"/>
                    <a:pt x="63" y="71"/>
                    <a:pt x="62" y="72"/>
                  </a:cubicBezTo>
                  <a:cubicBezTo>
                    <a:pt x="63" y="72"/>
                    <a:pt x="62" y="73"/>
                    <a:pt x="63" y="73"/>
                  </a:cubicBezTo>
                  <a:close/>
                  <a:moveTo>
                    <a:pt x="43" y="73"/>
                  </a:moveTo>
                  <a:cubicBezTo>
                    <a:pt x="44" y="73"/>
                    <a:pt x="44" y="74"/>
                    <a:pt x="44" y="74"/>
                  </a:cubicBezTo>
                  <a:cubicBezTo>
                    <a:pt x="45" y="74"/>
                    <a:pt x="45" y="73"/>
                    <a:pt x="45" y="73"/>
                  </a:cubicBezTo>
                  <a:cubicBezTo>
                    <a:pt x="45" y="73"/>
                    <a:pt x="45" y="72"/>
                    <a:pt x="44" y="72"/>
                  </a:cubicBezTo>
                  <a:cubicBezTo>
                    <a:pt x="44" y="72"/>
                    <a:pt x="43" y="72"/>
                    <a:pt x="43" y="73"/>
                  </a:cubicBezTo>
                  <a:close/>
                  <a:moveTo>
                    <a:pt x="36" y="74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8" y="73"/>
                    <a:pt x="38" y="72"/>
                  </a:cubicBezTo>
                  <a:cubicBezTo>
                    <a:pt x="37" y="72"/>
                    <a:pt x="37" y="73"/>
                    <a:pt x="36" y="74"/>
                  </a:cubicBezTo>
                  <a:close/>
                  <a:moveTo>
                    <a:pt x="33" y="73"/>
                  </a:moveTo>
                  <a:cubicBezTo>
                    <a:pt x="34" y="73"/>
                    <a:pt x="34" y="73"/>
                    <a:pt x="34" y="72"/>
                  </a:cubicBezTo>
                  <a:cubicBezTo>
                    <a:pt x="33" y="72"/>
                    <a:pt x="33" y="73"/>
                    <a:pt x="33" y="73"/>
                  </a:cubicBezTo>
                  <a:close/>
                  <a:moveTo>
                    <a:pt x="67" y="73"/>
                  </a:moveTo>
                  <a:cubicBezTo>
                    <a:pt x="67" y="73"/>
                    <a:pt x="67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3"/>
                    <a:pt x="67" y="73"/>
                    <a:pt x="67" y="73"/>
                  </a:cubicBezTo>
                  <a:close/>
                  <a:moveTo>
                    <a:pt x="53" y="73"/>
                  </a:moveTo>
                  <a:cubicBezTo>
                    <a:pt x="53" y="74"/>
                    <a:pt x="52" y="75"/>
                    <a:pt x="53" y="75"/>
                  </a:cubicBezTo>
                  <a:cubicBezTo>
                    <a:pt x="54" y="75"/>
                    <a:pt x="54" y="75"/>
                    <a:pt x="54" y="74"/>
                  </a:cubicBezTo>
                  <a:cubicBezTo>
                    <a:pt x="54" y="74"/>
                    <a:pt x="53" y="73"/>
                    <a:pt x="53" y="73"/>
                  </a:cubicBezTo>
                  <a:close/>
                  <a:moveTo>
                    <a:pt x="53" y="73"/>
                  </a:moveTo>
                  <a:cubicBezTo>
                    <a:pt x="53" y="73"/>
                    <a:pt x="53" y="72"/>
                    <a:pt x="53" y="73"/>
                  </a:cubicBezTo>
                  <a:cubicBezTo>
                    <a:pt x="53" y="73"/>
                    <a:pt x="52" y="73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lose/>
                  <a:moveTo>
                    <a:pt x="34" y="74"/>
                  </a:moveTo>
                  <a:cubicBezTo>
                    <a:pt x="35" y="73"/>
                    <a:pt x="35" y="73"/>
                    <a:pt x="35" y="73"/>
                  </a:cubicBezTo>
                  <a:cubicBezTo>
                    <a:pt x="35" y="73"/>
                    <a:pt x="34" y="73"/>
                    <a:pt x="34" y="74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5"/>
                    <a:pt x="60" y="76"/>
                  </a:cubicBezTo>
                  <a:cubicBezTo>
                    <a:pt x="62" y="75"/>
                    <a:pt x="60" y="73"/>
                    <a:pt x="60" y="73"/>
                  </a:cubicBezTo>
                  <a:cubicBezTo>
                    <a:pt x="60" y="73"/>
                    <a:pt x="59" y="73"/>
                    <a:pt x="59" y="74"/>
                  </a:cubicBezTo>
                  <a:close/>
                  <a:moveTo>
                    <a:pt x="64" y="73"/>
                  </a:moveTo>
                  <a:cubicBezTo>
                    <a:pt x="64" y="73"/>
                    <a:pt x="65" y="73"/>
                    <a:pt x="65" y="73"/>
                  </a:cubicBezTo>
                  <a:cubicBezTo>
                    <a:pt x="65" y="73"/>
                    <a:pt x="64" y="73"/>
                    <a:pt x="64" y="73"/>
                  </a:cubicBezTo>
                  <a:cubicBezTo>
                    <a:pt x="64" y="73"/>
                    <a:pt x="64" y="74"/>
                    <a:pt x="64" y="73"/>
                  </a:cubicBezTo>
                  <a:close/>
                  <a:moveTo>
                    <a:pt x="19" y="74"/>
                  </a:moveTo>
                  <a:cubicBezTo>
                    <a:pt x="19" y="74"/>
                    <a:pt x="20" y="73"/>
                    <a:pt x="19" y="73"/>
                  </a:cubicBezTo>
                  <a:cubicBezTo>
                    <a:pt x="19" y="73"/>
                    <a:pt x="19" y="73"/>
                    <a:pt x="19" y="74"/>
                  </a:cubicBezTo>
                  <a:close/>
                  <a:moveTo>
                    <a:pt x="29" y="74"/>
                  </a:moveTo>
                  <a:cubicBezTo>
                    <a:pt x="30" y="74"/>
                    <a:pt x="30" y="73"/>
                    <a:pt x="30" y="73"/>
                  </a:cubicBezTo>
                  <a:cubicBezTo>
                    <a:pt x="30" y="74"/>
                    <a:pt x="29" y="74"/>
                    <a:pt x="29" y="74"/>
                  </a:cubicBezTo>
                  <a:close/>
                  <a:moveTo>
                    <a:pt x="49" y="74"/>
                  </a:moveTo>
                  <a:cubicBezTo>
                    <a:pt x="49" y="74"/>
                    <a:pt x="48" y="75"/>
                    <a:pt x="48" y="75"/>
                  </a:cubicBezTo>
                  <a:cubicBezTo>
                    <a:pt x="48" y="76"/>
                    <a:pt x="48" y="76"/>
                    <a:pt x="49" y="76"/>
                  </a:cubicBezTo>
                  <a:cubicBezTo>
                    <a:pt x="49" y="75"/>
                    <a:pt x="50" y="74"/>
                    <a:pt x="51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49" y="74"/>
                    <a:pt x="49" y="74"/>
                  </a:cubicBezTo>
                  <a:close/>
                  <a:moveTo>
                    <a:pt x="56" y="76"/>
                  </a:moveTo>
                  <a:cubicBezTo>
                    <a:pt x="57" y="75"/>
                    <a:pt x="57" y="75"/>
                    <a:pt x="57" y="75"/>
                  </a:cubicBezTo>
                  <a:cubicBezTo>
                    <a:pt x="57" y="74"/>
                    <a:pt x="57" y="73"/>
                    <a:pt x="56" y="73"/>
                  </a:cubicBezTo>
                  <a:cubicBezTo>
                    <a:pt x="56" y="74"/>
                    <a:pt x="56" y="75"/>
                    <a:pt x="56" y="76"/>
                  </a:cubicBezTo>
                  <a:close/>
                  <a:moveTo>
                    <a:pt x="43" y="74"/>
                  </a:moveTo>
                  <a:cubicBezTo>
                    <a:pt x="42" y="74"/>
                    <a:pt x="42" y="75"/>
                    <a:pt x="41" y="76"/>
                  </a:cubicBezTo>
                  <a:cubicBezTo>
                    <a:pt x="41" y="76"/>
                    <a:pt x="42" y="76"/>
                    <a:pt x="42" y="77"/>
                  </a:cubicBezTo>
                  <a:cubicBezTo>
                    <a:pt x="43" y="76"/>
                    <a:pt x="43" y="76"/>
                    <a:pt x="44" y="75"/>
                  </a:cubicBezTo>
                  <a:cubicBezTo>
                    <a:pt x="43" y="75"/>
                    <a:pt x="43" y="74"/>
                    <a:pt x="43" y="74"/>
                  </a:cubicBezTo>
                  <a:close/>
                  <a:moveTo>
                    <a:pt x="64" y="75"/>
                  </a:moveTo>
                  <a:cubicBezTo>
                    <a:pt x="64" y="75"/>
                    <a:pt x="64" y="75"/>
                    <a:pt x="64" y="75"/>
                  </a:cubicBezTo>
                  <a:cubicBezTo>
                    <a:pt x="64" y="75"/>
                    <a:pt x="64" y="74"/>
                    <a:pt x="64" y="74"/>
                  </a:cubicBezTo>
                  <a:cubicBezTo>
                    <a:pt x="64" y="74"/>
                    <a:pt x="64" y="74"/>
                    <a:pt x="63" y="74"/>
                  </a:cubicBezTo>
                  <a:cubicBezTo>
                    <a:pt x="63" y="74"/>
                    <a:pt x="64" y="76"/>
                    <a:pt x="64" y="75"/>
                  </a:cubicBezTo>
                  <a:close/>
                  <a:moveTo>
                    <a:pt x="27" y="76"/>
                  </a:moveTo>
                  <a:cubicBezTo>
                    <a:pt x="28" y="75"/>
                    <a:pt x="28" y="74"/>
                    <a:pt x="27" y="74"/>
                  </a:cubicBezTo>
                  <a:cubicBezTo>
                    <a:pt x="27" y="74"/>
                    <a:pt x="27" y="75"/>
                    <a:pt x="27" y="76"/>
                  </a:cubicBezTo>
                  <a:close/>
                  <a:moveTo>
                    <a:pt x="46" y="76"/>
                  </a:moveTo>
                  <a:cubicBezTo>
                    <a:pt x="46" y="76"/>
                    <a:pt x="47" y="76"/>
                    <a:pt x="47" y="75"/>
                  </a:cubicBezTo>
                  <a:cubicBezTo>
                    <a:pt x="47" y="75"/>
                    <a:pt x="46" y="74"/>
                    <a:pt x="46" y="74"/>
                  </a:cubicBezTo>
                  <a:cubicBezTo>
                    <a:pt x="45" y="74"/>
                    <a:pt x="45" y="75"/>
                    <a:pt x="45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6"/>
                    <a:pt x="46" y="76"/>
                    <a:pt x="46" y="76"/>
                  </a:cubicBezTo>
                  <a:close/>
                  <a:moveTo>
                    <a:pt x="39" y="77"/>
                  </a:moveTo>
                  <a:cubicBezTo>
                    <a:pt x="40" y="76"/>
                    <a:pt x="40" y="74"/>
                    <a:pt x="39" y="74"/>
                  </a:cubicBezTo>
                  <a:cubicBezTo>
                    <a:pt x="38" y="75"/>
                    <a:pt x="38" y="76"/>
                    <a:pt x="39" y="77"/>
                  </a:cubicBezTo>
                  <a:close/>
                  <a:moveTo>
                    <a:pt x="19" y="75"/>
                  </a:moveTo>
                  <a:cubicBezTo>
                    <a:pt x="19" y="75"/>
                    <a:pt x="19" y="74"/>
                    <a:pt x="19" y="74"/>
                  </a:cubicBezTo>
                  <a:cubicBezTo>
                    <a:pt x="19" y="75"/>
                    <a:pt x="18" y="75"/>
                    <a:pt x="19" y="75"/>
                  </a:cubicBezTo>
                  <a:close/>
                  <a:moveTo>
                    <a:pt x="35" y="76"/>
                  </a:moveTo>
                  <a:cubicBezTo>
                    <a:pt x="35" y="76"/>
                    <a:pt x="36" y="75"/>
                    <a:pt x="36" y="74"/>
                  </a:cubicBezTo>
                  <a:cubicBezTo>
                    <a:pt x="35" y="74"/>
                    <a:pt x="35" y="75"/>
                    <a:pt x="35" y="76"/>
                  </a:cubicBezTo>
                  <a:close/>
                  <a:moveTo>
                    <a:pt x="49" y="77"/>
                  </a:moveTo>
                  <a:cubicBezTo>
                    <a:pt x="50" y="77"/>
                    <a:pt x="50" y="78"/>
                    <a:pt x="50" y="78"/>
                  </a:cubicBezTo>
                  <a:cubicBezTo>
                    <a:pt x="52" y="78"/>
                    <a:pt x="52" y="75"/>
                    <a:pt x="51" y="74"/>
                  </a:cubicBezTo>
                  <a:cubicBezTo>
                    <a:pt x="50" y="75"/>
                    <a:pt x="50" y="76"/>
                    <a:pt x="49" y="77"/>
                  </a:cubicBezTo>
                  <a:close/>
                  <a:moveTo>
                    <a:pt x="19" y="84"/>
                  </a:moveTo>
                  <a:cubicBezTo>
                    <a:pt x="19" y="81"/>
                    <a:pt x="21" y="77"/>
                    <a:pt x="22" y="75"/>
                  </a:cubicBezTo>
                  <a:cubicBezTo>
                    <a:pt x="22" y="75"/>
                    <a:pt x="22" y="74"/>
                    <a:pt x="22" y="75"/>
                  </a:cubicBezTo>
                  <a:cubicBezTo>
                    <a:pt x="21" y="78"/>
                    <a:pt x="19" y="81"/>
                    <a:pt x="19" y="84"/>
                  </a:cubicBezTo>
                  <a:close/>
                  <a:moveTo>
                    <a:pt x="30" y="76"/>
                  </a:moveTo>
                  <a:cubicBezTo>
                    <a:pt x="30" y="75"/>
                    <a:pt x="31" y="75"/>
                    <a:pt x="30" y="75"/>
                  </a:cubicBezTo>
                  <a:cubicBezTo>
                    <a:pt x="30" y="75"/>
                    <a:pt x="29" y="75"/>
                    <a:pt x="30" y="76"/>
                  </a:cubicBezTo>
                  <a:close/>
                  <a:moveTo>
                    <a:pt x="25" y="75"/>
                  </a:moveTo>
                  <a:cubicBezTo>
                    <a:pt x="26" y="82"/>
                    <a:pt x="27" y="89"/>
                    <a:pt x="28" y="95"/>
                  </a:cubicBezTo>
                  <a:cubicBezTo>
                    <a:pt x="28" y="95"/>
                    <a:pt x="27" y="95"/>
                    <a:pt x="27" y="95"/>
                  </a:cubicBezTo>
                  <a:cubicBezTo>
                    <a:pt x="28" y="98"/>
                    <a:pt x="28" y="102"/>
                    <a:pt x="29" y="104"/>
                  </a:cubicBezTo>
                  <a:cubicBezTo>
                    <a:pt x="29" y="104"/>
                    <a:pt x="28" y="104"/>
                    <a:pt x="28" y="105"/>
                  </a:cubicBezTo>
                  <a:cubicBezTo>
                    <a:pt x="29" y="106"/>
                    <a:pt x="29" y="107"/>
                    <a:pt x="29" y="108"/>
                  </a:cubicBezTo>
                  <a:cubicBezTo>
                    <a:pt x="30" y="115"/>
                    <a:pt x="30" y="121"/>
                    <a:pt x="30" y="126"/>
                  </a:cubicBezTo>
                  <a:cubicBezTo>
                    <a:pt x="31" y="130"/>
                    <a:pt x="31" y="135"/>
                    <a:pt x="32" y="139"/>
                  </a:cubicBezTo>
                  <a:cubicBezTo>
                    <a:pt x="31" y="128"/>
                    <a:pt x="30" y="119"/>
                    <a:pt x="30" y="109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29" y="97"/>
                    <a:pt x="27" y="84"/>
                    <a:pt x="26" y="75"/>
                  </a:cubicBezTo>
                  <a:cubicBezTo>
                    <a:pt x="26" y="75"/>
                    <a:pt x="25" y="75"/>
                    <a:pt x="25" y="75"/>
                  </a:cubicBezTo>
                  <a:close/>
                  <a:moveTo>
                    <a:pt x="32" y="76"/>
                  </a:moveTo>
                  <a:cubicBezTo>
                    <a:pt x="32" y="76"/>
                    <a:pt x="33" y="75"/>
                    <a:pt x="33" y="75"/>
                  </a:cubicBezTo>
                  <a:cubicBezTo>
                    <a:pt x="33" y="75"/>
                    <a:pt x="32" y="76"/>
                    <a:pt x="32" y="76"/>
                  </a:cubicBezTo>
                  <a:close/>
                  <a:moveTo>
                    <a:pt x="55" y="77"/>
                  </a:moveTo>
                  <a:cubicBezTo>
                    <a:pt x="55" y="76"/>
                    <a:pt x="55" y="75"/>
                    <a:pt x="55" y="75"/>
                  </a:cubicBezTo>
                  <a:cubicBezTo>
                    <a:pt x="54" y="76"/>
                    <a:pt x="55" y="76"/>
                    <a:pt x="55" y="77"/>
                  </a:cubicBezTo>
                  <a:close/>
                  <a:moveTo>
                    <a:pt x="67" y="77"/>
                  </a:moveTo>
                  <a:cubicBezTo>
                    <a:pt x="67" y="76"/>
                    <a:pt x="67" y="75"/>
                    <a:pt x="67" y="75"/>
                  </a:cubicBezTo>
                  <a:cubicBezTo>
                    <a:pt x="67" y="76"/>
                    <a:pt x="66" y="77"/>
                    <a:pt x="67" y="77"/>
                  </a:cubicBezTo>
                  <a:close/>
                  <a:moveTo>
                    <a:pt x="22" y="81"/>
                  </a:moveTo>
                  <a:cubicBezTo>
                    <a:pt x="22" y="81"/>
                    <a:pt x="23" y="80"/>
                    <a:pt x="23" y="80"/>
                  </a:cubicBezTo>
                  <a:cubicBezTo>
                    <a:pt x="23" y="80"/>
                    <a:pt x="23" y="79"/>
                    <a:pt x="23" y="79"/>
                  </a:cubicBezTo>
                  <a:cubicBezTo>
                    <a:pt x="23" y="78"/>
                    <a:pt x="25" y="77"/>
                    <a:pt x="24" y="75"/>
                  </a:cubicBezTo>
                  <a:cubicBezTo>
                    <a:pt x="23" y="77"/>
                    <a:pt x="23" y="79"/>
                    <a:pt x="22" y="81"/>
                  </a:cubicBezTo>
                  <a:close/>
                  <a:moveTo>
                    <a:pt x="15" y="93"/>
                  </a:moveTo>
                  <a:cubicBezTo>
                    <a:pt x="17" y="87"/>
                    <a:pt x="19" y="81"/>
                    <a:pt x="20" y="75"/>
                  </a:cubicBezTo>
                  <a:cubicBezTo>
                    <a:pt x="18" y="81"/>
                    <a:pt x="16" y="87"/>
                    <a:pt x="15" y="93"/>
                  </a:cubicBezTo>
                  <a:close/>
                  <a:moveTo>
                    <a:pt x="35" y="77"/>
                  </a:moveTo>
                  <a:cubicBezTo>
                    <a:pt x="36" y="77"/>
                    <a:pt x="37" y="76"/>
                    <a:pt x="37" y="75"/>
                  </a:cubicBezTo>
                  <a:cubicBezTo>
                    <a:pt x="36" y="76"/>
                    <a:pt x="35" y="76"/>
                    <a:pt x="35" y="77"/>
                  </a:cubicBezTo>
                  <a:close/>
                  <a:moveTo>
                    <a:pt x="59" y="77"/>
                  </a:moveTo>
                  <a:cubicBezTo>
                    <a:pt x="60" y="77"/>
                    <a:pt x="59" y="76"/>
                    <a:pt x="59" y="75"/>
                  </a:cubicBezTo>
                  <a:cubicBezTo>
                    <a:pt x="58" y="76"/>
                    <a:pt x="59" y="77"/>
                    <a:pt x="59" y="77"/>
                  </a:cubicBezTo>
                  <a:close/>
                  <a:moveTo>
                    <a:pt x="65" y="76"/>
                  </a:moveTo>
                  <a:cubicBezTo>
                    <a:pt x="65" y="76"/>
                    <a:pt x="65" y="76"/>
                    <a:pt x="66" y="77"/>
                  </a:cubicBezTo>
                  <a:cubicBezTo>
                    <a:pt x="65" y="77"/>
                    <a:pt x="66" y="77"/>
                    <a:pt x="66" y="77"/>
                  </a:cubicBezTo>
                  <a:cubicBezTo>
                    <a:pt x="66" y="76"/>
                    <a:pt x="66" y="75"/>
                    <a:pt x="65" y="75"/>
                  </a:cubicBezTo>
                  <a:cubicBezTo>
                    <a:pt x="65" y="76"/>
                    <a:pt x="66" y="76"/>
                    <a:pt x="65" y="76"/>
                  </a:cubicBezTo>
                  <a:close/>
                  <a:moveTo>
                    <a:pt x="54" y="76"/>
                  </a:moveTo>
                  <a:cubicBezTo>
                    <a:pt x="54" y="77"/>
                    <a:pt x="54" y="77"/>
                    <a:pt x="54" y="78"/>
                  </a:cubicBezTo>
                  <a:cubicBezTo>
                    <a:pt x="55" y="78"/>
                    <a:pt x="55" y="77"/>
                    <a:pt x="55" y="77"/>
                  </a:cubicBezTo>
                  <a:cubicBezTo>
                    <a:pt x="55" y="77"/>
                    <a:pt x="54" y="76"/>
                    <a:pt x="54" y="75"/>
                  </a:cubicBezTo>
                  <a:cubicBezTo>
                    <a:pt x="54" y="76"/>
                    <a:pt x="54" y="76"/>
                    <a:pt x="54" y="76"/>
                  </a:cubicBezTo>
                  <a:close/>
                  <a:moveTo>
                    <a:pt x="43" y="78"/>
                  </a:moveTo>
                  <a:cubicBezTo>
                    <a:pt x="43" y="78"/>
                    <a:pt x="43" y="79"/>
                    <a:pt x="44" y="79"/>
                  </a:cubicBezTo>
                  <a:cubicBezTo>
                    <a:pt x="45" y="78"/>
                    <a:pt x="46" y="77"/>
                    <a:pt x="44" y="76"/>
                  </a:cubicBezTo>
                  <a:cubicBezTo>
                    <a:pt x="44" y="77"/>
                    <a:pt x="43" y="77"/>
                    <a:pt x="43" y="78"/>
                  </a:cubicBezTo>
                  <a:close/>
                  <a:moveTo>
                    <a:pt x="57" y="77"/>
                  </a:moveTo>
                  <a:cubicBezTo>
                    <a:pt x="58" y="77"/>
                    <a:pt x="57" y="76"/>
                    <a:pt x="58" y="76"/>
                  </a:cubicBezTo>
                  <a:cubicBezTo>
                    <a:pt x="57" y="76"/>
                    <a:pt x="57" y="77"/>
                    <a:pt x="57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1" y="76"/>
                    <a:pt x="62" y="76"/>
                    <a:pt x="61" y="76"/>
                  </a:cubicBezTo>
                  <a:cubicBezTo>
                    <a:pt x="61" y="76"/>
                    <a:pt x="61" y="76"/>
                    <a:pt x="61" y="77"/>
                  </a:cubicBezTo>
                  <a:close/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8" y="77"/>
                    <a:pt x="48" y="76"/>
                  </a:cubicBezTo>
                  <a:cubicBezTo>
                    <a:pt x="48" y="76"/>
                    <a:pt x="48" y="76"/>
                    <a:pt x="47" y="76"/>
                  </a:cubicBezTo>
                  <a:cubicBezTo>
                    <a:pt x="47" y="77"/>
                    <a:pt x="46" y="77"/>
                    <a:pt x="47" y="78"/>
                  </a:cubicBezTo>
                  <a:close/>
                  <a:moveTo>
                    <a:pt x="33" y="77"/>
                  </a:moveTo>
                  <a:cubicBezTo>
                    <a:pt x="33" y="77"/>
                    <a:pt x="34" y="76"/>
                    <a:pt x="33" y="76"/>
                  </a:cubicBezTo>
                  <a:cubicBezTo>
                    <a:pt x="33" y="76"/>
                    <a:pt x="33" y="77"/>
                    <a:pt x="33" y="77"/>
                  </a:cubicBezTo>
                  <a:close/>
                  <a:moveTo>
                    <a:pt x="36" y="78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79"/>
                    <a:pt x="38" y="78"/>
                    <a:pt x="38" y="77"/>
                  </a:cubicBezTo>
                  <a:cubicBezTo>
                    <a:pt x="38" y="77"/>
                    <a:pt x="38" y="76"/>
                    <a:pt x="37" y="76"/>
                  </a:cubicBezTo>
                  <a:cubicBezTo>
                    <a:pt x="37" y="77"/>
                    <a:pt x="36" y="77"/>
                    <a:pt x="36" y="78"/>
                  </a:cubicBezTo>
                  <a:close/>
                  <a:moveTo>
                    <a:pt x="63" y="77"/>
                  </a:moveTo>
                  <a:cubicBezTo>
                    <a:pt x="63" y="77"/>
                    <a:pt x="63" y="76"/>
                    <a:pt x="63" y="76"/>
                  </a:cubicBezTo>
                  <a:cubicBezTo>
                    <a:pt x="63" y="76"/>
                    <a:pt x="63" y="77"/>
                    <a:pt x="63" y="77"/>
                  </a:cubicBezTo>
                  <a:close/>
                  <a:moveTo>
                    <a:pt x="31" y="77"/>
                  </a:moveTo>
                  <a:cubicBezTo>
                    <a:pt x="31" y="77"/>
                    <a:pt x="31" y="76"/>
                    <a:pt x="30" y="76"/>
                  </a:cubicBezTo>
                  <a:cubicBezTo>
                    <a:pt x="30" y="77"/>
                    <a:pt x="30" y="77"/>
                    <a:pt x="31" y="77"/>
                  </a:cubicBezTo>
                  <a:close/>
                  <a:moveTo>
                    <a:pt x="40" y="78"/>
                  </a:moveTo>
                  <a:cubicBezTo>
                    <a:pt x="40" y="78"/>
                    <a:pt x="40" y="78"/>
                    <a:pt x="41" y="79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6"/>
                    <a:pt x="40" y="76"/>
                    <a:pt x="40" y="78"/>
                  </a:cubicBezTo>
                  <a:close/>
                  <a:moveTo>
                    <a:pt x="69" y="78"/>
                  </a:moveTo>
                  <a:cubicBezTo>
                    <a:pt x="69" y="77"/>
                    <a:pt x="69" y="76"/>
                    <a:pt x="68" y="76"/>
                  </a:cubicBezTo>
                  <a:cubicBezTo>
                    <a:pt x="69" y="77"/>
                    <a:pt x="69" y="78"/>
                    <a:pt x="69" y="78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34" y="78"/>
                    <a:pt x="34" y="78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3" y="77"/>
                    <a:pt x="33" y="78"/>
                  </a:cubicBezTo>
                  <a:close/>
                  <a:moveTo>
                    <a:pt x="57" y="80"/>
                  </a:moveTo>
                  <a:cubicBezTo>
                    <a:pt x="57" y="80"/>
                    <a:pt x="57" y="79"/>
                    <a:pt x="57" y="79"/>
                  </a:cubicBezTo>
                  <a:cubicBezTo>
                    <a:pt x="57" y="78"/>
                    <a:pt x="57" y="78"/>
                    <a:pt x="56" y="77"/>
                  </a:cubicBezTo>
                  <a:cubicBezTo>
                    <a:pt x="56" y="78"/>
                    <a:pt x="57" y="79"/>
                    <a:pt x="57" y="80"/>
                  </a:cubicBezTo>
                  <a:close/>
                  <a:moveTo>
                    <a:pt x="27" y="77"/>
                  </a:moveTo>
                  <a:cubicBezTo>
                    <a:pt x="28" y="78"/>
                    <a:pt x="27" y="79"/>
                    <a:pt x="28" y="79"/>
                  </a:cubicBezTo>
                  <a:cubicBezTo>
                    <a:pt x="28" y="78"/>
                    <a:pt x="28" y="78"/>
                    <a:pt x="29" y="77"/>
                  </a:cubicBezTo>
                  <a:cubicBezTo>
                    <a:pt x="28" y="77"/>
                    <a:pt x="28" y="77"/>
                    <a:pt x="27" y="77"/>
                  </a:cubicBezTo>
                  <a:close/>
                  <a:moveTo>
                    <a:pt x="31" y="78"/>
                  </a:moveTo>
                  <a:cubicBezTo>
                    <a:pt x="31" y="78"/>
                    <a:pt x="31" y="77"/>
                    <a:pt x="31" y="77"/>
                  </a:cubicBezTo>
                  <a:cubicBezTo>
                    <a:pt x="31" y="77"/>
                    <a:pt x="30" y="78"/>
                    <a:pt x="31" y="78"/>
                  </a:cubicBezTo>
                  <a:close/>
                  <a:moveTo>
                    <a:pt x="47" y="79"/>
                  </a:moveTo>
                  <a:cubicBezTo>
                    <a:pt x="48" y="79"/>
                    <a:pt x="48" y="80"/>
                    <a:pt x="49" y="80"/>
                  </a:cubicBezTo>
                  <a:cubicBezTo>
                    <a:pt x="49" y="80"/>
                    <a:pt x="49" y="80"/>
                    <a:pt x="50" y="79"/>
                  </a:cubicBezTo>
                  <a:cubicBezTo>
                    <a:pt x="49" y="79"/>
                    <a:pt x="49" y="78"/>
                    <a:pt x="48" y="77"/>
                  </a:cubicBezTo>
                  <a:cubicBezTo>
                    <a:pt x="48" y="78"/>
                    <a:pt x="47" y="78"/>
                    <a:pt x="47" y="79"/>
                  </a:cubicBezTo>
                  <a:close/>
                  <a:moveTo>
                    <a:pt x="53" y="80"/>
                  </a:moveTo>
                  <a:cubicBezTo>
                    <a:pt x="53" y="79"/>
                    <a:pt x="54" y="79"/>
                    <a:pt x="54" y="78"/>
                  </a:cubicBezTo>
                  <a:cubicBezTo>
                    <a:pt x="53" y="76"/>
                    <a:pt x="52" y="79"/>
                    <a:pt x="53" y="80"/>
                  </a:cubicBezTo>
                  <a:close/>
                  <a:moveTo>
                    <a:pt x="64" y="78"/>
                  </a:moveTo>
                  <a:cubicBezTo>
                    <a:pt x="64" y="78"/>
                    <a:pt x="64" y="77"/>
                    <a:pt x="64" y="77"/>
                  </a:cubicBezTo>
                  <a:cubicBezTo>
                    <a:pt x="64" y="77"/>
                    <a:pt x="63" y="78"/>
                    <a:pt x="63" y="78"/>
                  </a:cubicBezTo>
                  <a:cubicBezTo>
                    <a:pt x="64" y="78"/>
                    <a:pt x="64" y="78"/>
                    <a:pt x="64" y="78"/>
                  </a:cubicBezTo>
                  <a:close/>
                  <a:moveTo>
                    <a:pt x="60" y="78"/>
                  </a:moveTo>
                  <a:cubicBezTo>
                    <a:pt x="60" y="79"/>
                    <a:pt x="60" y="79"/>
                    <a:pt x="61" y="80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8"/>
                    <a:pt x="60" y="77"/>
                  </a:cubicBezTo>
                  <a:cubicBezTo>
                    <a:pt x="60" y="78"/>
                    <a:pt x="59" y="78"/>
                    <a:pt x="60" y="78"/>
                  </a:cubicBezTo>
                  <a:close/>
                  <a:moveTo>
                    <a:pt x="68" y="78"/>
                  </a:moveTo>
                  <a:cubicBezTo>
                    <a:pt x="68" y="78"/>
                    <a:pt x="68" y="79"/>
                    <a:pt x="68" y="80"/>
                  </a:cubicBezTo>
                  <a:cubicBezTo>
                    <a:pt x="68" y="80"/>
                    <a:pt x="69" y="80"/>
                    <a:pt x="69" y="80"/>
                  </a:cubicBezTo>
                  <a:cubicBezTo>
                    <a:pt x="67" y="81"/>
                    <a:pt x="68" y="85"/>
                    <a:pt x="68" y="87"/>
                  </a:cubicBezTo>
                  <a:cubicBezTo>
                    <a:pt x="68" y="87"/>
                    <a:pt x="68" y="87"/>
                    <a:pt x="67" y="87"/>
                  </a:cubicBezTo>
                  <a:cubicBezTo>
                    <a:pt x="67" y="89"/>
                    <a:pt x="67" y="91"/>
                    <a:pt x="68" y="93"/>
                  </a:cubicBezTo>
                  <a:cubicBezTo>
                    <a:pt x="69" y="88"/>
                    <a:pt x="70" y="83"/>
                    <a:pt x="69" y="79"/>
                  </a:cubicBezTo>
                  <a:cubicBezTo>
                    <a:pt x="69" y="79"/>
                    <a:pt x="69" y="78"/>
                    <a:pt x="68" y="78"/>
                  </a:cubicBezTo>
                  <a:close/>
                  <a:moveTo>
                    <a:pt x="34" y="80"/>
                  </a:moveTo>
                  <a:cubicBezTo>
                    <a:pt x="34" y="79"/>
                    <a:pt x="35" y="79"/>
                    <a:pt x="35" y="78"/>
                  </a:cubicBezTo>
                  <a:cubicBezTo>
                    <a:pt x="34" y="78"/>
                    <a:pt x="33" y="79"/>
                    <a:pt x="34" y="80"/>
                  </a:cubicBezTo>
                  <a:close/>
                  <a:moveTo>
                    <a:pt x="37" y="80"/>
                  </a:moveTo>
                  <a:cubicBezTo>
                    <a:pt x="38" y="80"/>
                    <a:pt x="38" y="81"/>
                    <a:pt x="38" y="81"/>
                  </a:cubicBezTo>
                  <a:cubicBezTo>
                    <a:pt x="39" y="81"/>
                    <a:pt x="41" y="79"/>
                    <a:pt x="39" y="78"/>
                  </a:cubicBezTo>
                  <a:cubicBezTo>
                    <a:pt x="38" y="79"/>
                    <a:pt x="38" y="79"/>
                    <a:pt x="37" y="80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8"/>
                  </a:cubicBezTo>
                  <a:cubicBezTo>
                    <a:pt x="46" y="78"/>
                    <a:pt x="46" y="78"/>
                    <a:pt x="45" y="78"/>
                  </a:cubicBezTo>
                  <a:cubicBezTo>
                    <a:pt x="45" y="79"/>
                    <a:pt x="44" y="79"/>
                    <a:pt x="44" y="80"/>
                  </a:cubicBezTo>
                  <a:cubicBezTo>
                    <a:pt x="45" y="80"/>
                    <a:pt x="45" y="79"/>
                    <a:pt x="46" y="79"/>
                  </a:cubicBezTo>
                  <a:close/>
                  <a:moveTo>
                    <a:pt x="51" y="79"/>
                  </a:moveTo>
                  <a:cubicBezTo>
                    <a:pt x="51" y="79"/>
                    <a:pt x="51" y="80"/>
                    <a:pt x="52" y="80"/>
                  </a:cubicBezTo>
                  <a:cubicBezTo>
                    <a:pt x="52" y="79"/>
                    <a:pt x="52" y="79"/>
                    <a:pt x="52" y="78"/>
                  </a:cubicBezTo>
                  <a:cubicBezTo>
                    <a:pt x="51" y="78"/>
                    <a:pt x="51" y="79"/>
                    <a:pt x="51" y="79"/>
                  </a:cubicBezTo>
                  <a:close/>
                  <a:moveTo>
                    <a:pt x="41" y="80"/>
                  </a:moveTo>
                  <a:cubicBezTo>
                    <a:pt x="41" y="80"/>
                    <a:pt x="42" y="81"/>
                    <a:pt x="42" y="81"/>
                  </a:cubicBezTo>
                  <a:cubicBezTo>
                    <a:pt x="42" y="80"/>
                    <a:pt x="43" y="80"/>
                    <a:pt x="43" y="80"/>
                  </a:cubicBezTo>
                  <a:cubicBezTo>
                    <a:pt x="43" y="79"/>
                    <a:pt x="43" y="79"/>
                    <a:pt x="42" y="79"/>
                  </a:cubicBezTo>
                  <a:cubicBezTo>
                    <a:pt x="42" y="79"/>
                    <a:pt x="41" y="79"/>
                    <a:pt x="41" y="80"/>
                  </a:cubicBezTo>
                  <a:close/>
                  <a:moveTo>
                    <a:pt x="59" y="79"/>
                  </a:moveTo>
                  <a:cubicBezTo>
                    <a:pt x="59" y="79"/>
                    <a:pt x="60" y="80"/>
                    <a:pt x="60" y="80"/>
                  </a:cubicBezTo>
                  <a:cubicBezTo>
                    <a:pt x="60" y="80"/>
                    <a:pt x="60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lose/>
                  <a:moveTo>
                    <a:pt x="34" y="80"/>
                  </a:moveTo>
                  <a:cubicBezTo>
                    <a:pt x="34" y="81"/>
                    <a:pt x="35" y="81"/>
                    <a:pt x="35" y="82"/>
                  </a:cubicBezTo>
                  <a:cubicBezTo>
                    <a:pt x="35" y="81"/>
                    <a:pt x="36" y="81"/>
                    <a:pt x="36" y="80"/>
                  </a:cubicBezTo>
                  <a:cubicBezTo>
                    <a:pt x="36" y="79"/>
                    <a:pt x="36" y="79"/>
                    <a:pt x="35" y="79"/>
                  </a:cubicBezTo>
                  <a:cubicBezTo>
                    <a:pt x="35" y="79"/>
                    <a:pt x="34" y="80"/>
                    <a:pt x="34" y="80"/>
                  </a:cubicBezTo>
                  <a:close/>
                  <a:moveTo>
                    <a:pt x="32" y="80"/>
                  </a:moveTo>
                  <a:cubicBezTo>
                    <a:pt x="32" y="80"/>
                    <a:pt x="33" y="79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lose/>
                  <a:moveTo>
                    <a:pt x="47" y="83"/>
                  </a:moveTo>
                  <a:cubicBezTo>
                    <a:pt x="47" y="83"/>
                    <a:pt x="47" y="82"/>
                    <a:pt x="48" y="81"/>
                  </a:cubicBezTo>
                  <a:cubicBezTo>
                    <a:pt x="48" y="81"/>
                    <a:pt x="47" y="80"/>
                    <a:pt x="47" y="79"/>
                  </a:cubicBezTo>
                  <a:cubicBezTo>
                    <a:pt x="45" y="80"/>
                    <a:pt x="45" y="82"/>
                    <a:pt x="47" y="83"/>
                  </a:cubicBezTo>
                  <a:close/>
                  <a:moveTo>
                    <a:pt x="54" y="80"/>
                  </a:moveTo>
                  <a:cubicBezTo>
                    <a:pt x="53" y="81"/>
                    <a:pt x="54" y="81"/>
                    <a:pt x="54" y="81"/>
                  </a:cubicBezTo>
                  <a:cubicBezTo>
                    <a:pt x="54" y="82"/>
                    <a:pt x="54" y="81"/>
                    <a:pt x="54" y="82"/>
                  </a:cubicBezTo>
                  <a:cubicBezTo>
                    <a:pt x="55" y="82"/>
                    <a:pt x="54" y="82"/>
                    <a:pt x="54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55" y="80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lose/>
                  <a:moveTo>
                    <a:pt x="57" y="80"/>
                  </a:moveTo>
                  <a:cubicBezTo>
                    <a:pt x="56" y="80"/>
                    <a:pt x="56" y="79"/>
                    <a:pt x="56" y="79"/>
                  </a:cubicBezTo>
                  <a:cubicBezTo>
                    <a:pt x="56" y="80"/>
                    <a:pt x="56" y="80"/>
                    <a:pt x="57" y="80"/>
                  </a:cubicBezTo>
                  <a:close/>
                  <a:moveTo>
                    <a:pt x="27" y="81"/>
                  </a:moveTo>
                  <a:cubicBezTo>
                    <a:pt x="28" y="81"/>
                    <a:pt x="28" y="80"/>
                    <a:pt x="28" y="80"/>
                  </a:cubicBezTo>
                  <a:cubicBezTo>
                    <a:pt x="28" y="80"/>
                    <a:pt x="28" y="79"/>
                    <a:pt x="27" y="80"/>
                  </a:cubicBezTo>
                  <a:cubicBezTo>
                    <a:pt x="28" y="80"/>
                    <a:pt x="28" y="80"/>
                    <a:pt x="27" y="81"/>
                  </a:cubicBezTo>
                  <a:close/>
                  <a:moveTo>
                    <a:pt x="49" y="81"/>
                  </a:moveTo>
                  <a:cubicBezTo>
                    <a:pt x="50" y="82"/>
                    <a:pt x="50" y="81"/>
                    <a:pt x="50" y="81"/>
                  </a:cubicBezTo>
                  <a:cubicBezTo>
                    <a:pt x="50" y="82"/>
                    <a:pt x="51" y="82"/>
                    <a:pt x="50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1" y="80"/>
                    <a:pt x="50" y="80"/>
                  </a:cubicBezTo>
                  <a:cubicBezTo>
                    <a:pt x="50" y="81"/>
                    <a:pt x="49" y="81"/>
                    <a:pt x="49" y="81"/>
                  </a:cubicBezTo>
                  <a:close/>
                  <a:moveTo>
                    <a:pt x="32" y="81"/>
                  </a:moveTo>
                  <a:cubicBezTo>
                    <a:pt x="33" y="81"/>
                    <a:pt x="33" y="80"/>
                    <a:pt x="33" y="80"/>
                  </a:cubicBezTo>
                  <a:cubicBezTo>
                    <a:pt x="33" y="81"/>
                    <a:pt x="32" y="81"/>
                    <a:pt x="32" y="81"/>
                  </a:cubicBezTo>
                  <a:close/>
                  <a:moveTo>
                    <a:pt x="65" y="81"/>
                  </a:moveTo>
                  <a:cubicBezTo>
                    <a:pt x="65" y="81"/>
                    <a:pt x="66" y="81"/>
                    <a:pt x="65" y="80"/>
                  </a:cubicBezTo>
                  <a:cubicBezTo>
                    <a:pt x="65" y="81"/>
                    <a:pt x="65" y="81"/>
                    <a:pt x="65" y="81"/>
                  </a:cubicBezTo>
                  <a:close/>
                  <a:moveTo>
                    <a:pt x="43" y="82"/>
                  </a:moveTo>
                  <a:cubicBezTo>
                    <a:pt x="43" y="82"/>
                    <a:pt x="44" y="81"/>
                    <a:pt x="43" y="80"/>
                  </a:cubicBezTo>
                  <a:cubicBezTo>
                    <a:pt x="43" y="81"/>
                    <a:pt x="42" y="81"/>
                    <a:pt x="43" y="82"/>
                  </a:cubicBezTo>
                  <a:close/>
                  <a:moveTo>
                    <a:pt x="59" y="82"/>
                  </a:moveTo>
                  <a:cubicBezTo>
                    <a:pt x="60" y="82"/>
                    <a:pt x="60" y="81"/>
                    <a:pt x="59" y="81"/>
                  </a:cubicBezTo>
                  <a:cubicBezTo>
                    <a:pt x="59" y="81"/>
                    <a:pt x="58" y="82"/>
                    <a:pt x="59" y="82"/>
                  </a:cubicBezTo>
                  <a:close/>
                  <a:moveTo>
                    <a:pt x="66" y="81"/>
                  </a:move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7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lose/>
                  <a:moveTo>
                    <a:pt x="36" y="84"/>
                  </a:moveTo>
                  <a:cubicBezTo>
                    <a:pt x="37" y="83"/>
                    <a:pt x="37" y="83"/>
                    <a:pt x="37" y="82"/>
                  </a:cubicBezTo>
                  <a:cubicBezTo>
                    <a:pt x="37" y="82"/>
                    <a:pt x="37" y="81"/>
                    <a:pt x="36" y="81"/>
                  </a:cubicBezTo>
                  <a:cubicBezTo>
                    <a:pt x="36" y="82"/>
                    <a:pt x="35" y="83"/>
                    <a:pt x="36" y="84"/>
                  </a:cubicBezTo>
                  <a:close/>
                  <a:moveTo>
                    <a:pt x="39" y="83"/>
                  </a:moveTo>
                  <a:cubicBezTo>
                    <a:pt x="39" y="83"/>
                    <a:pt x="39" y="84"/>
                    <a:pt x="40" y="84"/>
                  </a:cubicBezTo>
                  <a:cubicBezTo>
                    <a:pt x="40" y="83"/>
                    <a:pt x="41" y="83"/>
                    <a:pt x="41" y="82"/>
                  </a:cubicBezTo>
                  <a:cubicBezTo>
                    <a:pt x="41" y="80"/>
                    <a:pt x="39" y="82"/>
                    <a:pt x="39" y="83"/>
                  </a:cubicBezTo>
                  <a:close/>
                  <a:moveTo>
                    <a:pt x="62" y="82"/>
                  </a:moveTo>
                  <a:cubicBezTo>
                    <a:pt x="63" y="82"/>
                    <a:pt x="63" y="82"/>
                    <a:pt x="63" y="82"/>
                  </a:cubicBezTo>
                  <a:cubicBezTo>
                    <a:pt x="63" y="81"/>
                    <a:pt x="63" y="81"/>
                    <a:pt x="62" y="81"/>
                  </a:cubicBezTo>
                  <a:cubicBezTo>
                    <a:pt x="62" y="81"/>
                    <a:pt x="62" y="82"/>
                    <a:pt x="62" y="82"/>
                  </a:cubicBezTo>
                  <a:close/>
                  <a:moveTo>
                    <a:pt x="30" y="81"/>
                  </a:moveTo>
                  <a:cubicBezTo>
                    <a:pt x="31" y="81"/>
                    <a:pt x="30" y="82"/>
                    <a:pt x="30" y="82"/>
                  </a:cubicBezTo>
                  <a:cubicBezTo>
                    <a:pt x="30" y="82"/>
                    <a:pt x="30" y="83"/>
                    <a:pt x="30" y="83"/>
                  </a:cubicBezTo>
                  <a:cubicBezTo>
                    <a:pt x="31" y="82"/>
                    <a:pt x="31" y="82"/>
                    <a:pt x="31" y="81"/>
                  </a:cubicBezTo>
                  <a:cubicBezTo>
                    <a:pt x="31" y="81"/>
                    <a:pt x="31" y="81"/>
                    <a:pt x="30" y="81"/>
                  </a:cubicBezTo>
                  <a:close/>
                  <a:moveTo>
                    <a:pt x="39" y="82"/>
                  </a:moveTo>
                  <a:cubicBezTo>
                    <a:pt x="39" y="82"/>
                    <a:pt x="39" y="82"/>
                    <a:pt x="40" y="81"/>
                  </a:cubicBezTo>
                  <a:cubicBezTo>
                    <a:pt x="39" y="81"/>
                    <a:pt x="39" y="82"/>
                    <a:pt x="39" y="82"/>
                  </a:cubicBezTo>
                  <a:close/>
                  <a:moveTo>
                    <a:pt x="43" y="83"/>
                  </a:moveTo>
                  <a:cubicBezTo>
                    <a:pt x="44" y="84"/>
                    <a:pt x="45" y="84"/>
                    <a:pt x="45" y="85"/>
                  </a:cubicBezTo>
                  <a:cubicBezTo>
                    <a:pt x="45" y="84"/>
                    <a:pt x="46" y="84"/>
                    <a:pt x="46" y="84"/>
                  </a:cubicBezTo>
                  <a:cubicBezTo>
                    <a:pt x="45" y="83"/>
                    <a:pt x="45" y="82"/>
                    <a:pt x="44" y="82"/>
                  </a:cubicBezTo>
                  <a:cubicBezTo>
                    <a:pt x="44" y="82"/>
                    <a:pt x="44" y="82"/>
                    <a:pt x="43" y="83"/>
                  </a:cubicBezTo>
                  <a:close/>
                  <a:moveTo>
                    <a:pt x="34" y="83"/>
                  </a:moveTo>
                  <a:cubicBezTo>
                    <a:pt x="34" y="83"/>
                    <a:pt x="34" y="82"/>
                    <a:pt x="34" y="82"/>
                  </a:cubicBezTo>
                  <a:cubicBezTo>
                    <a:pt x="34" y="82"/>
                    <a:pt x="34" y="82"/>
                    <a:pt x="34" y="83"/>
                  </a:cubicBezTo>
                  <a:close/>
                  <a:moveTo>
                    <a:pt x="47" y="84"/>
                  </a:moveTo>
                  <a:cubicBezTo>
                    <a:pt x="48" y="84"/>
                    <a:pt x="48" y="85"/>
                    <a:pt x="48" y="85"/>
                  </a:cubicBezTo>
                  <a:cubicBezTo>
                    <a:pt x="49" y="85"/>
                    <a:pt x="49" y="84"/>
                    <a:pt x="50" y="83"/>
                  </a:cubicBezTo>
                  <a:cubicBezTo>
                    <a:pt x="49" y="81"/>
                    <a:pt x="48" y="82"/>
                    <a:pt x="47" y="84"/>
                  </a:cubicBezTo>
                  <a:close/>
                  <a:moveTo>
                    <a:pt x="56" y="86"/>
                  </a:moveTo>
                  <a:cubicBezTo>
                    <a:pt x="57" y="85"/>
                    <a:pt x="57" y="85"/>
                    <a:pt x="57" y="84"/>
                  </a:cubicBezTo>
                  <a:cubicBezTo>
                    <a:pt x="57" y="83"/>
                    <a:pt x="57" y="82"/>
                    <a:pt x="56" y="82"/>
                  </a:cubicBezTo>
                  <a:cubicBezTo>
                    <a:pt x="56" y="83"/>
                    <a:pt x="56" y="84"/>
                    <a:pt x="56" y="86"/>
                  </a:cubicBezTo>
                  <a:close/>
                  <a:moveTo>
                    <a:pt x="60" y="82"/>
                  </a:moveTo>
                  <a:cubicBezTo>
                    <a:pt x="60" y="83"/>
                    <a:pt x="60" y="84"/>
                    <a:pt x="60" y="84"/>
                  </a:cubicBezTo>
                  <a:cubicBezTo>
                    <a:pt x="60" y="84"/>
                    <a:pt x="60" y="84"/>
                    <a:pt x="61" y="83"/>
                  </a:cubicBezTo>
                  <a:cubicBezTo>
                    <a:pt x="61" y="83"/>
                    <a:pt x="60" y="83"/>
                    <a:pt x="60" y="82"/>
                  </a:cubicBezTo>
                  <a:close/>
                  <a:moveTo>
                    <a:pt x="29" y="86"/>
                  </a:moveTo>
                  <a:cubicBezTo>
                    <a:pt x="28" y="88"/>
                    <a:pt x="29" y="91"/>
                    <a:pt x="29" y="93"/>
                  </a:cubicBezTo>
                  <a:cubicBezTo>
                    <a:pt x="29" y="94"/>
                    <a:pt x="29" y="94"/>
                    <a:pt x="29" y="95"/>
                  </a:cubicBezTo>
                  <a:cubicBezTo>
                    <a:pt x="30" y="95"/>
                    <a:pt x="29" y="95"/>
                    <a:pt x="29" y="96"/>
                  </a:cubicBezTo>
                  <a:cubicBezTo>
                    <a:pt x="29" y="96"/>
                    <a:pt x="30" y="96"/>
                    <a:pt x="30" y="96"/>
                  </a:cubicBezTo>
                  <a:cubicBezTo>
                    <a:pt x="30" y="96"/>
                    <a:pt x="29" y="97"/>
                    <a:pt x="29" y="97"/>
                  </a:cubicBezTo>
                  <a:cubicBezTo>
                    <a:pt x="29" y="98"/>
                    <a:pt x="30" y="100"/>
                    <a:pt x="31" y="102"/>
                  </a:cubicBezTo>
                  <a:cubicBezTo>
                    <a:pt x="31" y="98"/>
                    <a:pt x="30" y="94"/>
                    <a:pt x="30" y="90"/>
                  </a:cubicBezTo>
                  <a:cubicBezTo>
                    <a:pt x="30" y="89"/>
                    <a:pt x="29" y="89"/>
                    <a:pt x="29" y="88"/>
                  </a:cubicBezTo>
                  <a:cubicBezTo>
                    <a:pt x="29" y="88"/>
                    <a:pt x="30" y="88"/>
                    <a:pt x="30" y="87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5"/>
                    <a:pt x="30" y="84"/>
                    <a:pt x="29" y="82"/>
                  </a:cubicBezTo>
                  <a:cubicBezTo>
                    <a:pt x="29" y="83"/>
                    <a:pt x="29" y="82"/>
                    <a:pt x="28" y="82"/>
                  </a:cubicBezTo>
                  <a:cubicBezTo>
                    <a:pt x="28" y="84"/>
                    <a:pt x="28" y="85"/>
                    <a:pt x="29" y="86"/>
                  </a:cubicBezTo>
                  <a:close/>
                  <a:moveTo>
                    <a:pt x="66" y="83"/>
                  </a:moveTo>
                  <a:cubicBezTo>
                    <a:pt x="66" y="83"/>
                    <a:pt x="66" y="84"/>
                    <a:pt x="67" y="84"/>
                  </a:cubicBezTo>
                  <a:cubicBezTo>
                    <a:pt x="67" y="83"/>
                    <a:pt x="67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lose/>
                  <a:moveTo>
                    <a:pt x="40" y="85"/>
                  </a:moveTo>
                  <a:cubicBezTo>
                    <a:pt x="41" y="85"/>
                    <a:pt x="42" y="83"/>
                    <a:pt x="42" y="82"/>
                  </a:cubicBezTo>
                  <a:cubicBezTo>
                    <a:pt x="41" y="83"/>
                    <a:pt x="40" y="84"/>
                    <a:pt x="40" y="85"/>
                  </a:cubicBezTo>
                  <a:close/>
                  <a:moveTo>
                    <a:pt x="63" y="84"/>
                  </a:moveTo>
                  <a:cubicBezTo>
                    <a:pt x="63" y="84"/>
                    <a:pt x="64" y="83"/>
                    <a:pt x="64" y="82"/>
                  </a:cubicBezTo>
                  <a:cubicBezTo>
                    <a:pt x="63" y="83"/>
                    <a:pt x="63" y="83"/>
                    <a:pt x="63" y="84"/>
                  </a:cubicBezTo>
                  <a:close/>
                  <a:moveTo>
                    <a:pt x="52" y="85"/>
                  </a:moveTo>
                  <a:cubicBezTo>
                    <a:pt x="51" y="84"/>
                    <a:pt x="52" y="83"/>
                    <a:pt x="51" y="83"/>
                  </a:cubicBezTo>
                  <a:cubicBezTo>
                    <a:pt x="51" y="83"/>
                    <a:pt x="51" y="85"/>
                    <a:pt x="52" y="85"/>
                  </a:cubicBezTo>
                  <a:close/>
                  <a:moveTo>
                    <a:pt x="21" y="84"/>
                  </a:moveTo>
                  <a:cubicBezTo>
                    <a:pt x="21" y="84"/>
                    <a:pt x="22" y="83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lose/>
                  <a:moveTo>
                    <a:pt x="35" y="86"/>
                  </a:moveTo>
                  <a:cubicBezTo>
                    <a:pt x="35" y="85"/>
                    <a:pt x="35" y="84"/>
                    <a:pt x="34" y="83"/>
                  </a:cubicBezTo>
                  <a:cubicBezTo>
                    <a:pt x="34" y="84"/>
                    <a:pt x="34" y="85"/>
                    <a:pt x="35" y="86"/>
                  </a:cubicBezTo>
                  <a:close/>
                  <a:moveTo>
                    <a:pt x="38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9" y="85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4"/>
                    <a:pt x="36" y="85"/>
                    <a:pt x="38" y="86"/>
                  </a:cubicBezTo>
                  <a:close/>
                  <a:moveTo>
                    <a:pt x="41" y="86"/>
                  </a:moveTo>
                  <a:cubicBezTo>
                    <a:pt x="41" y="86"/>
                    <a:pt x="42" y="87"/>
                    <a:pt x="42" y="88"/>
                  </a:cubicBezTo>
                  <a:cubicBezTo>
                    <a:pt x="43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2" y="84"/>
                    <a:pt x="41" y="85"/>
                    <a:pt x="41" y="86"/>
                  </a:cubicBezTo>
                  <a:close/>
                  <a:moveTo>
                    <a:pt x="35" y="85"/>
                  </a:moveTo>
                  <a:cubicBezTo>
                    <a:pt x="35" y="85"/>
                    <a:pt x="35" y="85"/>
                    <a:pt x="36" y="85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5"/>
                  </a:cubicBezTo>
                  <a:close/>
                  <a:moveTo>
                    <a:pt x="53" y="85"/>
                  </a:moveTo>
                  <a:cubicBezTo>
                    <a:pt x="53" y="85"/>
                    <a:pt x="53" y="84"/>
                    <a:pt x="53" y="84"/>
                  </a:cubicBezTo>
                  <a:cubicBezTo>
                    <a:pt x="53" y="84"/>
                    <a:pt x="53" y="84"/>
                    <a:pt x="53" y="85"/>
                  </a:cubicBezTo>
                  <a:close/>
                  <a:moveTo>
                    <a:pt x="30" y="87"/>
                  </a:moveTo>
                  <a:cubicBezTo>
                    <a:pt x="31" y="86"/>
                    <a:pt x="32" y="85"/>
                    <a:pt x="31" y="84"/>
                  </a:cubicBezTo>
                  <a:cubicBezTo>
                    <a:pt x="31" y="85"/>
                    <a:pt x="30" y="86"/>
                    <a:pt x="30" y="87"/>
                  </a:cubicBezTo>
                  <a:close/>
                  <a:moveTo>
                    <a:pt x="65" y="86"/>
                  </a:moveTo>
                  <a:cubicBezTo>
                    <a:pt x="65" y="85"/>
                    <a:pt x="65" y="84"/>
                    <a:pt x="65" y="84"/>
                  </a:cubicBezTo>
                  <a:cubicBezTo>
                    <a:pt x="65" y="85"/>
                    <a:pt x="64" y="86"/>
                    <a:pt x="65" y="86"/>
                  </a:cubicBezTo>
                  <a:close/>
                  <a:moveTo>
                    <a:pt x="66" y="85"/>
                  </a:moveTo>
                  <a:cubicBezTo>
                    <a:pt x="66" y="85"/>
                    <a:pt x="67" y="84"/>
                    <a:pt x="66" y="84"/>
                  </a:cubicBezTo>
                  <a:cubicBezTo>
                    <a:pt x="66" y="85"/>
                    <a:pt x="66" y="84"/>
                    <a:pt x="66" y="84"/>
                  </a:cubicBezTo>
                  <a:cubicBezTo>
                    <a:pt x="66" y="84"/>
                    <a:pt x="66" y="85"/>
                    <a:pt x="66" y="85"/>
                  </a:cubicBezTo>
                  <a:close/>
                  <a:moveTo>
                    <a:pt x="45" y="86"/>
                  </a:moveTo>
                  <a:cubicBezTo>
                    <a:pt x="46" y="86"/>
                    <a:pt x="46" y="87"/>
                    <a:pt x="47" y="87"/>
                  </a:cubicBezTo>
                  <a:cubicBezTo>
                    <a:pt x="47" y="87"/>
                    <a:pt x="47" y="87"/>
                    <a:pt x="48" y="86"/>
                  </a:cubicBezTo>
                  <a:cubicBezTo>
                    <a:pt x="47" y="86"/>
                    <a:pt x="47" y="85"/>
                    <a:pt x="46" y="84"/>
                  </a:cubicBezTo>
                  <a:cubicBezTo>
                    <a:pt x="46" y="85"/>
                    <a:pt x="46" y="85"/>
                    <a:pt x="45" y="86"/>
                  </a:cubicBezTo>
                  <a:close/>
                  <a:moveTo>
                    <a:pt x="49" y="86"/>
                  </a:moveTo>
                  <a:cubicBezTo>
                    <a:pt x="49" y="87"/>
                    <a:pt x="50" y="87"/>
                    <a:pt x="50" y="88"/>
                  </a:cubicBezTo>
                  <a:cubicBezTo>
                    <a:pt x="50" y="87"/>
                    <a:pt x="50" y="85"/>
                    <a:pt x="50" y="85"/>
                  </a:cubicBezTo>
                  <a:cubicBezTo>
                    <a:pt x="49" y="85"/>
                    <a:pt x="49" y="85"/>
                    <a:pt x="49" y="86"/>
                  </a:cubicBezTo>
                  <a:close/>
                  <a:moveTo>
                    <a:pt x="60" y="86"/>
                  </a:moveTo>
                  <a:cubicBezTo>
                    <a:pt x="61" y="86"/>
                    <a:pt x="61" y="87"/>
                    <a:pt x="61" y="87"/>
                  </a:cubicBezTo>
                  <a:cubicBezTo>
                    <a:pt x="61" y="86"/>
                    <a:pt x="61" y="86"/>
                    <a:pt x="61" y="85"/>
                  </a:cubicBezTo>
                  <a:cubicBezTo>
                    <a:pt x="60" y="86"/>
                    <a:pt x="61" y="86"/>
                    <a:pt x="60" y="86"/>
                  </a:cubicBezTo>
                  <a:close/>
                  <a:moveTo>
                    <a:pt x="36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6"/>
                    <a:pt x="36" y="86"/>
                  </a:cubicBezTo>
                  <a:cubicBezTo>
                    <a:pt x="36" y="86"/>
                    <a:pt x="36" y="87"/>
                    <a:pt x="36" y="87"/>
                  </a:cubicBezTo>
                  <a:close/>
                  <a:moveTo>
                    <a:pt x="36" y="86"/>
                  </a:moveTo>
                  <a:cubicBezTo>
                    <a:pt x="36" y="85"/>
                    <a:pt x="36" y="8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8" y="86"/>
                  </a:moveTo>
                  <a:cubicBezTo>
                    <a:pt x="38" y="87"/>
                    <a:pt x="38" y="87"/>
                    <a:pt x="38" y="87"/>
                  </a:cubicBezTo>
                  <a:cubicBezTo>
                    <a:pt x="39" y="87"/>
                    <a:pt x="39" y="86"/>
                    <a:pt x="40" y="86"/>
                  </a:cubicBezTo>
                  <a:cubicBezTo>
                    <a:pt x="40" y="85"/>
                    <a:pt x="40" y="85"/>
                    <a:pt x="39" y="85"/>
                  </a:cubicBezTo>
                  <a:cubicBezTo>
                    <a:pt x="39" y="86"/>
                    <a:pt x="39" y="86"/>
                    <a:pt x="38" y="86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58" y="87"/>
                  </a:moveTo>
                  <a:cubicBezTo>
                    <a:pt x="58" y="86"/>
                    <a:pt x="58" y="86"/>
                    <a:pt x="58" y="85"/>
                  </a:cubicBezTo>
                  <a:cubicBezTo>
                    <a:pt x="57" y="86"/>
                    <a:pt x="56" y="86"/>
                    <a:pt x="57" y="87"/>
                  </a:cubicBezTo>
                  <a:cubicBezTo>
                    <a:pt x="57" y="87"/>
                    <a:pt x="57" y="87"/>
                    <a:pt x="58" y="87"/>
                  </a:cubicBezTo>
                  <a:close/>
                  <a:moveTo>
                    <a:pt x="51" y="87"/>
                  </a:moveTo>
                  <a:cubicBezTo>
                    <a:pt x="51" y="87"/>
                    <a:pt x="52" y="86"/>
                    <a:pt x="51" y="86"/>
                  </a:cubicBezTo>
                  <a:cubicBezTo>
                    <a:pt x="51" y="87"/>
                    <a:pt x="51" y="87"/>
                    <a:pt x="51" y="87"/>
                  </a:cubicBezTo>
                  <a:close/>
                  <a:moveTo>
                    <a:pt x="35" y="87"/>
                  </a:moveTo>
                  <a:cubicBezTo>
                    <a:pt x="36" y="87"/>
                    <a:pt x="36" y="88"/>
                    <a:pt x="36" y="88"/>
                  </a:cubicBezTo>
                  <a:cubicBezTo>
                    <a:pt x="36" y="87"/>
                    <a:pt x="36" y="86"/>
                    <a:pt x="35" y="86"/>
                  </a:cubicBezTo>
                  <a:cubicBezTo>
                    <a:pt x="35" y="86"/>
                    <a:pt x="35" y="86"/>
                    <a:pt x="35" y="87"/>
                  </a:cubicBezTo>
                  <a:close/>
                  <a:moveTo>
                    <a:pt x="55" y="87"/>
                  </a:move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6"/>
                    <a:pt x="55" y="86"/>
                  </a:cubicBezTo>
                  <a:cubicBezTo>
                    <a:pt x="54" y="87"/>
                    <a:pt x="54" y="87"/>
                    <a:pt x="55" y="87"/>
                  </a:cubicBezTo>
                  <a:close/>
                  <a:moveTo>
                    <a:pt x="39" y="88"/>
                  </a:moveTo>
                  <a:cubicBezTo>
                    <a:pt x="40" y="89"/>
                    <a:pt x="40" y="89"/>
                    <a:pt x="40" y="90"/>
                  </a:cubicBezTo>
                  <a:cubicBezTo>
                    <a:pt x="41" y="89"/>
                    <a:pt x="41" y="89"/>
                    <a:pt x="42" y="88"/>
                  </a:cubicBezTo>
                  <a:cubicBezTo>
                    <a:pt x="41" y="88"/>
                    <a:pt x="41" y="87"/>
                    <a:pt x="40" y="86"/>
                  </a:cubicBezTo>
                  <a:cubicBezTo>
                    <a:pt x="40" y="87"/>
                    <a:pt x="39" y="88"/>
                    <a:pt x="39" y="88"/>
                  </a:cubicBezTo>
                  <a:close/>
                  <a:moveTo>
                    <a:pt x="43" y="89"/>
                  </a:moveTo>
                  <a:cubicBezTo>
                    <a:pt x="43" y="89"/>
                    <a:pt x="44" y="90"/>
                    <a:pt x="44" y="90"/>
                  </a:cubicBezTo>
                  <a:cubicBezTo>
                    <a:pt x="45" y="89"/>
                    <a:pt x="45" y="89"/>
                    <a:pt x="46" y="88"/>
                  </a:cubicBezTo>
                  <a:cubicBezTo>
                    <a:pt x="46" y="87"/>
                    <a:pt x="45" y="87"/>
                    <a:pt x="45" y="86"/>
                  </a:cubicBezTo>
                  <a:cubicBezTo>
                    <a:pt x="44" y="87"/>
                    <a:pt x="43" y="88"/>
                    <a:pt x="43" y="89"/>
                  </a:cubicBezTo>
                  <a:close/>
                  <a:moveTo>
                    <a:pt x="31" y="88"/>
                  </a:moveTo>
                  <a:cubicBezTo>
                    <a:pt x="31" y="89"/>
                    <a:pt x="31" y="89"/>
                    <a:pt x="32" y="89"/>
                  </a:cubicBezTo>
                  <a:cubicBezTo>
                    <a:pt x="32" y="89"/>
                    <a:pt x="32" y="87"/>
                    <a:pt x="32" y="87"/>
                  </a:cubicBezTo>
                  <a:cubicBezTo>
                    <a:pt x="32" y="87"/>
                    <a:pt x="31" y="88"/>
                    <a:pt x="31" y="88"/>
                  </a:cubicBezTo>
                  <a:close/>
                  <a:moveTo>
                    <a:pt x="47" y="88"/>
                  </a:moveTo>
                  <a:cubicBezTo>
                    <a:pt x="48" y="89"/>
                    <a:pt x="48" y="89"/>
                    <a:pt x="48" y="90"/>
                  </a:cubicBezTo>
                  <a:cubicBezTo>
                    <a:pt x="49" y="90"/>
                    <a:pt x="49" y="89"/>
                    <a:pt x="50" y="89"/>
                  </a:cubicBezTo>
                  <a:cubicBezTo>
                    <a:pt x="49" y="88"/>
                    <a:pt x="49" y="87"/>
                    <a:pt x="48" y="87"/>
                  </a:cubicBezTo>
                  <a:cubicBezTo>
                    <a:pt x="48" y="87"/>
                    <a:pt x="47" y="87"/>
                    <a:pt x="47" y="88"/>
                  </a:cubicBezTo>
                  <a:close/>
                  <a:moveTo>
                    <a:pt x="59" y="90"/>
                  </a:moveTo>
                  <a:cubicBezTo>
                    <a:pt x="59" y="89"/>
                    <a:pt x="60" y="89"/>
                    <a:pt x="60" y="88"/>
                  </a:cubicBezTo>
                  <a:cubicBezTo>
                    <a:pt x="59" y="85"/>
                    <a:pt x="58" y="89"/>
                    <a:pt x="59" y="90"/>
                  </a:cubicBezTo>
                  <a:close/>
                  <a:moveTo>
                    <a:pt x="34" y="88"/>
                  </a:moveTo>
                  <a:cubicBezTo>
                    <a:pt x="35" y="88"/>
                    <a:pt x="35" y="89"/>
                    <a:pt x="35" y="89"/>
                  </a:cubicBezTo>
                  <a:cubicBezTo>
                    <a:pt x="36" y="88"/>
                    <a:pt x="35" y="88"/>
                    <a:pt x="34" y="87"/>
                  </a:cubicBezTo>
                  <a:cubicBezTo>
                    <a:pt x="35" y="88"/>
                    <a:pt x="34" y="88"/>
                    <a:pt x="34" y="88"/>
                  </a:cubicBezTo>
                  <a:close/>
                  <a:moveTo>
                    <a:pt x="64" y="88"/>
                  </a:moveTo>
                  <a:cubicBezTo>
                    <a:pt x="63" y="88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lose/>
                  <a:moveTo>
                    <a:pt x="37" y="89"/>
                  </a:moveTo>
                  <a:cubicBezTo>
                    <a:pt x="37" y="88"/>
                    <a:pt x="38" y="88"/>
                    <a:pt x="38" y="88"/>
                  </a:cubicBezTo>
                  <a:cubicBezTo>
                    <a:pt x="38" y="88"/>
                    <a:pt x="38" y="87"/>
                    <a:pt x="37" y="87"/>
                  </a:cubicBezTo>
                  <a:cubicBezTo>
                    <a:pt x="37" y="88"/>
                    <a:pt x="37" y="88"/>
                    <a:pt x="37" y="89"/>
                  </a:cubicBezTo>
                  <a:close/>
                  <a:moveTo>
                    <a:pt x="66" y="90"/>
                  </a:moveTo>
                  <a:cubicBezTo>
                    <a:pt x="67" y="89"/>
                    <a:pt x="66" y="88"/>
                    <a:pt x="66" y="87"/>
                  </a:cubicBezTo>
                  <a:cubicBezTo>
                    <a:pt x="65" y="88"/>
                    <a:pt x="66" y="89"/>
                    <a:pt x="66" y="90"/>
                  </a:cubicBezTo>
                  <a:close/>
                  <a:moveTo>
                    <a:pt x="53" y="90"/>
                  </a:moveTo>
                  <a:cubicBezTo>
                    <a:pt x="53" y="90"/>
                    <a:pt x="53" y="88"/>
                    <a:pt x="52" y="88"/>
                  </a:cubicBezTo>
                  <a:cubicBezTo>
                    <a:pt x="52" y="89"/>
                    <a:pt x="52" y="89"/>
                    <a:pt x="53" y="90"/>
                  </a:cubicBezTo>
                  <a:close/>
                  <a:moveTo>
                    <a:pt x="55" y="89"/>
                  </a:moveTo>
                  <a:cubicBezTo>
                    <a:pt x="55" y="89"/>
                    <a:pt x="55" y="90"/>
                    <a:pt x="55" y="90"/>
                  </a:cubicBezTo>
                  <a:cubicBezTo>
                    <a:pt x="55" y="89"/>
                    <a:pt x="55" y="89"/>
                    <a:pt x="55" y="88"/>
                  </a:cubicBezTo>
                  <a:cubicBezTo>
                    <a:pt x="55" y="89"/>
                    <a:pt x="55" y="88"/>
                    <a:pt x="55" y="89"/>
                  </a:cubicBezTo>
                  <a:close/>
                  <a:moveTo>
                    <a:pt x="56" y="89"/>
                  </a:moveTo>
                  <a:cubicBezTo>
                    <a:pt x="57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lose/>
                  <a:moveTo>
                    <a:pt x="51" y="90"/>
                  </a:moveTo>
                  <a:cubicBezTo>
                    <a:pt x="51" y="89"/>
                    <a:pt x="52" y="89"/>
                    <a:pt x="51" y="88"/>
                  </a:cubicBezTo>
                  <a:cubicBezTo>
                    <a:pt x="51" y="89"/>
                    <a:pt x="51" y="89"/>
                    <a:pt x="51" y="90"/>
                  </a:cubicBezTo>
                  <a:close/>
                  <a:moveTo>
                    <a:pt x="33" y="91"/>
                  </a:moveTo>
                  <a:cubicBezTo>
                    <a:pt x="34" y="91"/>
                    <a:pt x="35" y="89"/>
                    <a:pt x="34" y="88"/>
                  </a:cubicBezTo>
                  <a:cubicBezTo>
                    <a:pt x="33" y="89"/>
                    <a:pt x="33" y="90"/>
                    <a:pt x="33" y="91"/>
                  </a:cubicBezTo>
                  <a:close/>
                  <a:moveTo>
                    <a:pt x="37" y="89"/>
                  </a:moveTo>
                  <a:cubicBezTo>
                    <a:pt x="37" y="89"/>
                    <a:pt x="37" y="88"/>
                    <a:pt x="36" y="88"/>
                  </a:cubicBezTo>
                  <a:cubicBezTo>
                    <a:pt x="37" y="89"/>
                    <a:pt x="37" y="89"/>
                    <a:pt x="37" y="89"/>
                  </a:cubicBezTo>
                  <a:close/>
                  <a:moveTo>
                    <a:pt x="59" y="91"/>
                  </a:moveTo>
                  <a:cubicBezTo>
                    <a:pt x="60" y="91"/>
                    <a:pt x="60" y="92"/>
                    <a:pt x="61" y="93"/>
                  </a:cubicBezTo>
                  <a:cubicBezTo>
                    <a:pt x="61" y="92"/>
                    <a:pt x="61" y="90"/>
                    <a:pt x="61" y="89"/>
                  </a:cubicBezTo>
                  <a:cubicBezTo>
                    <a:pt x="60" y="89"/>
                    <a:pt x="60" y="90"/>
                    <a:pt x="59" y="91"/>
                  </a:cubicBezTo>
                  <a:close/>
                  <a:moveTo>
                    <a:pt x="38" y="90"/>
                  </a:moveTo>
                  <a:cubicBezTo>
                    <a:pt x="38" y="90"/>
                    <a:pt x="38" y="91"/>
                    <a:pt x="39" y="91"/>
                  </a:cubicBezTo>
                  <a:cubicBezTo>
                    <a:pt x="39" y="91"/>
                    <a:pt x="39" y="91"/>
                    <a:pt x="40" y="91"/>
                  </a:cubicBezTo>
                  <a:cubicBezTo>
                    <a:pt x="39" y="90"/>
                    <a:pt x="38" y="88"/>
                    <a:pt x="38" y="90"/>
                  </a:cubicBezTo>
                  <a:close/>
                  <a:moveTo>
                    <a:pt x="46" y="90"/>
                  </a:moveTo>
                  <a:cubicBezTo>
                    <a:pt x="46" y="91"/>
                    <a:pt x="45" y="93"/>
                    <a:pt x="46" y="94"/>
                  </a:cubicBezTo>
                  <a:cubicBezTo>
                    <a:pt x="47" y="93"/>
                    <a:pt x="47" y="92"/>
                    <a:pt x="48" y="91"/>
                  </a:cubicBezTo>
                  <a:cubicBezTo>
                    <a:pt x="47" y="90"/>
                    <a:pt x="47" y="89"/>
                    <a:pt x="46" y="89"/>
                  </a:cubicBezTo>
                  <a:cubicBezTo>
                    <a:pt x="46" y="89"/>
                    <a:pt x="46" y="90"/>
                    <a:pt x="46" y="90"/>
                  </a:cubicBezTo>
                  <a:close/>
                  <a:moveTo>
                    <a:pt x="36" y="90"/>
                  </a:moveTo>
                  <a:cubicBezTo>
                    <a:pt x="36" y="90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lose/>
                  <a:moveTo>
                    <a:pt x="56" y="91"/>
                  </a:moveTo>
                  <a:cubicBezTo>
                    <a:pt x="56" y="91"/>
                    <a:pt x="56" y="92"/>
                    <a:pt x="57" y="92"/>
                  </a:cubicBezTo>
                  <a:cubicBezTo>
                    <a:pt x="57" y="92"/>
                    <a:pt x="58" y="90"/>
                    <a:pt x="57" y="90"/>
                  </a:cubicBezTo>
                  <a:cubicBezTo>
                    <a:pt x="57" y="90"/>
                    <a:pt x="56" y="91"/>
                    <a:pt x="56" y="91"/>
                  </a:cubicBezTo>
                  <a:close/>
                  <a:moveTo>
                    <a:pt x="41" y="91"/>
                  </a:moveTo>
                  <a:cubicBezTo>
                    <a:pt x="41" y="92"/>
                    <a:pt x="42" y="92"/>
                    <a:pt x="42" y="92"/>
                  </a:cubicBezTo>
                  <a:cubicBezTo>
                    <a:pt x="42" y="91"/>
                    <a:pt x="42" y="92"/>
                    <a:pt x="42" y="91"/>
                  </a:cubicBezTo>
                  <a:cubicBezTo>
                    <a:pt x="42" y="91"/>
                    <a:pt x="42" y="92"/>
                    <a:pt x="43" y="92"/>
                  </a:cubicBezTo>
                  <a:cubicBezTo>
                    <a:pt x="44" y="91"/>
                    <a:pt x="43" y="90"/>
                    <a:pt x="42" y="90"/>
                  </a:cubicBezTo>
                  <a:cubicBezTo>
                    <a:pt x="42" y="90"/>
                    <a:pt x="42" y="91"/>
                    <a:pt x="41" y="91"/>
                  </a:cubicBezTo>
                  <a:close/>
                  <a:moveTo>
                    <a:pt x="50" y="93"/>
                  </a:moveTo>
                  <a:cubicBezTo>
                    <a:pt x="50" y="91"/>
                    <a:pt x="51" y="90"/>
                    <a:pt x="50" y="90"/>
                  </a:cubicBezTo>
                  <a:cubicBezTo>
                    <a:pt x="49" y="91"/>
                    <a:pt x="49" y="92"/>
                    <a:pt x="50" y="93"/>
                  </a:cubicBezTo>
                  <a:close/>
                  <a:moveTo>
                    <a:pt x="66" y="93"/>
                  </a:moveTo>
                  <a:cubicBezTo>
                    <a:pt x="66" y="91"/>
                    <a:pt x="66" y="90"/>
                    <a:pt x="65" y="90"/>
                  </a:cubicBezTo>
                  <a:cubicBezTo>
                    <a:pt x="65" y="91"/>
                    <a:pt x="66" y="92"/>
                    <a:pt x="66" y="93"/>
                  </a:cubicBezTo>
                  <a:close/>
                  <a:moveTo>
                    <a:pt x="36" y="91"/>
                  </a:moveTo>
                  <a:cubicBezTo>
                    <a:pt x="37" y="92"/>
                    <a:pt x="37" y="93"/>
                    <a:pt x="37" y="93"/>
                  </a:cubicBezTo>
                  <a:cubicBezTo>
                    <a:pt x="38" y="93"/>
                    <a:pt x="37" y="91"/>
                    <a:pt x="37" y="91"/>
                  </a:cubicBezTo>
                  <a:cubicBezTo>
                    <a:pt x="36" y="91"/>
                    <a:pt x="36" y="91"/>
                    <a:pt x="36" y="91"/>
                  </a:cubicBezTo>
                  <a:close/>
                  <a:moveTo>
                    <a:pt x="45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4" y="91"/>
                    <a:pt x="45" y="91"/>
                    <a:pt x="45" y="91"/>
                  </a:cubicBezTo>
                  <a:close/>
                  <a:moveTo>
                    <a:pt x="63" y="93"/>
                  </a:moveTo>
                  <a:cubicBezTo>
                    <a:pt x="63" y="93"/>
                    <a:pt x="63" y="92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2"/>
                    <a:pt x="62" y="93"/>
                    <a:pt x="63" y="93"/>
                  </a:cubicBezTo>
                  <a:close/>
                  <a:moveTo>
                    <a:pt x="34" y="93"/>
                  </a:moveTo>
                  <a:cubicBezTo>
                    <a:pt x="34" y="92"/>
                    <a:pt x="35" y="92"/>
                    <a:pt x="34" y="92"/>
                  </a:cubicBezTo>
                  <a:cubicBezTo>
                    <a:pt x="34" y="92"/>
                    <a:pt x="34" y="92"/>
                    <a:pt x="34" y="93"/>
                  </a:cubicBezTo>
                  <a:close/>
                  <a:moveTo>
                    <a:pt x="43" y="93"/>
                  </a:moveTo>
                  <a:cubicBezTo>
                    <a:pt x="43" y="93"/>
                    <a:pt x="43" y="94"/>
                    <a:pt x="43" y="94"/>
                  </a:cubicBezTo>
                  <a:cubicBezTo>
                    <a:pt x="43" y="93"/>
                    <a:pt x="44" y="93"/>
                    <a:pt x="44" y="92"/>
                  </a:cubicBezTo>
                  <a:cubicBezTo>
                    <a:pt x="43" y="92"/>
                    <a:pt x="43" y="93"/>
                    <a:pt x="43" y="93"/>
                  </a:cubicBezTo>
                  <a:close/>
                  <a:moveTo>
                    <a:pt x="40" y="94"/>
                  </a:move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2"/>
                    <a:pt x="40" y="92"/>
                  </a:cubicBezTo>
                  <a:cubicBezTo>
                    <a:pt x="40" y="92"/>
                    <a:pt x="39" y="93"/>
                    <a:pt x="40" y="93"/>
                  </a:cubicBezTo>
                  <a:cubicBezTo>
                    <a:pt x="40" y="93"/>
                    <a:pt x="39" y="93"/>
                    <a:pt x="39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lose/>
                  <a:moveTo>
                    <a:pt x="47" y="94"/>
                  </a:moveTo>
                  <a:cubicBezTo>
                    <a:pt x="47" y="95"/>
                    <a:pt x="47" y="95"/>
                    <a:pt x="48" y="96"/>
                  </a:cubicBezTo>
                  <a:cubicBezTo>
                    <a:pt x="48" y="95"/>
                    <a:pt x="48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0" y="94"/>
                    <a:pt x="49" y="93"/>
                    <a:pt x="49" y="93"/>
                  </a:cubicBezTo>
                  <a:cubicBezTo>
                    <a:pt x="48" y="93"/>
                    <a:pt x="49" y="92"/>
                    <a:pt x="48" y="92"/>
                  </a:cubicBezTo>
                  <a:cubicBezTo>
                    <a:pt x="48" y="93"/>
                    <a:pt x="47" y="93"/>
                    <a:pt x="47" y="94"/>
                  </a:cubicBezTo>
                  <a:close/>
                  <a:moveTo>
                    <a:pt x="31" y="94"/>
                  </a:moveTo>
                  <a:cubicBezTo>
                    <a:pt x="32" y="94"/>
                    <a:pt x="32" y="93"/>
                    <a:pt x="32" y="93"/>
                  </a:cubicBezTo>
                  <a:cubicBezTo>
                    <a:pt x="32" y="93"/>
                    <a:pt x="32" y="92"/>
                    <a:pt x="31" y="92"/>
                  </a:cubicBezTo>
                  <a:cubicBezTo>
                    <a:pt x="31" y="93"/>
                    <a:pt x="31" y="93"/>
                    <a:pt x="31" y="94"/>
                  </a:cubicBezTo>
                  <a:close/>
                  <a:moveTo>
                    <a:pt x="34" y="94"/>
                  </a:moveTo>
                  <a:cubicBezTo>
                    <a:pt x="34" y="94"/>
                    <a:pt x="35" y="95"/>
                    <a:pt x="36" y="95"/>
                  </a:cubicBezTo>
                  <a:cubicBezTo>
                    <a:pt x="36" y="95"/>
                    <a:pt x="36" y="94"/>
                    <a:pt x="37" y="94"/>
                  </a:cubicBezTo>
                  <a:cubicBezTo>
                    <a:pt x="36" y="93"/>
                    <a:pt x="36" y="92"/>
                    <a:pt x="36" y="92"/>
                  </a:cubicBezTo>
                  <a:cubicBezTo>
                    <a:pt x="35" y="93"/>
                    <a:pt x="35" y="93"/>
                    <a:pt x="34" y="94"/>
                  </a:cubicBezTo>
                  <a:close/>
                  <a:moveTo>
                    <a:pt x="54" y="93"/>
                  </a:moveTo>
                  <a:cubicBezTo>
                    <a:pt x="54" y="94"/>
                    <a:pt x="54" y="94"/>
                    <a:pt x="55" y="95"/>
                  </a:cubicBezTo>
                  <a:cubicBezTo>
                    <a:pt x="55" y="94"/>
                    <a:pt x="55" y="93"/>
                    <a:pt x="55" y="92"/>
                  </a:cubicBezTo>
                  <a:cubicBezTo>
                    <a:pt x="55" y="93"/>
                    <a:pt x="55" y="93"/>
                    <a:pt x="54" y="93"/>
                  </a:cubicBezTo>
                  <a:close/>
                  <a:moveTo>
                    <a:pt x="59" y="94"/>
                  </a:moveTo>
                  <a:cubicBezTo>
                    <a:pt x="60" y="94"/>
                    <a:pt x="60" y="94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4"/>
                    <a:pt x="59" y="94"/>
                  </a:cubicBezTo>
                  <a:close/>
                  <a:moveTo>
                    <a:pt x="52" y="94"/>
                  </a:moveTo>
                  <a:cubicBezTo>
                    <a:pt x="52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2" y="94"/>
                  </a:cubicBezTo>
                  <a:close/>
                  <a:moveTo>
                    <a:pt x="44" y="94"/>
                  </a:moveTo>
                  <a:cubicBezTo>
                    <a:pt x="44" y="94"/>
                    <a:pt x="44" y="95"/>
                    <a:pt x="45" y="95"/>
                  </a:cubicBezTo>
                  <a:cubicBezTo>
                    <a:pt x="45" y="94"/>
                    <a:pt x="44" y="92"/>
                    <a:pt x="44" y="94"/>
                  </a:cubicBezTo>
                  <a:close/>
                  <a:moveTo>
                    <a:pt x="38" y="94"/>
                  </a:move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5"/>
                    <a:pt x="66" y="95"/>
                  </a:cubicBezTo>
                  <a:cubicBezTo>
                    <a:pt x="65" y="95"/>
                    <a:pt x="66" y="94"/>
                    <a:pt x="65" y="94"/>
                  </a:cubicBezTo>
                  <a:cubicBezTo>
                    <a:pt x="65" y="94"/>
                    <a:pt x="65" y="94"/>
                    <a:pt x="65" y="96"/>
                  </a:cubicBezTo>
                  <a:close/>
                  <a:moveTo>
                    <a:pt x="57" y="97"/>
                  </a:moveTo>
                  <a:cubicBezTo>
                    <a:pt x="57" y="96"/>
                    <a:pt x="58" y="94"/>
                    <a:pt x="56" y="94"/>
                  </a:cubicBezTo>
                  <a:cubicBezTo>
                    <a:pt x="55" y="95"/>
                    <a:pt x="56" y="97"/>
                    <a:pt x="57" y="97"/>
                  </a:cubicBezTo>
                  <a:close/>
                  <a:moveTo>
                    <a:pt x="68" y="99"/>
                  </a:moveTo>
                  <a:cubicBezTo>
                    <a:pt x="68" y="97"/>
                    <a:pt x="68" y="96"/>
                    <a:pt x="68" y="94"/>
                  </a:cubicBezTo>
                  <a:cubicBezTo>
                    <a:pt x="68" y="94"/>
                    <a:pt x="67" y="94"/>
                    <a:pt x="67" y="94"/>
                  </a:cubicBezTo>
                  <a:cubicBezTo>
                    <a:pt x="67" y="95"/>
                    <a:pt x="67" y="98"/>
                    <a:pt x="68" y="99"/>
                  </a:cubicBezTo>
                  <a:close/>
                  <a:moveTo>
                    <a:pt x="38" y="95"/>
                  </a:moveTo>
                  <a:cubicBezTo>
                    <a:pt x="39" y="95"/>
                    <a:pt x="39" y="96"/>
                    <a:pt x="39" y="96"/>
                  </a:cubicBezTo>
                  <a:cubicBezTo>
                    <a:pt x="40" y="95"/>
                    <a:pt x="39" y="94"/>
                    <a:pt x="39" y="94"/>
                  </a:cubicBezTo>
                  <a:cubicBezTo>
                    <a:pt x="39" y="94"/>
                    <a:pt x="38" y="95"/>
                    <a:pt x="38" y="95"/>
                  </a:cubicBezTo>
                  <a:close/>
                  <a:moveTo>
                    <a:pt x="41" y="96"/>
                  </a:moveTo>
                  <a:cubicBezTo>
                    <a:pt x="42" y="95"/>
                    <a:pt x="43" y="95"/>
                    <a:pt x="42" y="94"/>
                  </a:cubicBezTo>
                  <a:cubicBezTo>
                    <a:pt x="41" y="94"/>
                    <a:pt x="41" y="95"/>
                    <a:pt x="41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1" y="96"/>
                    <a:pt x="41" y="96"/>
                  </a:cubicBezTo>
                  <a:close/>
                  <a:moveTo>
                    <a:pt x="44" y="95"/>
                  </a:moveTo>
                  <a:cubicBezTo>
                    <a:pt x="44" y="94"/>
                    <a:pt x="44" y="94"/>
                    <a:pt x="43" y="94"/>
                  </a:cubicBezTo>
                  <a:cubicBezTo>
                    <a:pt x="43" y="94"/>
                    <a:pt x="43" y="95"/>
                    <a:pt x="44" y="95"/>
                  </a:cubicBezTo>
                  <a:close/>
                  <a:moveTo>
                    <a:pt x="59" y="96"/>
                  </a:moveTo>
                  <a:cubicBezTo>
                    <a:pt x="60" y="96"/>
                    <a:pt x="60" y="97"/>
                    <a:pt x="60" y="98"/>
                  </a:cubicBezTo>
                  <a:cubicBezTo>
                    <a:pt x="61" y="97"/>
                    <a:pt x="61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5"/>
                    <a:pt x="61" y="95"/>
                    <a:pt x="61" y="95"/>
                  </a:cubicBezTo>
                  <a:cubicBezTo>
                    <a:pt x="60" y="95"/>
                    <a:pt x="61" y="94"/>
                    <a:pt x="60" y="94"/>
                  </a:cubicBezTo>
                  <a:cubicBezTo>
                    <a:pt x="60" y="95"/>
                    <a:pt x="59" y="95"/>
                    <a:pt x="59" y="96"/>
                  </a:cubicBezTo>
                  <a:close/>
                  <a:moveTo>
                    <a:pt x="15" y="99"/>
                  </a:moveTo>
                  <a:cubicBezTo>
                    <a:pt x="16" y="97"/>
                    <a:pt x="17" y="96"/>
                    <a:pt x="17" y="94"/>
                  </a:cubicBezTo>
                  <a:cubicBezTo>
                    <a:pt x="16" y="96"/>
                    <a:pt x="15" y="97"/>
                    <a:pt x="15" y="99"/>
                  </a:cubicBezTo>
                  <a:close/>
                  <a:moveTo>
                    <a:pt x="36" y="96"/>
                  </a:moveTo>
                  <a:cubicBezTo>
                    <a:pt x="36" y="96"/>
                    <a:pt x="37" y="96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6" y="96"/>
                    <a:pt x="36" y="96"/>
                  </a:cubicBezTo>
                  <a:close/>
                  <a:moveTo>
                    <a:pt x="41" y="96"/>
                  </a:moveTo>
                  <a:cubicBezTo>
                    <a:pt x="42" y="97"/>
                    <a:pt x="42" y="97"/>
                    <a:pt x="43" y="98"/>
                  </a:cubicBezTo>
                  <a:cubicBezTo>
                    <a:pt x="43" y="97"/>
                    <a:pt x="43" y="97"/>
                    <a:pt x="44" y="96"/>
                  </a:cubicBezTo>
                  <a:cubicBezTo>
                    <a:pt x="43" y="96"/>
                    <a:pt x="43" y="95"/>
                    <a:pt x="42" y="95"/>
                  </a:cubicBezTo>
                  <a:cubicBezTo>
                    <a:pt x="42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lose/>
                  <a:moveTo>
                    <a:pt x="52" y="95"/>
                  </a:move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2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2" y="95"/>
                    <a:pt x="52" y="95"/>
                  </a:cubicBezTo>
                  <a:close/>
                  <a:moveTo>
                    <a:pt x="37" y="98"/>
                  </a:moveTo>
                  <a:cubicBezTo>
                    <a:pt x="38" y="98"/>
                    <a:pt x="38" y="97"/>
                    <a:pt x="38" y="97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7"/>
                    <a:pt x="37" y="98"/>
                  </a:cubicBezTo>
                  <a:close/>
                  <a:moveTo>
                    <a:pt x="47" y="97"/>
                  </a:moveTo>
                  <a:cubicBezTo>
                    <a:pt x="47" y="96"/>
                    <a:pt x="47" y="96"/>
                    <a:pt x="46" y="96"/>
                  </a:cubicBezTo>
                  <a:cubicBezTo>
                    <a:pt x="47" y="96"/>
                    <a:pt x="47" y="97"/>
                    <a:pt x="47" y="97"/>
                  </a:cubicBezTo>
                  <a:close/>
                  <a:moveTo>
                    <a:pt x="39" y="97"/>
                  </a:moveTo>
                  <a:cubicBezTo>
                    <a:pt x="39" y="97"/>
                    <a:pt x="40" y="97"/>
                    <a:pt x="40" y="98"/>
                  </a:cubicBezTo>
                  <a:cubicBezTo>
                    <a:pt x="40" y="97"/>
                    <a:pt x="41" y="97"/>
                    <a:pt x="41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7"/>
                    <a:pt x="39" y="97"/>
                  </a:cubicBezTo>
                  <a:close/>
                  <a:moveTo>
                    <a:pt x="31" y="96"/>
                  </a:moveTo>
                  <a:cubicBezTo>
                    <a:pt x="31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8"/>
                  </a:cubicBezTo>
                  <a:cubicBezTo>
                    <a:pt x="32" y="98"/>
                    <a:pt x="32" y="99"/>
                    <a:pt x="32" y="100"/>
                  </a:cubicBezTo>
                  <a:cubicBezTo>
                    <a:pt x="33" y="99"/>
                    <a:pt x="32" y="98"/>
                    <a:pt x="33" y="96"/>
                  </a:cubicBezTo>
                  <a:cubicBezTo>
                    <a:pt x="32" y="96"/>
                    <a:pt x="32" y="97"/>
                    <a:pt x="31" y="96"/>
                  </a:cubicBezTo>
                  <a:close/>
                  <a:moveTo>
                    <a:pt x="54" y="98"/>
                  </a:moveTo>
                  <a:cubicBezTo>
                    <a:pt x="55" y="99"/>
                    <a:pt x="54" y="100"/>
                    <a:pt x="55" y="100"/>
                  </a:cubicBezTo>
                  <a:cubicBezTo>
                    <a:pt x="55" y="99"/>
                    <a:pt x="55" y="97"/>
                    <a:pt x="55" y="96"/>
                  </a:cubicBezTo>
                  <a:cubicBezTo>
                    <a:pt x="54" y="97"/>
                    <a:pt x="54" y="98"/>
                    <a:pt x="54" y="98"/>
                  </a:cubicBezTo>
                  <a:close/>
                  <a:moveTo>
                    <a:pt x="46" y="98"/>
                  </a:moveTo>
                  <a:cubicBezTo>
                    <a:pt x="46" y="98"/>
                    <a:pt x="46" y="98"/>
                    <a:pt x="47" y="97"/>
                  </a:cubicBezTo>
                  <a:cubicBezTo>
                    <a:pt x="46" y="97"/>
                    <a:pt x="46" y="96"/>
                    <a:pt x="46" y="96"/>
                  </a:cubicBezTo>
                  <a:cubicBezTo>
                    <a:pt x="46" y="97"/>
                    <a:pt x="46" y="97"/>
                    <a:pt x="46" y="98"/>
                  </a:cubicBezTo>
                  <a:close/>
                  <a:moveTo>
                    <a:pt x="58" y="100"/>
                  </a:moveTo>
                  <a:cubicBezTo>
                    <a:pt x="58" y="99"/>
                    <a:pt x="58" y="98"/>
                    <a:pt x="58" y="97"/>
                  </a:cubicBezTo>
                  <a:cubicBezTo>
                    <a:pt x="58" y="98"/>
                    <a:pt x="58" y="99"/>
                    <a:pt x="58" y="100"/>
                  </a:cubicBezTo>
                  <a:close/>
                  <a:moveTo>
                    <a:pt x="65" y="102"/>
                  </a:moveTo>
                  <a:cubicBezTo>
                    <a:pt x="65" y="100"/>
                    <a:pt x="66" y="98"/>
                    <a:pt x="65" y="97"/>
                  </a:cubicBezTo>
                  <a:cubicBezTo>
                    <a:pt x="64" y="98"/>
                    <a:pt x="65" y="100"/>
                    <a:pt x="65" y="102"/>
                  </a:cubicBezTo>
                  <a:close/>
                  <a:moveTo>
                    <a:pt x="40" y="98"/>
                  </a:moveTo>
                  <a:cubicBezTo>
                    <a:pt x="41" y="99"/>
                    <a:pt x="41" y="99"/>
                    <a:pt x="41" y="100"/>
                  </a:cubicBezTo>
                  <a:cubicBezTo>
                    <a:pt x="42" y="100"/>
                    <a:pt x="42" y="99"/>
                    <a:pt x="42" y="99"/>
                  </a:cubicBezTo>
                  <a:cubicBezTo>
                    <a:pt x="41" y="98"/>
                    <a:pt x="41" y="96"/>
                    <a:pt x="40" y="98"/>
                  </a:cubicBezTo>
                  <a:close/>
                  <a:moveTo>
                    <a:pt x="43" y="99"/>
                  </a:moveTo>
                  <a:cubicBezTo>
                    <a:pt x="44" y="99"/>
                    <a:pt x="44" y="100"/>
                    <a:pt x="44" y="100"/>
                  </a:cubicBezTo>
                  <a:cubicBezTo>
                    <a:pt x="45" y="100"/>
                    <a:pt x="45" y="98"/>
                    <a:pt x="44" y="97"/>
                  </a:cubicBezTo>
                  <a:cubicBezTo>
                    <a:pt x="44" y="98"/>
                    <a:pt x="43" y="98"/>
                    <a:pt x="43" y="99"/>
                  </a:cubicBezTo>
                  <a:close/>
                  <a:moveTo>
                    <a:pt x="47" y="98"/>
                  </a:moveTo>
                  <a:cubicBezTo>
                    <a:pt x="48" y="98"/>
                    <a:pt x="48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lose/>
                  <a:moveTo>
                    <a:pt x="38" y="99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9" y="99"/>
                    <a:pt x="40" y="98"/>
                    <a:pt x="39" y="98"/>
                  </a:cubicBezTo>
                  <a:cubicBezTo>
                    <a:pt x="38" y="98"/>
                    <a:pt x="38" y="98"/>
                    <a:pt x="38" y="99"/>
                  </a:cubicBezTo>
                  <a:close/>
                  <a:moveTo>
                    <a:pt x="48" y="100"/>
                  </a:moveTo>
                  <a:cubicBezTo>
                    <a:pt x="48" y="99"/>
                    <a:pt x="47" y="98"/>
                    <a:pt x="47" y="98"/>
                  </a:cubicBezTo>
                  <a:cubicBezTo>
                    <a:pt x="46" y="98"/>
                    <a:pt x="47" y="100"/>
                    <a:pt x="48" y="100"/>
                  </a:cubicBezTo>
                  <a:close/>
                  <a:moveTo>
                    <a:pt x="36" y="100"/>
                  </a:moveTo>
                  <a:cubicBezTo>
                    <a:pt x="36" y="99"/>
                    <a:pt x="36" y="99"/>
                    <a:pt x="35" y="99"/>
                  </a:cubicBezTo>
                  <a:cubicBezTo>
                    <a:pt x="35" y="99"/>
                    <a:pt x="35" y="100"/>
                    <a:pt x="36" y="100"/>
                  </a:cubicBezTo>
                  <a:close/>
                  <a:moveTo>
                    <a:pt x="39" y="100"/>
                  </a:moveTo>
                  <a:cubicBezTo>
                    <a:pt x="39" y="100"/>
                    <a:pt x="39" y="101"/>
                    <a:pt x="40" y="101"/>
                  </a:cubicBezTo>
                  <a:cubicBezTo>
                    <a:pt x="40" y="101"/>
                    <a:pt x="40" y="101"/>
                    <a:pt x="41" y="100"/>
                  </a:cubicBezTo>
                  <a:cubicBezTo>
                    <a:pt x="40" y="100"/>
                    <a:pt x="40" y="99"/>
                    <a:pt x="40" y="99"/>
                  </a:cubicBezTo>
                  <a:cubicBezTo>
                    <a:pt x="39" y="99"/>
                    <a:pt x="39" y="100"/>
                    <a:pt x="39" y="100"/>
                  </a:cubicBezTo>
                  <a:close/>
                  <a:moveTo>
                    <a:pt x="52" y="103"/>
                  </a:moveTo>
                  <a:cubicBezTo>
                    <a:pt x="53" y="102"/>
                    <a:pt x="53" y="100"/>
                    <a:pt x="52" y="99"/>
                  </a:cubicBezTo>
                  <a:cubicBezTo>
                    <a:pt x="52" y="100"/>
                    <a:pt x="52" y="102"/>
                    <a:pt x="52" y="103"/>
                  </a:cubicBezTo>
                  <a:close/>
                  <a:moveTo>
                    <a:pt x="56" y="103"/>
                  </a:moveTo>
                  <a:cubicBezTo>
                    <a:pt x="57" y="102"/>
                    <a:pt x="57" y="100"/>
                    <a:pt x="57" y="99"/>
                  </a:cubicBezTo>
                  <a:cubicBezTo>
                    <a:pt x="56" y="100"/>
                    <a:pt x="55" y="102"/>
                    <a:pt x="56" y="103"/>
                  </a:cubicBezTo>
                  <a:close/>
                  <a:moveTo>
                    <a:pt x="59" y="100"/>
                  </a:moveTo>
                  <a:cubicBezTo>
                    <a:pt x="59" y="100"/>
                    <a:pt x="60" y="100"/>
                    <a:pt x="59" y="100"/>
                  </a:cubicBezTo>
                  <a:cubicBezTo>
                    <a:pt x="59" y="101"/>
                    <a:pt x="59" y="101"/>
                    <a:pt x="60" y="101"/>
                  </a:cubicBezTo>
                  <a:cubicBezTo>
                    <a:pt x="59" y="101"/>
                    <a:pt x="60" y="102"/>
                    <a:pt x="60" y="102"/>
                  </a:cubicBezTo>
                  <a:cubicBezTo>
                    <a:pt x="61" y="102"/>
                    <a:pt x="60" y="101"/>
                    <a:pt x="60" y="100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1" y="100"/>
                    <a:pt x="60" y="99"/>
                  </a:cubicBezTo>
                  <a:cubicBezTo>
                    <a:pt x="60" y="100"/>
                    <a:pt x="60" y="99"/>
                    <a:pt x="59" y="100"/>
                  </a:cubicBezTo>
                  <a:close/>
                  <a:moveTo>
                    <a:pt x="13" y="101"/>
                  </a:moveTo>
                  <a:cubicBezTo>
                    <a:pt x="13" y="100"/>
                    <a:pt x="14" y="100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lose/>
                  <a:moveTo>
                    <a:pt x="42" y="101"/>
                  </a:moveTo>
                  <a:cubicBezTo>
                    <a:pt x="42" y="101"/>
                    <a:pt x="42" y="102"/>
                    <a:pt x="43" y="102"/>
                  </a:cubicBezTo>
                  <a:cubicBezTo>
                    <a:pt x="43" y="102"/>
                    <a:pt x="43" y="102"/>
                    <a:pt x="43" y="101"/>
                  </a:cubicBezTo>
                  <a:cubicBezTo>
                    <a:pt x="43" y="101"/>
                    <a:pt x="43" y="100"/>
                    <a:pt x="42" y="100"/>
                  </a:cubicBezTo>
                  <a:cubicBezTo>
                    <a:pt x="42" y="100"/>
                    <a:pt x="42" y="100"/>
                    <a:pt x="42" y="101"/>
                  </a:cubicBezTo>
                  <a:close/>
                  <a:moveTo>
                    <a:pt x="34" y="102"/>
                  </a:moveTo>
                  <a:cubicBezTo>
                    <a:pt x="34" y="102"/>
                    <a:pt x="35" y="101"/>
                    <a:pt x="35" y="101"/>
                  </a:cubicBezTo>
                  <a:cubicBezTo>
                    <a:pt x="35" y="99"/>
                    <a:pt x="33" y="101"/>
                    <a:pt x="34" y="102"/>
                  </a:cubicBezTo>
                  <a:close/>
                  <a:moveTo>
                    <a:pt x="46" y="102"/>
                  </a:moveTo>
                  <a:cubicBezTo>
                    <a:pt x="46" y="101"/>
                    <a:pt x="47" y="101"/>
                    <a:pt x="47" y="101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1"/>
                    <a:pt x="46" y="101"/>
                    <a:pt x="46" y="102"/>
                  </a:cubicBezTo>
                  <a:close/>
                  <a:moveTo>
                    <a:pt x="37" y="102"/>
                  </a:moveTo>
                  <a:cubicBezTo>
                    <a:pt x="37" y="101"/>
                    <a:pt x="37" y="100"/>
                    <a:pt x="36" y="100"/>
                  </a:cubicBezTo>
                  <a:cubicBezTo>
                    <a:pt x="36" y="100"/>
                    <a:pt x="36" y="101"/>
                    <a:pt x="37" y="102"/>
                  </a:cubicBezTo>
                  <a:close/>
                  <a:moveTo>
                    <a:pt x="39" y="103"/>
                  </a:moveTo>
                  <a:cubicBezTo>
                    <a:pt x="39" y="102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2"/>
                    <a:pt x="39" y="103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5" y="101"/>
                    <a:pt x="45" y="101"/>
                  </a:cubicBezTo>
                  <a:cubicBezTo>
                    <a:pt x="45" y="101"/>
                    <a:pt x="44" y="101"/>
                    <a:pt x="45" y="101"/>
                  </a:cubicBezTo>
                  <a:close/>
                  <a:moveTo>
                    <a:pt x="62" y="104"/>
                  </a:moveTo>
                  <a:cubicBezTo>
                    <a:pt x="62" y="103"/>
                    <a:pt x="63" y="102"/>
                    <a:pt x="62" y="101"/>
                  </a:cubicBezTo>
                  <a:cubicBezTo>
                    <a:pt x="62" y="102"/>
                    <a:pt x="62" y="103"/>
                    <a:pt x="62" y="104"/>
                  </a:cubicBezTo>
                  <a:close/>
                  <a:moveTo>
                    <a:pt x="66" y="108"/>
                  </a:moveTo>
                  <a:cubicBezTo>
                    <a:pt x="66" y="106"/>
                    <a:pt x="68" y="103"/>
                    <a:pt x="66" y="101"/>
                  </a:cubicBezTo>
                  <a:cubicBezTo>
                    <a:pt x="67" y="104"/>
                    <a:pt x="66" y="106"/>
                    <a:pt x="66" y="108"/>
                  </a:cubicBezTo>
                  <a:close/>
                  <a:moveTo>
                    <a:pt x="40" y="103"/>
                  </a:moveTo>
                  <a:cubicBezTo>
                    <a:pt x="41" y="103"/>
                    <a:pt x="41" y="104"/>
                    <a:pt x="41" y="104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2"/>
                    <a:pt x="42" y="102"/>
                    <a:pt x="41" y="101"/>
                  </a:cubicBezTo>
                  <a:cubicBezTo>
                    <a:pt x="41" y="102"/>
                    <a:pt x="40" y="102"/>
                    <a:pt x="40" y="103"/>
                  </a:cubicBezTo>
                  <a:close/>
                  <a:moveTo>
                    <a:pt x="35" y="104"/>
                  </a:moveTo>
                  <a:cubicBezTo>
                    <a:pt x="35" y="103"/>
                    <a:pt x="36" y="103"/>
                    <a:pt x="36" y="102"/>
                  </a:cubicBezTo>
                  <a:cubicBezTo>
                    <a:pt x="36" y="102"/>
                    <a:pt x="36" y="102"/>
                    <a:pt x="35" y="101"/>
                  </a:cubicBezTo>
                  <a:cubicBezTo>
                    <a:pt x="35" y="102"/>
                    <a:pt x="34" y="103"/>
                    <a:pt x="35" y="104"/>
                  </a:cubicBezTo>
                  <a:close/>
                  <a:moveTo>
                    <a:pt x="32" y="104"/>
                  </a:moveTo>
                  <a:cubicBezTo>
                    <a:pt x="33" y="103"/>
                    <a:pt x="32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2" y="103"/>
                    <a:pt x="32" y="104"/>
                  </a:cubicBezTo>
                  <a:close/>
                  <a:moveTo>
                    <a:pt x="47" y="105"/>
                  </a:moveTo>
                  <a:cubicBezTo>
                    <a:pt x="48" y="104"/>
                    <a:pt x="48" y="102"/>
                    <a:pt x="47" y="102"/>
                  </a:cubicBezTo>
                  <a:cubicBezTo>
                    <a:pt x="46" y="102"/>
                    <a:pt x="45" y="104"/>
                    <a:pt x="47" y="105"/>
                  </a:cubicBezTo>
                  <a:close/>
                  <a:moveTo>
                    <a:pt x="38" y="104"/>
                  </a:moveTo>
                  <a:cubicBezTo>
                    <a:pt x="39" y="103"/>
                    <a:pt x="38" y="102"/>
                    <a:pt x="37" y="102"/>
                  </a:cubicBezTo>
                  <a:cubicBezTo>
                    <a:pt x="37" y="102"/>
                    <a:pt x="38" y="103"/>
                    <a:pt x="38" y="104"/>
                  </a:cubicBezTo>
                  <a:close/>
                  <a:moveTo>
                    <a:pt x="58" y="103"/>
                  </a:moveTo>
                  <a:cubicBezTo>
                    <a:pt x="58" y="102"/>
                    <a:pt x="59" y="102"/>
                    <a:pt x="58" y="102"/>
                  </a:cubicBezTo>
                  <a:cubicBezTo>
                    <a:pt x="58" y="102"/>
                    <a:pt x="58" y="102"/>
                    <a:pt x="58" y="103"/>
                  </a:cubicBezTo>
                  <a:close/>
                  <a:moveTo>
                    <a:pt x="51" y="103"/>
                  </a:moveTo>
                  <a:cubicBezTo>
                    <a:pt x="51" y="102"/>
                    <a:pt x="51" y="102"/>
                    <a:pt x="50" y="102"/>
                  </a:cubicBezTo>
                  <a:cubicBezTo>
                    <a:pt x="50" y="102"/>
                    <a:pt x="50" y="103"/>
                    <a:pt x="51" y="103"/>
                  </a:cubicBezTo>
                  <a:close/>
                  <a:moveTo>
                    <a:pt x="43" y="103"/>
                  </a:moveTo>
                  <a:cubicBezTo>
                    <a:pt x="44" y="103"/>
                    <a:pt x="44" y="104"/>
                    <a:pt x="44" y="104"/>
                  </a:cubicBezTo>
                  <a:cubicBezTo>
                    <a:pt x="44" y="104"/>
                    <a:pt x="45" y="104"/>
                    <a:pt x="45" y="103"/>
                  </a:cubicBezTo>
                  <a:cubicBezTo>
                    <a:pt x="44" y="102"/>
                    <a:pt x="44" y="103"/>
                    <a:pt x="44" y="102"/>
                  </a:cubicBezTo>
                  <a:cubicBezTo>
                    <a:pt x="44" y="103"/>
                    <a:pt x="43" y="103"/>
                    <a:pt x="43" y="103"/>
                  </a:cubicBezTo>
                  <a:close/>
                  <a:moveTo>
                    <a:pt x="54" y="106"/>
                  </a:moveTo>
                  <a:cubicBezTo>
                    <a:pt x="55" y="105"/>
                    <a:pt x="56" y="103"/>
                    <a:pt x="54" y="102"/>
                  </a:cubicBezTo>
                  <a:cubicBezTo>
                    <a:pt x="54" y="103"/>
                    <a:pt x="53" y="105"/>
                    <a:pt x="54" y="106"/>
                  </a:cubicBezTo>
                  <a:close/>
                  <a:moveTo>
                    <a:pt x="58" y="103"/>
                  </a:moveTo>
                  <a:cubicBezTo>
                    <a:pt x="58" y="104"/>
                    <a:pt x="58" y="104"/>
                    <a:pt x="58" y="105"/>
                  </a:cubicBezTo>
                  <a:cubicBezTo>
                    <a:pt x="59" y="105"/>
                    <a:pt x="59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lose/>
                  <a:moveTo>
                    <a:pt x="10" y="114"/>
                  </a:moveTo>
                  <a:cubicBezTo>
                    <a:pt x="10" y="112"/>
                    <a:pt x="10" y="110"/>
                    <a:pt x="11" y="108"/>
                  </a:cubicBezTo>
                  <a:cubicBezTo>
                    <a:pt x="11" y="106"/>
                    <a:pt x="12" y="104"/>
                    <a:pt x="12" y="103"/>
                  </a:cubicBezTo>
                  <a:cubicBezTo>
                    <a:pt x="11" y="106"/>
                    <a:pt x="9" y="111"/>
                    <a:pt x="10" y="114"/>
                  </a:cubicBezTo>
                  <a:close/>
                  <a:moveTo>
                    <a:pt x="35" y="104"/>
                  </a:moveTo>
                  <a:cubicBezTo>
                    <a:pt x="35" y="105"/>
                    <a:pt x="36" y="106"/>
                    <a:pt x="36" y="106"/>
                  </a:cubicBezTo>
                  <a:cubicBezTo>
                    <a:pt x="37" y="106"/>
                    <a:pt x="37" y="105"/>
                    <a:pt x="37" y="104"/>
                  </a:cubicBezTo>
                  <a:cubicBezTo>
                    <a:pt x="37" y="104"/>
                    <a:pt x="37" y="103"/>
                    <a:pt x="36" y="103"/>
                  </a:cubicBezTo>
                  <a:cubicBezTo>
                    <a:pt x="36" y="103"/>
                    <a:pt x="35" y="104"/>
                    <a:pt x="35" y="104"/>
                  </a:cubicBezTo>
                  <a:close/>
                  <a:moveTo>
                    <a:pt x="39" y="104"/>
                  </a:moveTo>
                  <a:cubicBezTo>
                    <a:pt x="40" y="104"/>
                    <a:pt x="40" y="105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0" y="103"/>
                  </a:cubicBezTo>
                  <a:cubicBezTo>
                    <a:pt x="40" y="103"/>
                    <a:pt x="40" y="104"/>
                    <a:pt x="39" y="104"/>
                  </a:cubicBezTo>
                  <a:close/>
                  <a:moveTo>
                    <a:pt x="34" y="105"/>
                  </a:moveTo>
                  <a:cubicBezTo>
                    <a:pt x="34" y="105"/>
                    <a:pt x="34" y="105"/>
                    <a:pt x="34" y="105"/>
                  </a:cubicBezTo>
                  <a:cubicBezTo>
                    <a:pt x="34" y="104"/>
                    <a:pt x="34" y="103"/>
                    <a:pt x="34" y="104"/>
                  </a:cubicBezTo>
                  <a:cubicBezTo>
                    <a:pt x="34" y="104"/>
                    <a:pt x="33" y="105"/>
                    <a:pt x="34" y="105"/>
                  </a:cubicBezTo>
                  <a:close/>
                  <a:moveTo>
                    <a:pt x="51" y="105"/>
                  </a:moveTo>
                  <a:cubicBezTo>
                    <a:pt x="51" y="104"/>
                    <a:pt x="51" y="104"/>
                    <a:pt x="50" y="103"/>
                  </a:cubicBezTo>
                  <a:cubicBezTo>
                    <a:pt x="50" y="104"/>
                    <a:pt x="50" y="105"/>
                    <a:pt x="51" y="105"/>
                  </a:cubicBezTo>
                  <a:close/>
                  <a:moveTo>
                    <a:pt x="43" y="104"/>
                  </a:move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43" y="105"/>
                    <a:pt x="43" y="106"/>
                  </a:cubicBezTo>
                  <a:cubicBezTo>
                    <a:pt x="43" y="106"/>
                    <a:pt x="43" y="105"/>
                    <a:pt x="43" y="105"/>
                  </a:cubicBezTo>
                  <a:cubicBezTo>
                    <a:pt x="43" y="105"/>
                    <a:pt x="43" y="105"/>
                    <a:pt x="43" y="104"/>
                  </a:cubicBezTo>
                  <a:cubicBezTo>
                    <a:pt x="43" y="104"/>
                    <a:pt x="43" y="105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lose/>
                  <a:moveTo>
                    <a:pt x="49" y="107"/>
                  </a:moveTo>
                  <a:cubicBezTo>
                    <a:pt x="49" y="107"/>
                    <a:pt x="50" y="104"/>
                    <a:pt x="49" y="104"/>
                  </a:cubicBezTo>
                  <a:cubicBezTo>
                    <a:pt x="48" y="105"/>
                    <a:pt x="49" y="106"/>
                    <a:pt x="49" y="107"/>
                  </a:cubicBezTo>
                  <a:close/>
                  <a:moveTo>
                    <a:pt x="45" y="105"/>
                  </a:moveTo>
                  <a:cubicBezTo>
                    <a:pt x="45" y="105"/>
                    <a:pt x="45" y="106"/>
                    <a:pt x="45" y="106"/>
                  </a:cubicBezTo>
                  <a:cubicBezTo>
                    <a:pt x="45" y="105"/>
                    <a:pt x="46" y="105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lose/>
                  <a:moveTo>
                    <a:pt x="31" y="105"/>
                  </a:moveTo>
                  <a:cubicBezTo>
                    <a:pt x="31" y="106"/>
                    <a:pt x="32" y="105"/>
                    <a:pt x="31" y="104"/>
                  </a:cubicBezTo>
                  <a:cubicBezTo>
                    <a:pt x="31" y="105"/>
                    <a:pt x="31" y="105"/>
                    <a:pt x="31" y="105"/>
                  </a:cubicBezTo>
                  <a:close/>
                  <a:moveTo>
                    <a:pt x="38" y="105"/>
                  </a:moveTo>
                  <a:cubicBezTo>
                    <a:pt x="39" y="105"/>
                    <a:pt x="39" y="106"/>
                    <a:pt x="39" y="106"/>
                  </a:cubicBezTo>
                  <a:cubicBezTo>
                    <a:pt x="39" y="106"/>
                    <a:pt x="39" y="106"/>
                    <a:pt x="40" y="106"/>
                  </a:cubicBezTo>
                  <a:cubicBezTo>
                    <a:pt x="39" y="105"/>
                    <a:pt x="39" y="105"/>
                    <a:pt x="39" y="104"/>
                  </a:cubicBezTo>
                  <a:cubicBezTo>
                    <a:pt x="39" y="105"/>
                    <a:pt x="38" y="105"/>
                    <a:pt x="38" y="105"/>
                  </a:cubicBezTo>
                  <a:close/>
                  <a:moveTo>
                    <a:pt x="56" y="107"/>
                  </a:moveTo>
                  <a:cubicBezTo>
                    <a:pt x="57" y="107"/>
                    <a:pt x="57" y="105"/>
                    <a:pt x="56" y="105"/>
                  </a:cubicBezTo>
                  <a:cubicBezTo>
                    <a:pt x="56" y="105"/>
                    <a:pt x="56" y="107"/>
                    <a:pt x="56" y="107"/>
                  </a:cubicBezTo>
                  <a:close/>
                  <a:moveTo>
                    <a:pt x="53" y="106"/>
                  </a:moveTo>
                  <a:cubicBezTo>
                    <a:pt x="52" y="106"/>
                    <a:pt x="52" y="105"/>
                    <a:pt x="52" y="105"/>
                  </a:cubicBezTo>
                  <a:cubicBezTo>
                    <a:pt x="52" y="105"/>
                    <a:pt x="52" y="106"/>
                    <a:pt x="53" y="106"/>
                  </a:cubicBezTo>
                  <a:close/>
                  <a:moveTo>
                    <a:pt x="63" y="106"/>
                  </a:moveTo>
                  <a:cubicBezTo>
                    <a:pt x="63" y="106"/>
                    <a:pt x="63" y="106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5"/>
                    <a:pt x="63" y="108"/>
                    <a:pt x="63" y="106"/>
                  </a:cubicBezTo>
                  <a:close/>
                  <a:moveTo>
                    <a:pt x="34" y="106"/>
                  </a:moveTo>
                  <a:cubicBezTo>
                    <a:pt x="34" y="108"/>
                    <a:pt x="35" y="109"/>
                    <a:pt x="36" y="111"/>
                  </a:cubicBezTo>
                  <a:cubicBezTo>
                    <a:pt x="36" y="110"/>
                    <a:pt x="36" y="110"/>
                    <a:pt x="36" y="109"/>
                  </a:cubicBezTo>
                  <a:cubicBezTo>
                    <a:pt x="36" y="109"/>
                    <a:pt x="36" y="110"/>
                    <a:pt x="36" y="110"/>
                  </a:cubicBezTo>
                  <a:cubicBezTo>
                    <a:pt x="37" y="110"/>
                    <a:pt x="36" y="109"/>
                    <a:pt x="37" y="109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8"/>
                    <a:pt x="38" y="107"/>
                    <a:pt x="39" y="107"/>
                  </a:cubicBezTo>
                  <a:cubicBezTo>
                    <a:pt x="38" y="107"/>
                    <a:pt x="38" y="106"/>
                    <a:pt x="38" y="106"/>
                  </a:cubicBezTo>
                  <a:cubicBezTo>
                    <a:pt x="37" y="107"/>
                    <a:pt x="37" y="108"/>
                    <a:pt x="35" y="108"/>
                  </a:cubicBezTo>
                  <a:cubicBezTo>
                    <a:pt x="35" y="107"/>
                    <a:pt x="35" y="106"/>
                    <a:pt x="35" y="105"/>
                  </a:cubicBezTo>
                  <a:cubicBezTo>
                    <a:pt x="34" y="105"/>
                    <a:pt x="34" y="105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lose/>
                  <a:moveTo>
                    <a:pt x="41" y="106"/>
                  </a:moveTo>
                  <a:cubicBezTo>
                    <a:pt x="41" y="106"/>
                    <a:pt x="41" y="107"/>
                    <a:pt x="42" y="107"/>
                  </a:cubicBezTo>
                  <a:cubicBezTo>
                    <a:pt x="42" y="106"/>
                    <a:pt x="42" y="106"/>
                    <a:pt x="41" y="105"/>
                  </a:cubicBezTo>
                  <a:cubicBezTo>
                    <a:pt x="41" y="106"/>
                    <a:pt x="41" y="106"/>
                    <a:pt x="41" y="106"/>
                  </a:cubicBezTo>
                  <a:close/>
                  <a:moveTo>
                    <a:pt x="43" y="107"/>
                  </a:moveTo>
                  <a:cubicBezTo>
                    <a:pt x="44" y="107"/>
                    <a:pt x="44" y="106"/>
                    <a:pt x="44" y="107"/>
                  </a:cubicBezTo>
                  <a:cubicBezTo>
                    <a:pt x="44" y="107"/>
                    <a:pt x="44" y="107"/>
                    <a:pt x="43" y="107"/>
                  </a:cubicBezTo>
                  <a:cubicBezTo>
                    <a:pt x="44" y="107"/>
                    <a:pt x="44" y="108"/>
                    <a:pt x="45" y="108"/>
                  </a:cubicBezTo>
                  <a:cubicBezTo>
                    <a:pt x="44" y="107"/>
                    <a:pt x="44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lose/>
                  <a:moveTo>
                    <a:pt x="54" y="106"/>
                  </a:move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6"/>
                    <a:pt x="55" y="106"/>
                  </a:cubicBezTo>
                  <a:cubicBezTo>
                    <a:pt x="55" y="106"/>
                    <a:pt x="55" y="106"/>
                    <a:pt x="54" y="106"/>
                  </a:cubicBezTo>
                  <a:close/>
                  <a:moveTo>
                    <a:pt x="47" y="107"/>
                  </a:moveTo>
                  <a:cubicBezTo>
                    <a:pt x="46" y="107"/>
                    <a:pt x="46" y="107"/>
                    <a:pt x="46" y="108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48" y="108"/>
                    <a:pt x="47" y="107"/>
                    <a:pt x="47" y="107"/>
                  </a:cubicBezTo>
                  <a:close/>
                  <a:moveTo>
                    <a:pt x="52" y="108"/>
                  </a:moveTo>
                  <a:cubicBezTo>
                    <a:pt x="52" y="107"/>
                    <a:pt x="53" y="106"/>
                    <a:pt x="52" y="107"/>
                  </a:cubicBezTo>
                  <a:cubicBezTo>
                    <a:pt x="52" y="107"/>
                    <a:pt x="52" y="108"/>
                    <a:pt x="52" y="108"/>
                  </a:cubicBezTo>
                  <a:close/>
                  <a:moveTo>
                    <a:pt x="58" y="109"/>
                  </a:move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8" y="107"/>
                    <a:pt x="57" y="107"/>
                  </a:cubicBezTo>
                  <a:cubicBezTo>
                    <a:pt x="58" y="108"/>
                    <a:pt x="57" y="108"/>
                    <a:pt x="58" y="109"/>
                  </a:cubicBezTo>
                  <a:close/>
                  <a:moveTo>
                    <a:pt x="40" y="108"/>
                  </a:moveTo>
                  <a:cubicBezTo>
                    <a:pt x="40" y="108"/>
                    <a:pt x="40" y="108"/>
                    <a:pt x="41" y="108"/>
                  </a:cubicBezTo>
                  <a:cubicBezTo>
                    <a:pt x="41" y="108"/>
                    <a:pt x="41" y="107"/>
                    <a:pt x="40" y="107"/>
                  </a:cubicBezTo>
                  <a:cubicBezTo>
                    <a:pt x="40" y="107"/>
                    <a:pt x="40" y="108"/>
                    <a:pt x="40" y="108"/>
                  </a:cubicBezTo>
                  <a:close/>
                  <a:moveTo>
                    <a:pt x="51" y="110"/>
                  </a:moveTo>
                  <a:cubicBezTo>
                    <a:pt x="51" y="109"/>
                    <a:pt x="51" y="107"/>
                    <a:pt x="50" y="107"/>
                  </a:cubicBezTo>
                  <a:cubicBezTo>
                    <a:pt x="50" y="108"/>
                    <a:pt x="50" y="109"/>
                    <a:pt x="51" y="110"/>
                  </a:cubicBezTo>
                  <a:close/>
                  <a:moveTo>
                    <a:pt x="42" y="108"/>
                  </a:moveTo>
                  <a:cubicBezTo>
                    <a:pt x="42" y="108"/>
                    <a:pt x="43" y="108"/>
                    <a:pt x="43" y="107"/>
                  </a:cubicBezTo>
                  <a:cubicBezTo>
                    <a:pt x="43" y="107"/>
                    <a:pt x="43" y="107"/>
                    <a:pt x="42" y="107"/>
                  </a:cubicBezTo>
                  <a:cubicBezTo>
                    <a:pt x="42" y="108"/>
                    <a:pt x="42" y="108"/>
                    <a:pt x="42" y="108"/>
                  </a:cubicBezTo>
                  <a:close/>
                  <a:moveTo>
                    <a:pt x="60" y="109"/>
                  </a:moveTo>
                  <a:cubicBezTo>
                    <a:pt x="60" y="108"/>
                    <a:pt x="60" y="108"/>
                    <a:pt x="60" y="107"/>
                  </a:cubicBezTo>
                  <a:cubicBezTo>
                    <a:pt x="59" y="108"/>
                    <a:pt x="60" y="109"/>
                    <a:pt x="60" y="109"/>
                  </a:cubicBezTo>
                  <a:close/>
                  <a:moveTo>
                    <a:pt x="55" y="109"/>
                  </a:moveTo>
                  <a:cubicBezTo>
                    <a:pt x="55" y="109"/>
                    <a:pt x="54" y="108"/>
                    <a:pt x="54" y="108"/>
                  </a:cubicBezTo>
                  <a:cubicBezTo>
                    <a:pt x="54" y="108"/>
                    <a:pt x="54" y="109"/>
                    <a:pt x="55" y="109"/>
                  </a:cubicBezTo>
                  <a:close/>
                  <a:moveTo>
                    <a:pt x="57" y="110"/>
                  </a:moveTo>
                  <a:cubicBezTo>
                    <a:pt x="56" y="109"/>
                    <a:pt x="57" y="108"/>
                    <a:pt x="57" y="108"/>
                  </a:cubicBezTo>
                  <a:cubicBezTo>
                    <a:pt x="56" y="108"/>
                    <a:pt x="56" y="110"/>
                    <a:pt x="57" y="110"/>
                  </a:cubicBezTo>
                  <a:close/>
                  <a:moveTo>
                    <a:pt x="42" y="108"/>
                  </a:moveTo>
                  <a:cubicBezTo>
                    <a:pt x="42" y="109"/>
                    <a:pt x="43" y="109"/>
                    <a:pt x="43" y="109"/>
                  </a:cubicBezTo>
                  <a:cubicBezTo>
                    <a:pt x="43" y="109"/>
                    <a:pt x="43" y="109"/>
                    <a:pt x="44" y="109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2" y="108"/>
                  </a:cubicBezTo>
                  <a:close/>
                  <a:moveTo>
                    <a:pt x="32" y="110"/>
                  </a:moveTo>
                  <a:cubicBezTo>
                    <a:pt x="32" y="109"/>
                    <a:pt x="32" y="108"/>
                    <a:pt x="31" y="108"/>
                  </a:cubicBezTo>
                  <a:cubicBezTo>
                    <a:pt x="32" y="109"/>
                    <a:pt x="31" y="110"/>
                    <a:pt x="32" y="110"/>
                  </a:cubicBezTo>
                  <a:close/>
                  <a:moveTo>
                    <a:pt x="40" y="109"/>
                  </a:moveTo>
                  <a:cubicBezTo>
                    <a:pt x="40" y="109"/>
                    <a:pt x="40" y="108"/>
                    <a:pt x="39" y="108"/>
                  </a:cubicBezTo>
                  <a:cubicBezTo>
                    <a:pt x="39" y="109"/>
                    <a:pt x="40" y="109"/>
                    <a:pt x="40" y="109"/>
                  </a:cubicBezTo>
                  <a:close/>
                  <a:moveTo>
                    <a:pt x="34" y="113"/>
                  </a:moveTo>
                  <a:cubicBezTo>
                    <a:pt x="36" y="112"/>
                    <a:pt x="35" y="110"/>
                    <a:pt x="33" y="108"/>
                  </a:cubicBezTo>
                  <a:cubicBezTo>
                    <a:pt x="34" y="110"/>
                    <a:pt x="33" y="112"/>
                    <a:pt x="34" y="113"/>
                  </a:cubicBezTo>
                  <a:close/>
                  <a:moveTo>
                    <a:pt x="41" y="109"/>
                  </a:moveTo>
                  <a:cubicBezTo>
                    <a:pt x="41" y="110"/>
                    <a:pt x="42" y="109"/>
                    <a:pt x="41" y="108"/>
                  </a:cubicBezTo>
                  <a:cubicBezTo>
                    <a:pt x="41" y="109"/>
                    <a:pt x="41" y="109"/>
                    <a:pt x="41" y="109"/>
                  </a:cubicBezTo>
                  <a:close/>
                  <a:moveTo>
                    <a:pt x="45" y="110"/>
                  </a:moveTo>
                  <a:cubicBezTo>
                    <a:pt x="46" y="109"/>
                    <a:pt x="45" y="109"/>
                    <a:pt x="45" y="109"/>
                  </a:cubicBezTo>
                  <a:cubicBezTo>
                    <a:pt x="45" y="109"/>
                    <a:pt x="45" y="110"/>
                    <a:pt x="45" y="110"/>
                  </a:cubicBezTo>
                  <a:close/>
                  <a:moveTo>
                    <a:pt x="58" y="112"/>
                  </a:moveTo>
                  <a:cubicBezTo>
                    <a:pt x="58" y="111"/>
                    <a:pt x="59" y="110"/>
                    <a:pt x="58" y="109"/>
                  </a:cubicBezTo>
                  <a:cubicBezTo>
                    <a:pt x="58" y="110"/>
                    <a:pt x="57" y="111"/>
                    <a:pt x="58" y="112"/>
                  </a:cubicBezTo>
                  <a:close/>
                  <a:moveTo>
                    <a:pt x="38" y="110"/>
                  </a:moveTo>
                  <a:cubicBezTo>
                    <a:pt x="39" y="110"/>
                    <a:pt x="39" y="110"/>
                    <a:pt x="39" y="109"/>
                  </a:cubicBezTo>
                  <a:cubicBezTo>
                    <a:pt x="39" y="109"/>
                    <a:pt x="38" y="110"/>
                    <a:pt x="38" y="110"/>
                  </a:cubicBezTo>
                  <a:close/>
                  <a:moveTo>
                    <a:pt x="41" y="109"/>
                  </a:moveTo>
                  <a:cubicBezTo>
                    <a:pt x="42" y="110"/>
                    <a:pt x="42" y="111"/>
                    <a:pt x="42" y="111"/>
                  </a:cubicBezTo>
                  <a:cubicBezTo>
                    <a:pt x="43" y="110"/>
                    <a:pt x="42" y="109"/>
                    <a:pt x="42" y="109"/>
                  </a:cubicBezTo>
                  <a:cubicBezTo>
                    <a:pt x="42" y="109"/>
                    <a:pt x="42" y="109"/>
                    <a:pt x="41" y="109"/>
                  </a:cubicBezTo>
                  <a:close/>
                  <a:moveTo>
                    <a:pt x="47" y="110"/>
                  </a:moveTo>
                  <a:cubicBezTo>
                    <a:pt x="47" y="110"/>
                    <a:pt x="47" y="110"/>
                    <a:pt x="46" y="109"/>
                  </a:cubicBezTo>
                  <a:cubicBezTo>
                    <a:pt x="46" y="110"/>
                    <a:pt x="46" y="110"/>
                    <a:pt x="47" y="110"/>
                  </a:cubicBezTo>
                  <a:close/>
                  <a:moveTo>
                    <a:pt x="52" y="111"/>
                  </a:moveTo>
                  <a:cubicBezTo>
                    <a:pt x="52" y="111"/>
                    <a:pt x="52" y="110"/>
                    <a:pt x="52" y="110"/>
                  </a:cubicBezTo>
                  <a:cubicBezTo>
                    <a:pt x="52" y="110"/>
                    <a:pt x="52" y="111"/>
                    <a:pt x="52" y="111"/>
                  </a:cubicBezTo>
                  <a:close/>
                  <a:moveTo>
                    <a:pt x="44" y="110"/>
                  </a:moveTo>
                  <a:cubicBezTo>
                    <a:pt x="45" y="111"/>
                    <a:pt x="44" y="112"/>
                    <a:pt x="45" y="112"/>
                  </a:cubicBezTo>
                  <a:cubicBezTo>
                    <a:pt x="46" y="111"/>
                    <a:pt x="45" y="110"/>
                    <a:pt x="44" y="110"/>
                  </a:cubicBezTo>
                  <a:cubicBezTo>
                    <a:pt x="44" y="110"/>
                    <a:pt x="44" y="110"/>
                    <a:pt x="44" y="110"/>
                  </a:cubicBezTo>
                  <a:close/>
                  <a:moveTo>
                    <a:pt x="66" y="110"/>
                  </a:moveTo>
                  <a:cubicBezTo>
                    <a:pt x="66" y="112"/>
                    <a:pt x="66" y="110"/>
                    <a:pt x="66" y="110"/>
                  </a:cubicBezTo>
                  <a:close/>
                  <a:moveTo>
                    <a:pt x="39" y="112"/>
                  </a:moveTo>
                  <a:cubicBezTo>
                    <a:pt x="40" y="112"/>
                    <a:pt x="40" y="111"/>
                    <a:pt x="40" y="110"/>
                  </a:cubicBezTo>
                  <a:cubicBezTo>
                    <a:pt x="39" y="111"/>
                    <a:pt x="39" y="111"/>
                    <a:pt x="39" y="112"/>
                  </a:cubicBezTo>
                  <a:close/>
                  <a:moveTo>
                    <a:pt x="55" y="111"/>
                  </a:moveTo>
                  <a:cubicBezTo>
                    <a:pt x="55" y="111"/>
                    <a:pt x="55" y="111"/>
                    <a:pt x="55" y="110"/>
                  </a:cubicBezTo>
                  <a:cubicBezTo>
                    <a:pt x="54" y="111"/>
                    <a:pt x="55" y="111"/>
                    <a:pt x="55" y="111"/>
                  </a:cubicBezTo>
                  <a:close/>
                  <a:moveTo>
                    <a:pt x="63" y="111"/>
                  </a:move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1"/>
                    <a:pt x="63" y="111"/>
                  </a:cubicBezTo>
                  <a:close/>
                  <a:moveTo>
                    <a:pt x="40" y="112"/>
                  </a:moveTo>
                  <a:cubicBezTo>
                    <a:pt x="41" y="112"/>
                    <a:pt x="41" y="112"/>
                    <a:pt x="41" y="112"/>
                  </a:cubicBezTo>
                  <a:cubicBezTo>
                    <a:pt x="40" y="112"/>
                    <a:pt x="41" y="111"/>
                    <a:pt x="40" y="112"/>
                  </a:cubicBezTo>
                  <a:cubicBezTo>
                    <a:pt x="40" y="112"/>
                    <a:pt x="40" y="112"/>
                    <a:pt x="39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1" y="113"/>
                    <a:pt x="41" y="112"/>
                    <a:pt x="41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0" y="111"/>
                    <a:pt x="40" y="112"/>
                  </a:cubicBezTo>
                  <a:close/>
                  <a:moveTo>
                    <a:pt x="7" y="127"/>
                  </a:moveTo>
                  <a:cubicBezTo>
                    <a:pt x="7" y="127"/>
                    <a:pt x="7" y="127"/>
                    <a:pt x="8" y="127"/>
                  </a:cubicBezTo>
                  <a:cubicBezTo>
                    <a:pt x="8" y="125"/>
                    <a:pt x="9" y="124"/>
                    <a:pt x="9" y="122"/>
                  </a:cubicBezTo>
                  <a:cubicBezTo>
                    <a:pt x="9" y="120"/>
                    <a:pt x="10" y="118"/>
                    <a:pt x="10" y="116"/>
                  </a:cubicBezTo>
                  <a:cubicBezTo>
                    <a:pt x="11" y="114"/>
                    <a:pt x="12" y="112"/>
                    <a:pt x="11" y="111"/>
                  </a:cubicBezTo>
                  <a:cubicBezTo>
                    <a:pt x="10" y="116"/>
                    <a:pt x="8" y="122"/>
                    <a:pt x="7" y="127"/>
                  </a:cubicBezTo>
                  <a:close/>
                  <a:moveTo>
                    <a:pt x="37" y="112"/>
                  </a:moveTo>
                  <a:cubicBezTo>
                    <a:pt x="37" y="111"/>
                    <a:pt x="37" y="111"/>
                    <a:pt x="38" y="111"/>
                  </a:cubicBezTo>
                  <a:cubicBezTo>
                    <a:pt x="38" y="111"/>
                    <a:pt x="38" y="111"/>
                    <a:pt x="37" y="111"/>
                  </a:cubicBezTo>
                  <a:cubicBezTo>
                    <a:pt x="38" y="111"/>
                    <a:pt x="37" y="111"/>
                    <a:pt x="37" y="112"/>
                  </a:cubicBezTo>
                  <a:close/>
                  <a:moveTo>
                    <a:pt x="48" y="112"/>
                  </a:moveTo>
                  <a:cubicBezTo>
                    <a:pt x="48" y="111"/>
                    <a:pt x="48" y="111"/>
                    <a:pt x="47" y="111"/>
                  </a:cubicBezTo>
                  <a:cubicBezTo>
                    <a:pt x="47" y="111"/>
                    <a:pt x="47" y="112"/>
                    <a:pt x="48" y="112"/>
                  </a:cubicBezTo>
                  <a:close/>
                  <a:moveTo>
                    <a:pt x="44" y="113"/>
                  </a:moveTo>
                  <a:cubicBezTo>
                    <a:pt x="44" y="113"/>
                    <a:pt x="44" y="113"/>
                    <a:pt x="44" y="113"/>
                  </a:cubicBezTo>
                  <a:cubicBezTo>
                    <a:pt x="44" y="112"/>
                    <a:pt x="44" y="111"/>
                    <a:pt x="43" y="111"/>
                  </a:cubicBezTo>
                  <a:cubicBezTo>
                    <a:pt x="42" y="112"/>
                    <a:pt x="43" y="113"/>
                    <a:pt x="44" y="113"/>
                  </a:cubicBezTo>
                  <a:close/>
                  <a:moveTo>
                    <a:pt x="58" y="112"/>
                  </a:moveTo>
                  <a:cubicBezTo>
                    <a:pt x="58" y="112"/>
                    <a:pt x="58" y="112"/>
                    <a:pt x="58" y="113"/>
                  </a:cubicBezTo>
                  <a:cubicBezTo>
                    <a:pt x="59" y="113"/>
                    <a:pt x="59" y="112"/>
                    <a:pt x="59" y="111"/>
                  </a:cubicBezTo>
                  <a:cubicBezTo>
                    <a:pt x="58" y="111"/>
                    <a:pt x="58" y="112"/>
                    <a:pt x="58" y="112"/>
                  </a:cubicBezTo>
                  <a:close/>
                  <a:moveTo>
                    <a:pt x="60" y="113"/>
                  </a:moveTo>
                  <a:cubicBezTo>
                    <a:pt x="60" y="113"/>
                    <a:pt x="60" y="112"/>
                    <a:pt x="60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0" y="112"/>
                    <a:pt x="59" y="113"/>
                    <a:pt x="60" y="113"/>
                  </a:cubicBezTo>
                  <a:close/>
                  <a:moveTo>
                    <a:pt x="36" y="112"/>
                  </a:moveTo>
                  <a:cubicBezTo>
                    <a:pt x="36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6" y="112"/>
                  </a:cubicBezTo>
                  <a:close/>
                  <a:moveTo>
                    <a:pt x="38" y="113"/>
                  </a:moveTo>
                  <a:cubicBezTo>
                    <a:pt x="38" y="112"/>
                    <a:pt x="38" y="113"/>
                    <a:pt x="38" y="113"/>
                  </a:cubicBezTo>
                  <a:cubicBezTo>
                    <a:pt x="38" y="113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3"/>
                  </a:cubicBezTo>
                  <a:close/>
                  <a:moveTo>
                    <a:pt x="50" y="113"/>
                  </a:moveTo>
                  <a:cubicBezTo>
                    <a:pt x="50" y="113"/>
                    <a:pt x="50" y="114"/>
                    <a:pt x="51" y="114"/>
                  </a:cubicBezTo>
                  <a:cubicBezTo>
                    <a:pt x="51" y="114"/>
                    <a:pt x="51" y="113"/>
                    <a:pt x="51" y="113"/>
                  </a:cubicBezTo>
                  <a:cubicBezTo>
                    <a:pt x="50" y="113"/>
                    <a:pt x="50" y="113"/>
                    <a:pt x="50" y="112"/>
                  </a:cubicBezTo>
                  <a:cubicBezTo>
                    <a:pt x="49" y="112"/>
                    <a:pt x="50" y="113"/>
                    <a:pt x="50" y="113"/>
                  </a:cubicBezTo>
                  <a:close/>
                  <a:moveTo>
                    <a:pt x="53" y="113"/>
                  </a:moveTo>
                  <a:cubicBezTo>
                    <a:pt x="53" y="113"/>
                    <a:pt x="54" y="112"/>
                    <a:pt x="53" y="112"/>
                  </a:cubicBezTo>
                  <a:cubicBezTo>
                    <a:pt x="53" y="113"/>
                    <a:pt x="53" y="113"/>
                    <a:pt x="53" y="113"/>
                  </a:cubicBezTo>
                  <a:close/>
                  <a:moveTo>
                    <a:pt x="43" y="114"/>
                  </a:moveTo>
                  <a:cubicBezTo>
                    <a:pt x="42" y="114"/>
                    <a:pt x="42" y="113"/>
                    <a:pt x="42" y="113"/>
                  </a:cubicBezTo>
                  <a:cubicBezTo>
                    <a:pt x="41" y="113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5"/>
                    <a:pt x="41" y="116"/>
                    <a:pt x="42" y="116"/>
                  </a:cubicBezTo>
                  <a:cubicBezTo>
                    <a:pt x="42" y="115"/>
                    <a:pt x="43" y="115"/>
                    <a:pt x="43" y="114"/>
                  </a:cubicBezTo>
                  <a:cubicBezTo>
                    <a:pt x="43" y="114"/>
                    <a:pt x="43" y="112"/>
                    <a:pt x="42" y="113"/>
                  </a:cubicBezTo>
                  <a:cubicBezTo>
                    <a:pt x="42" y="113"/>
                    <a:pt x="43" y="114"/>
                    <a:pt x="43" y="114"/>
                  </a:cubicBezTo>
                  <a:close/>
                  <a:moveTo>
                    <a:pt x="56" y="113"/>
                  </a:moveTo>
                  <a:cubicBezTo>
                    <a:pt x="56" y="113"/>
                    <a:pt x="56" y="112"/>
                    <a:pt x="56" y="112"/>
                  </a:cubicBezTo>
                  <a:cubicBezTo>
                    <a:pt x="56" y="113"/>
                    <a:pt x="56" y="113"/>
                    <a:pt x="56" y="113"/>
                  </a:cubicBezTo>
                  <a:close/>
                  <a:moveTo>
                    <a:pt x="46" y="114"/>
                  </a:moveTo>
                  <a:cubicBezTo>
                    <a:pt x="46" y="114"/>
                    <a:pt x="46" y="114"/>
                    <a:pt x="46" y="115"/>
                  </a:cubicBezTo>
                  <a:cubicBezTo>
                    <a:pt x="47" y="115"/>
                    <a:pt x="47" y="114"/>
                    <a:pt x="47" y="114"/>
                  </a:cubicBezTo>
                  <a:cubicBezTo>
                    <a:pt x="47" y="114"/>
                    <a:pt x="47" y="113"/>
                    <a:pt x="46" y="113"/>
                  </a:cubicBezTo>
                  <a:cubicBezTo>
                    <a:pt x="46" y="113"/>
                    <a:pt x="47" y="114"/>
                    <a:pt x="46" y="114"/>
                  </a:cubicBezTo>
                  <a:close/>
                  <a:moveTo>
                    <a:pt x="63" y="114"/>
                  </a:moveTo>
                  <a:cubicBezTo>
                    <a:pt x="63" y="114"/>
                    <a:pt x="63" y="113"/>
                    <a:pt x="63" y="113"/>
                  </a:cubicBezTo>
                  <a:cubicBezTo>
                    <a:pt x="63" y="113"/>
                    <a:pt x="63" y="114"/>
                    <a:pt x="63" y="114"/>
                  </a:cubicBezTo>
                  <a:close/>
                  <a:moveTo>
                    <a:pt x="37" y="114"/>
                  </a:move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8" y="114"/>
                    <a:pt x="38" y="113"/>
                  </a:cubicBezTo>
                  <a:cubicBezTo>
                    <a:pt x="38" y="113"/>
                    <a:pt x="37" y="113"/>
                    <a:pt x="37" y="114"/>
                  </a:cubicBezTo>
                  <a:close/>
                  <a:moveTo>
                    <a:pt x="39" y="114"/>
                  </a:moveTo>
                  <a:cubicBezTo>
                    <a:pt x="39" y="114"/>
                    <a:pt x="39" y="113"/>
                    <a:pt x="39" y="113"/>
                  </a:cubicBezTo>
                  <a:cubicBezTo>
                    <a:pt x="39" y="114"/>
                    <a:pt x="39" y="114"/>
                    <a:pt x="39" y="114"/>
                  </a:cubicBezTo>
                  <a:close/>
                  <a:moveTo>
                    <a:pt x="60" y="115"/>
                  </a:moveTo>
                  <a:cubicBezTo>
                    <a:pt x="60" y="115"/>
                    <a:pt x="60" y="114"/>
                    <a:pt x="60" y="113"/>
                  </a:cubicBezTo>
                  <a:cubicBezTo>
                    <a:pt x="60" y="114"/>
                    <a:pt x="59" y="114"/>
                    <a:pt x="60" y="115"/>
                  </a:cubicBezTo>
                  <a:close/>
                  <a:moveTo>
                    <a:pt x="35" y="114"/>
                  </a:moveTo>
                  <a:cubicBezTo>
                    <a:pt x="35" y="115"/>
                    <a:pt x="34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5"/>
                    <a:pt x="36" y="114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56" y="114"/>
                  </a:moveTo>
                  <a:cubicBezTo>
                    <a:pt x="57" y="114"/>
                    <a:pt x="57" y="113"/>
                    <a:pt x="56" y="113"/>
                  </a:cubicBezTo>
                  <a:cubicBezTo>
                    <a:pt x="56" y="114"/>
                    <a:pt x="56" y="114"/>
                    <a:pt x="56" y="114"/>
                  </a:cubicBezTo>
                  <a:close/>
                  <a:moveTo>
                    <a:pt x="45" y="114"/>
                  </a:moveTo>
                  <a:cubicBezTo>
                    <a:pt x="45" y="114"/>
                    <a:pt x="44" y="114"/>
                    <a:pt x="44" y="115"/>
                  </a:cubicBezTo>
                  <a:cubicBezTo>
                    <a:pt x="45" y="115"/>
                    <a:pt x="45" y="116"/>
                    <a:pt x="45" y="116"/>
                  </a:cubicBezTo>
                  <a:cubicBezTo>
                    <a:pt x="46" y="116"/>
                    <a:pt x="46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lose/>
                  <a:moveTo>
                    <a:pt x="54" y="115"/>
                  </a:moveTo>
                  <a:cubicBezTo>
                    <a:pt x="55" y="115"/>
                    <a:pt x="56" y="114"/>
                    <a:pt x="55" y="114"/>
                  </a:cubicBezTo>
                  <a:cubicBezTo>
                    <a:pt x="55" y="114"/>
                    <a:pt x="54" y="115"/>
                    <a:pt x="54" y="115"/>
                  </a:cubicBezTo>
                  <a:close/>
                  <a:moveTo>
                    <a:pt x="38" y="115"/>
                  </a:move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9" y="115"/>
                    <a:pt x="38" y="115"/>
                    <a:pt x="38" y="114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8" y="115"/>
                    <a:pt x="38" y="115"/>
                  </a:cubicBezTo>
                  <a:close/>
                  <a:moveTo>
                    <a:pt x="32" y="115"/>
                  </a:moveTo>
                  <a:cubicBezTo>
                    <a:pt x="32" y="115"/>
                    <a:pt x="32" y="115"/>
                    <a:pt x="31" y="114"/>
                  </a:cubicBezTo>
                  <a:cubicBezTo>
                    <a:pt x="31" y="115"/>
                    <a:pt x="32" y="115"/>
                    <a:pt x="32" y="115"/>
                  </a:cubicBezTo>
                  <a:close/>
                  <a:moveTo>
                    <a:pt x="63" y="117"/>
                  </a:moveTo>
                  <a:cubicBezTo>
                    <a:pt x="63" y="116"/>
                    <a:pt x="63" y="116"/>
                    <a:pt x="63" y="116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6"/>
                    <a:pt x="63" y="117"/>
                  </a:cubicBezTo>
                  <a:close/>
                  <a:moveTo>
                    <a:pt x="36" y="115"/>
                  </a:moveTo>
                  <a:cubicBezTo>
                    <a:pt x="35" y="116"/>
                    <a:pt x="34" y="117"/>
                    <a:pt x="34" y="118"/>
                  </a:cubicBezTo>
                  <a:cubicBezTo>
                    <a:pt x="34" y="117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lose/>
                  <a:moveTo>
                    <a:pt x="47" y="116"/>
                  </a:moveTo>
                  <a:cubicBezTo>
                    <a:pt x="48" y="116"/>
                    <a:pt x="47" y="115"/>
                    <a:pt x="48" y="115"/>
                  </a:cubicBezTo>
                  <a:cubicBezTo>
                    <a:pt x="48" y="115"/>
                    <a:pt x="47" y="115"/>
                    <a:pt x="47" y="116"/>
                  </a:cubicBezTo>
                  <a:close/>
                  <a:moveTo>
                    <a:pt x="54" y="116"/>
                  </a:moveTo>
                  <a:cubicBezTo>
                    <a:pt x="55" y="116"/>
                    <a:pt x="55" y="117"/>
                    <a:pt x="55" y="117"/>
                  </a:cubicBezTo>
                  <a:cubicBezTo>
                    <a:pt x="55" y="116"/>
                    <a:pt x="55" y="116"/>
                    <a:pt x="55" y="115"/>
                  </a:cubicBezTo>
                  <a:cubicBezTo>
                    <a:pt x="55" y="115"/>
                    <a:pt x="55" y="115"/>
                    <a:pt x="54" y="116"/>
                  </a:cubicBezTo>
                  <a:close/>
                  <a:moveTo>
                    <a:pt x="39" y="116"/>
                  </a:moveTo>
                  <a:cubicBezTo>
                    <a:pt x="40" y="116"/>
                    <a:pt x="40" y="117"/>
                    <a:pt x="41" y="117"/>
                  </a:cubicBezTo>
                  <a:cubicBezTo>
                    <a:pt x="41" y="116"/>
                    <a:pt x="40" y="116"/>
                    <a:pt x="40" y="115"/>
                  </a:cubicBezTo>
                  <a:cubicBezTo>
                    <a:pt x="40" y="115"/>
                    <a:pt x="39" y="115"/>
                    <a:pt x="39" y="116"/>
                  </a:cubicBezTo>
                  <a:close/>
                  <a:moveTo>
                    <a:pt x="43" y="116"/>
                  </a:moveTo>
                  <a:cubicBezTo>
                    <a:pt x="43" y="117"/>
                    <a:pt x="43" y="118"/>
                    <a:pt x="44" y="118"/>
                  </a:cubicBezTo>
                  <a:cubicBezTo>
                    <a:pt x="44" y="117"/>
                    <a:pt x="44" y="117"/>
                    <a:pt x="43" y="116"/>
                  </a:cubicBezTo>
                  <a:cubicBezTo>
                    <a:pt x="44" y="116"/>
                    <a:pt x="44" y="117"/>
                    <a:pt x="45" y="117"/>
                  </a:cubicBezTo>
                  <a:cubicBezTo>
                    <a:pt x="45" y="116"/>
                    <a:pt x="44" y="116"/>
                    <a:pt x="44" y="115"/>
                  </a:cubicBezTo>
                  <a:cubicBezTo>
                    <a:pt x="43" y="115"/>
                    <a:pt x="43" y="116"/>
                    <a:pt x="43" y="116"/>
                  </a:cubicBezTo>
                  <a:close/>
                  <a:moveTo>
                    <a:pt x="51" y="117"/>
                  </a:moveTo>
                  <a:cubicBezTo>
                    <a:pt x="51" y="116"/>
                    <a:pt x="51" y="116"/>
                    <a:pt x="50" y="116"/>
                  </a:cubicBezTo>
                  <a:cubicBezTo>
                    <a:pt x="50" y="116"/>
                    <a:pt x="50" y="117"/>
                    <a:pt x="51" y="117"/>
                  </a:cubicBezTo>
                  <a:close/>
                  <a:moveTo>
                    <a:pt x="58" y="116"/>
                  </a:moveTo>
                  <a:cubicBezTo>
                    <a:pt x="58" y="116"/>
                    <a:pt x="58" y="117"/>
                    <a:pt x="58" y="117"/>
                  </a:cubicBezTo>
                  <a:cubicBezTo>
                    <a:pt x="59" y="117"/>
                    <a:pt x="58" y="116"/>
                    <a:pt x="58" y="116"/>
                  </a:cubicBezTo>
                  <a:cubicBezTo>
                    <a:pt x="58" y="116"/>
                    <a:pt x="58" y="116"/>
                    <a:pt x="58" y="116"/>
                  </a:cubicBezTo>
                  <a:close/>
                  <a:moveTo>
                    <a:pt x="36" y="117"/>
                  </a:moveTo>
                  <a:cubicBezTo>
                    <a:pt x="36" y="117"/>
                    <a:pt x="36" y="117"/>
                    <a:pt x="35" y="117"/>
                  </a:cubicBezTo>
                  <a:cubicBezTo>
                    <a:pt x="35" y="117"/>
                    <a:pt x="36" y="117"/>
                    <a:pt x="36" y="117"/>
                  </a:cubicBezTo>
                  <a:cubicBezTo>
                    <a:pt x="37" y="118"/>
                    <a:pt x="37" y="117"/>
                    <a:pt x="37" y="116"/>
                  </a:cubicBezTo>
                  <a:cubicBezTo>
                    <a:pt x="36" y="116"/>
                    <a:pt x="36" y="117"/>
                    <a:pt x="36" y="117"/>
                  </a:cubicBezTo>
                  <a:close/>
                  <a:moveTo>
                    <a:pt x="39" y="117"/>
                  </a:moveTo>
                  <a:cubicBezTo>
                    <a:pt x="39" y="117"/>
                    <a:pt x="39" y="118"/>
                    <a:pt x="40" y="118"/>
                  </a:cubicBezTo>
                  <a:cubicBezTo>
                    <a:pt x="40" y="118"/>
                    <a:pt x="40" y="117"/>
                    <a:pt x="40" y="117"/>
                  </a:cubicBezTo>
                  <a:cubicBezTo>
                    <a:pt x="41" y="117"/>
                    <a:pt x="40" y="116"/>
                    <a:pt x="39" y="116"/>
                  </a:cubicBezTo>
                  <a:cubicBezTo>
                    <a:pt x="39" y="116"/>
                    <a:pt x="39" y="117"/>
                    <a:pt x="39" y="117"/>
                  </a:cubicBezTo>
                  <a:close/>
                  <a:moveTo>
                    <a:pt x="42" y="117"/>
                  </a:moveTo>
                  <a:cubicBezTo>
                    <a:pt x="42" y="118"/>
                    <a:pt x="43" y="118"/>
                    <a:pt x="43" y="119"/>
                  </a:cubicBezTo>
                  <a:cubicBezTo>
                    <a:pt x="44" y="118"/>
                    <a:pt x="43" y="117"/>
                    <a:pt x="43" y="116"/>
                  </a:cubicBezTo>
                  <a:cubicBezTo>
                    <a:pt x="43" y="116"/>
                    <a:pt x="42" y="117"/>
                    <a:pt x="42" y="117"/>
                  </a:cubicBezTo>
                  <a:close/>
                  <a:moveTo>
                    <a:pt x="32" y="118"/>
                  </a:moveTo>
                  <a:cubicBezTo>
                    <a:pt x="32" y="118"/>
                    <a:pt x="32" y="116"/>
                    <a:pt x="32" y="117"/>
                  </a:cubicBezTo>
                  <a:cubicBezTo>
                    <a:pt x="32" y="117"/>
                    <a:pt x="32" y="117"/>
                    <a:pt x="32" y="118"/>
                  </a:cubicBezTo>
                  <a:close/>
                  <a:moveTo>
                    <a:pt x="65" y="120"/>
                  </a:moveTo>
                  <a:cubicBezTo>
                    <a:pt x="65" y="119"/>
                    <a:pt x="65" y="118"/>
                    <a:pt x="65" y="117"/>
                  </a:cubicBezTo>
                  <a:cubicBezTo>
                    <a:pt x="64" y="118"/>
                    <a:pt x="64" y="119"/>
                    <a:pt x="65" y="120"/>
                  </a:cubicBezTo>
                  <a:close/>
                  <a:moveTo>
                    <a:pt x="47" y="119"/>
                  </a:moveTo>
                  <a:cubicBezTo>
                    <a:pt x="47" y="118"/>
                    <a:pt x="47" y="118"/>
                    <a:pt x="47" y="118"/>
                  </a:cubicBezTo>
                  <a:cubicBezTo>
                    <a:pt x="47" y="118"/>
                    <a:pt x="47" y="117"/>
                    <a:pt x="47" y="117"/>
                  </a:cubicBezTo>
                  <a:cubicBezTo>
                    <a:pt x="46" y="116"/>
                    <a:pt x="46" y="118"/>
                    <a:pt x="47" y="119"/>
                  </a:cubicBezTo>
                  <a:close/>
                  <a:moveTo>
                    <a:pt x="53" y="118"/>
                  </a:moveTo>
                  <a:cubicBezTo>
                    <a:pt x="53" y="118"/>
                    <a:pt x="53" y="118"/>
                    <a:pt x="53" y="119"/>
                  </a:cubicBezTo>
                  <a:cubicBezTo>
                    <a:pt x="53" y="118"/>
                    <a:pt x="53" y="117"/>
                    <a:pt x="53" y="117"/>
                  </a:cubicBezTo>
                  <a:cubicBezTo>
                    <a:pt x="53" y="117"/>
                    <a:pt x="53" y="118"/>
                    <a:pt x="53" y="118"/>
                  </a:cubicBezTo>
                  <a:close/>
                  <a:moveTo>
                    <a:pt x="7" y="130"/>
                  </a:moveTo>
                  <a:cubicBezTo>
                    <a:pt x="8" y="131"/>
                    <a:pt x="7" y="133"/>
                    <a:pt x="7" y="134"/>
                  </a:cubicBezTo>
                  <a:cubicBezTo>
                    <a:pt x="7" y="134"/>
                    <a:pt x="7" y="134"/>
                    <a:pt x="8" y="133"/>
                  </a:cubicBezTo>
                  <a:cubicBezTo>
                    <a:pt x="9" y="128"/>
                    <a:pt x="10" y="123"/>
                    <a:pt x="11" y="118"/>
                  </a:cubicBezTo>
                  <a:cubicBezTo>
                    <a:pt x="10" y="122"/>
                    <a:pt x="9" y="126"/>
                    <a:pt x="7" y="130"/>
                  </a:cubicBezTo>
                  <a:close/>
                  <a:moveTo>
                    <a:pt x="34" y="119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6" y="119"/>
                    <a:pt x="35" y="118"/>
                  </a:cubicBezTo>
                  <a:cubicBezTo>
                    <a:pt x="34" y="118"/>
                    <a:pt x="35" y="119"/>
                    <a:pt x="34" y="119"/>
                  </a:cubicBezTo>
                  <a:close/>
                  <a:moveTo>
                    <a:pt x="65" y="120"/>
                  </a:moveTo>
                  <a:cubicBezTo>
                    <a:pt x="66" y="120"/>
                    <a:pt x="66" y="118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18"/>
                    <a:pt x="66" y="119"/>
                    <a:pt x="65" y="120"/>
                  </a:cubicBezTo>
                  <a:close/>
                  <a:moveTo>
                    <a:pt x="33" y="126"/>
                  </a:moveTo>
                  <a:cubicBezTo>
                    <a:pt x="33" y="123"/>
                    <a:pt x="33" y="121"/>
                    <a:pt x="32" y="118"/>
                  </a:cubicBezTo>
                  <a:cubicBezTo>
                    <a:pt x="32" y="121"/>
                    <a:pt x="32" y="123"/>
                    <a:pt x="33" y="126"/>
                  </a:cubicBezTo>
                  <a:close/>
                  <a:moveTo>
                    <a:pt x="62" y="122"/>
                  </a:moveTo>
                  <a:cubicBezTo>
                    <a:pt x="63" y="122"/>
                    <a:pt x="63" y="119"/>
                    <a:pt x="63" y="118"/>
                  </a:cubicBezTo>
                  <a:cubicBezTo>
                    <a:pt x="62" y="119"/>
                    <a:pt x="63" y="121"/>
                    <a:pt x="62" y="122"/>
                  </a:cubicBezTo>
                  <a:close/>
                  <a:moveTo>
                    <a:pt x="41" y="119"/>
                  </a:moveTo>
                  <a:cubicBezTo>
                    <a:pt x="41" y="120"/>
                    <a:pt x="41" y="120"/>
                    <a:pt x="41" y="121"/>
                  </a:cubicBezTo>
                  <a:cubicBezTo>
                    <a:pt x="41" y="121"/>
                    <a:pt x="42" y="121"/>
                    <a:pt x="42" y="121"/>
                  </a:cubicBezTo>
                  <a:cubicBezTo>
                    <a:pt x="42" y="120"/>
                    <a:pt x="41" y="120"/>
                    <a:pt x="41" y="120"/>
                  </a:cubicBezTo>
                  <a:cubicBezTo>
                    <a:pt x="42" y="120"/>
                    <a:pt x="41" y="119"/>
                    <a:pt x="41" y="119"/>
                  </a:cubicBezTo>
                  <a:cubicBezTo>
                    <a:pt x="42" y="119"/>
                    <a:pt x="42" y="120"/>
                    <a:pt x="42" y="120"/>
                  </a:cubicBezTo>
                  <a:cubicBezTo>
                    <a:pt x="43" y="119"/>
                    <a:pt x="42" y="118"/>
                    <a:pt x="42" y="118"/>
                  </a:cubicBezTo>
                  <a:cubicBezTo>
                    <a:pt x="41" y="118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lose/>
                  <a:moveTo>
                    <a:pt x="50" y="119"/>
                  </a:moveTo>
                  <a:cubicBezTo>
                    <a:pt x="51" y="119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9"/>
                  </a:cubicBezTo>
                  <a:close/>
                  <a:moveTo>
                    <a:pt x="38" y="120"/>
                  </a:moveTo>
                  <a:cubicBezTo>
                    <a:pt x="38" y="120"/>
                    <a:pt x="39" y="120"/>
                    <a:pt x="39" y="119"/>
                  </a:cubicBezTo>
                  <a:cubicBezTo>
                    <a:pt x="38" y="119"/>
                    <a:pt x="38" y="118"/>
                    <a:pt x="38" y="118"/>
                  </a:cubicBezTo>
                  <a:cubicBezTo>
                    <a:pt x="37" y="119"/>
                    <a:pt x="37" y="120"/>
                    <a:pt x="38" y="120"/>
                  </a:cubicBezTo>
                  <a:close/>
                  <a:moveTo>
                    <a:pt x="56" y="119"/>
                  </a:moveTo>
                  <a:cubicBezTo>
                    <a:pt x="56" y="118"/>
                    <a:pt x="56" y="118"/>
                    <a:pt x="56" y="118"/>
                  </a:cubicBezTo>
                  <a:cubicBezTo>
                    <a:pt x="56" y="118"/>
                    <a:pt x="56" y="119"/>
                    <a:pt x="56" y="119"/>
                  </a:cubicBezTo>
                  <a:close/>
                  <a:moveTo>
                    <a:pt x="60" y="120"/>
                  </a:moveTo>
                  <a:cubicBezTo>
                    <a:pt x="60" y="119"/>
                    <a:pt x="60" y="118"/>
                    <a:pt x="60" y="118"/>
                  </a:cubicBezTo>
                  <a:cubicBezTo>
                    <a:pt x="59" y="119"/>
                    <a:pt x="59" y="119"/>
                    <a:pt x="60" y="120"/>
                  </a:cubicBezTo>
                  <a:close/>
                  <a:moveTo>
                    <a:pt x="57" y="120"/>
                  </a:moveTo>
                  <a:cubicBezTo>
                    <a:pt x="58" y="121"/>
                    <a:pt x="58" y="122"/>
                    <a:pt x="59" y="122"/>
                  </a:cubicBezTo>
                  <a:cubicBezTo>
                    <a:pt x="59" y="121"/>
                    <a:pt x="59" y="120"/>
                    <a:pt x="58" y="119"/>
                  </a:cubicBezTo>
                  <a:cubicBezTo>
                    <a:pt x="58" y="119"/>
                    <a:pt x="57" y="120"/>
                    <a:pt x="57" y="120"/>
                  </a:cubicBezTo>
                  <a:close/>
                  <a:moveTo>
                    <a:pt x="44" y="120"/>
                  </a:moveTo>
                  <a:cubicBezTo>
                    <a:pt x="45" y="121"/>
                    <a:pt x="44" y="121"/>
                    <a:pt x="45" y="121"/>
                  </a:cubicBezTo>
                  <a:cubicBezTo>
                    <a:pt x="45" y="121"/>
                    <a:pt x="45" y="120"/>
                    <a:pt x="45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0"/>
                    <a:pt x="46" y="119"/>
                    <a:pt x="45" y="119"/>
                  </a:cubicBezTo>
                  <a:cubicBezTo>
                    <a:pt x="45" y="119"/>
                    <a:pt x="44" y="120"/>
                    <a:pt x="44" y="120"/>
                  </a:cubicBezTo>
                  <a:close/>
                  <a:moveTo>
                    <a:pt x="54" y="119"/>
                  </a:moveTo>
                  <a:cubicBezTo>
                    <a:pt x="54" y="120"/>
                    <a:pt x="54" y="121"/>
                    <a:pt x="55" y="121"/>
                  </a:cubicBezTo>
                  <a:cubicBezTo>
                    <a:pt x="55" y="120"/>
                    <a:pt x="55" y="120"/>
                    <a:pt x="55" y="119"/>
                  </a:cubicBezTo>
                  <a:cubicBezTo>
                    <a:pt x="55" y="119"/>
                    <a:pt x="54" y="119"/>
                    <a:pt x="54" y="119"/>
                  </a:cubicBezTo>
                  <a:close/>
                  <a:moveTo>
                    <a:pt x="33" y="136"/>
                  </a:moveTo>
                  <a:cubicBezTo>
                    <a:pt x="33" y="135"/>
                    <a:pt x="32" y="133"/>
                    <a:pt x="33" y="133"/>
                  </a:cubicBezTo>
                  <a:cubicBezTo>
                    <a:pt x="32" y="129"/>
                    <a:pt x="32" y="124"/>
                    <a:pt x="31" y="120"/>
                  </a:cubicBezTo>
                  <a:cubicBezTo>
                    <a:pt x="31" y="126"/>
                    <a:pt x="32" y="132"/>
                    <a:pt x="33" y="137"/>
                  </a:cubicBezTo>
                  <a:cubicBezTo>
                    <a:pt x="33" y="137"/>
                    <a:pt x="32" y="136"/>
                    <a:pt x="33" y="136"/>
                  </a:cubicBezTo>
                  <a:close/>
                  <a:moveTo>
                    <a:pt x="34" y="122"/>
                  </a:moveTo>
                  <a:cubicBezTo>
                    <a:pt x="34" y="122"/>
                    <a:pt x="34" y="124"/>
                    <a:pt x="34" y="124"/>
                  </a:cubicBezTo>
                  <a:cubicBezTo>
                    <a:pt x="35" y="124"/>
                    <a:pt x="36" y="122"/>
                    <a:pt x="37" y="121"/>
                  </a:cubicBezTo>
                  <a:cubicBezTo>
                    <a:pt x="37" y="121"/>
                    <a:pt x="37" y="120"/>
                    <a:pt x="36" y="120"/>
                  </a:cubicBezTo>
                  <a:cubicBezTo>
                    <a:pt x="36" y="121"/>
                    <a:pt x="35" y="122"/>
                    <a:pt x="34" y="122"/>
                  </a:cubicBezTo>
                  <a:close/>
                  <a:moveTo>
                    <a:pt x="51" y="121"/>
                  </a:moveTo>
                  <a:cubicBezTo>
                    <a:pt x="51" y="121"/>
                    <a:pt x="51" y="120"/>
                    <a:pt x="51" y="120"/>
                  </a:cubicBezTo>
                  <a:cubicBezTo>
                    <a:pt x="51" y="121"/>
                    <a:pt x="50" y="121"/>
                    <a:pt x="51" y="121"/>
                  </a:cubicBezTo>
                  <a:close/>
                  <a:moveTo>
                    <a:pt x="43" y="121"/>
                  </a:moveTo>
                  <a:cubicBezTo>
                    <a:pt x="43" y="121"/>
                    <a:pt x="43" y="121"/>
                    <a:pt x="43" y="120"/>
                  </a:cubicBezTo>
                  <a:cubicBezTo>
                    <a:pt x="43" y="121"/>
                    <a:pt x="43" y="121"/>
                    <a:pt x="43" y="121"/>
                  </a:cubicBezTo>
                  <a:close/>
                  <a:moveTo>
                    <a:pt x="47" y="122"/>
                  </a:moveTo>
                  <a:cubicBezTo>
                    <a:pt x="47" y="121"/>
                    <a:pt x="47" y="121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6" y="121"/>
                    <a:pt x="47" y="121"/>
                    <a:pt x="47" y="122"/>
                  </a:cubicBezTo>
                  <a:close/>
                  <a:moveTo>
                    <a:pt x="65" y="130"/>
                  </a:moveTo>
                  <a:cubicBezTo>
                    <a:pt x="65" y="132"/>
                    <a:pt x="65" y="136"/>
                    <a:pt x="65" y="139"/>
                  </a:cubicBezTo>
                  <a:cubicBezTo>
                    <a:pt x="65" y="139"/>
                    <a:pt x="64" y="139"/>
                    <a:pt x="64" y="140"/>
                  </a:cubicBezTo>
                  <a:cubicBezTo>
                    <a:pt x="66" y="142"/>
                    <a:pt x="64" y="146"/>
                    <a:pt x="65" y="150"/>
                  </a:cubicBezTo>
                  <a:cubicBezTo>
                    <a:pt x="65" y="141"/>
                    <a:pt x="65" y="130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5" y="123"/>
                    <a:pt x="65" y="127"/>
                    <a:pt x="65" y="130"/>
                  </a:cubicBezTo>
                  <a:close/>
                  <a:moveTo>
                    <a:pt x="39" y="121"/>
                  </a:moveTo>
                  <a:cubicBezTo>
                    <a:pt x="39" y="122"/>
                    <a:pt x="39" y="123"/>
                    <a:pt x="40" y="123"/>
                  </a:cubicBezTo>
                  <a:cubicBezTo>
                    <a:pt x="40" y="123"/>
                    <a:pt x="40" y="123"/>
                    <a:pt x="40" y="122"/>
                  </a:cubicBezTo>
                  <a:cubicBezTo>
                    <a:pt x="40" y="122"/>
                    <a:pt x="40" y="121"/>
                    <a:pt x="39" y="121"/>
                  </a:cubicBezTo>
                  <a:cubicBezTo>
                    <a:pt x="39" y="121"/>
                    <a:pt x="39" y="121"/>
                    <a:pt x="39" y="121"/>
                  </a:cubicBezTo>
                  <a:close/>
                  <a:moveTo>
                    <a:pt x="44" y="123"/>
                  </a:move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1"/>
                    <a:pt x="43" y="121"/>
                  </a:cubicBezTo>
                  <a:cubicBezTo>
                    <a:pt x="43" y="122"/>
                    <a:pt x="43" y="122"/>
                    <a:pt x="44" y="123"/>
                  </a:cubicBezTo>
                  <a:close/>
                  <a:moveTo>
                    <a:pt x="47" y="123"/>
                  </a:moveTo>
                  <a:cubicBezTo>
                    <a:pt x="47" y="123"/>
                    <a:pt x="47" y="122"/>
                    <a:pt x="46" y="121"/>
                  </a:cubicBezTo>
                  <a:cubicBezTo>
                    <a:pt x="46" y="122"/>
                    <a:pt x="47" y="123"/>
                    <a:pt x="47" y="123"/>
                  </a:cubicBezTo>
                  <a:close/>
                  <a:moveTo>
                    <a:pt x="50" y="124"/>
                  </a:moveTo>
                  <a:cubicBezTo>
                    <a:pt x="50" y="123"/>
                    <a:pt x="51" y="123"/>
                    <a:pt x="51" y="123"/>
                  </a:cubicBezTo>
                  <a:cubicBezTo>
                    <a:pt x="50" y="122"/>
                    <a:pt x="50" y="122"/>
                    <a:pt x="50" y="121"/>
                  </a:cubicBezTo>
                  <a:cubicBezTo>
                    <a:pt x="50" y="122"/>
                    <a:pt x="49" y="123"/>
                    <a:pt x="50" y="124"/>
                  </a:cubicBezTo>
                  <a:close/>
                  <a:moveTo>
                    <a:pt x="59" y="123"/>
                  </a:moveTo>
                  <a:cubicBezTo>
                    <a:pt x="60" y="123"/>
                    <a:pt x="60" y="122"/>
                    <a:pt x="60" y="122"/>
                  </a:cubicBezTo>
                  <a:cubicBezTo>
                    <a:pt x="60" y="123"/>
                    <a:pt x="60" y="123"/>
                    <a:pt x="59" y="123"/>
                  </a:cubicBezTo>
                  <a:close/>
                  <a:moveTo>
                    <a:pt x="52" y="124"/>
                  </a:moveTo>
                  <a:cubicBezTo>
                    <a:pt x="53" y="124"/>
                    <a:pt x="53" y="124"/>
                    <a:pt x="53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52" y="123"/>
                    <a:pt x="53" y="123"/>
                    <a:pt x="52" y="124"/>
                  </a:cubicBezTo>
                  <a:close/>
                  <a:moveTo>
                    <a:pt x="42" y="123"/>
                  </a:move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2"/>
                    <a:pt x="42" y="123"/>
                  </a:cubicBezTo>
                  <a:close/>
                  <a:moveTo>
                    <a:pt x="55" y="124"/>
                  </a:moveTo>
                  <a:cubicBezTo>
                    <a:pt x="55" y="124"/>
                    <a:pt x="55" y="123"/>
                    <a:pt x="55" y="123"/>
                  </a:cubicBezTo>
                  <a:cubicBezTo>
                    <a:pt x="54" y="123"/>
                    <a:pt x="55" y="124"/>
                    <a:pt x="55" y="124"/>
                  </a:cubicBezTo>
                  <a:close/>
                  <a:moveTo>
                    <a:pt x="48" y="124"/>
                  </a:moveTo>
                  <a:cubicBezTo>
                    <a:pt x="48" y="124"/>
                    <a:pt x="48" y="124"/>
                    <a:pt x="49" y="124"/>
                  </a:cubicBezTo>
                  <a:cubicBezTo>
                    <a:pt x="49" y="124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4"/>
                  </a:cubicBezTo>
                  <a:close/>
                  <a:moveTo>
                    <a:pt x="57" y="124"/>
                  </a:moveTo>
                  <a:cubicBezTo>
                    <a:pt x="57" y="124"/>
                    <a:pt x="57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4"/>
                    <a:pt x="57" y="124"/>
                  </a:cubicBezTo>
                  <a:close/>
                  <a:moveTo>
                    <a:pt x="37" y="124"/>
                  </a:moveTo>
                  <a:cubicBezTo>
                    <a:pt x="37" y="124"/>
                    <a:pt x="38" y="125"/>
                    <a:pt x="38" y="125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4"/>
                    <a:pt x="38" y="124"/>
                    <a:pt x="38" y="123"/>
                  </a:cubicBezTo>
                  <a:cubicBezTo>
                    <a:pt x="37" y="123"/>
                    <a:pt x="37" y="123"/>
                    <a:pt x="37" y="124"/>
                  </a:cubicBezTo>
                  <a:close/>
                  <a:moveTo>
                    <a:pt x="40" y="124"/>
                  </a:moveTo>
                  <a:cubicBezTo>
                    <a:pt x="41" y="124"/>
                    <a:pt x="41" y="124"/>
                    <a:pt x="41" y="123"/>
                  </a:cubicBezTo>
                  <a:cubicBezTo>
                    <a:pt x="41" y="124"/>
                    <a:pt x="40" y="124"/>
                    <a:pt x="40" y="124"/>
                  </a:cubicBezTo>
                  <a:close/>
                  <a:moveTo>
                    <a:pt x="45" y="124"/>
                  </a:moveTo>
                  <a:cubicBezTo>
                    <a:pt x="45" y="124"/>
                    <a:pt x="45" y="125"/>
                    <a:pt x="45" y="125"/>
                  </a:cubicBezTo>
                  <a:cubicBezTo>
                    <a:pt x="46" y="124"/>
                    <a:pt x="45" y="123"/>
                    <a:pt x="45" y="124"/>
                  </a:cubicBezTo>
                  <a:close/>
                  <a:moveTo>
                    <a:pt x="59" y="124"/>
                  </a:moveTo>
                  <a:cubicBezTo>
                    <a:pt x="60" y="124"/>
                    <a:pt x="60" y="125"/>
                    <a:pt x="60" y="125"/>
                  </a:cubicBezTo>
                  <a:cubicBezTo>
                    <a:pt x="60" y="125"/>
                    <a:pt x="60" y="124"/>
                    <a:pt x="60" y="124"/>
                  </a:cubicBezTo>
                  <a:cubicBezTo>
                    <a:pt x="60" y="124"/>
                    <a:pt x="59" y="124"/>
                    <a:pt x="59" y="124"/>
                  </a:cubicBezTo>
                  <a:close/>
                  <a:moveTo>
                    <a:pt x="41" y="126"/>
                  </a:moveTo>
                  <a:cubicBezTo>
                    <a:pt x="41" y="126"/>
                    <a:pt x="42" y="125"/>
                    <a:pt x="42" y="125"/>
                  </a:cubicBezTo>
                  <a:cubicBezTo>
                    <a:pt x="42" y="125"/>
                    <a:pt x="42" y="124"/>
                    <a:pt x="41" y="124"/>
                  </a:cubicBezTo>
                  <a:cubicBezTo>
                    <a:pt x="40" y="125"/>
                    <a:pt x="41" y="125"/>
                    <a:pt x="41" y="126"/>
                  </a:cubicBezTo>
                  <a:close/>
                  <a:moveTo>
                    <a:pt x="48" y="125"/>
                  </a:moveTo>
                  <a:cubicBezTo>
                    <a:pt x="48" y="125"/>
                    <a:pt x="48" y="126"/>
                    <a:pt x="49" y="125"/>
                  </a:cubicBezTo>
                  <a:cubicBezTo>
                    <a:pt x="48" y="125"/>
                    <a:pt x="49" y="124"/>
                    <a:pt x="48" y="124"/>
                  </a:cubicBezTo>
                  <a:cubicBezTo>
                    <a:pt x="48" y="124"/>
                    <a:pt x="48" y="125"/>
                    <a:pt x="48" y="125"/>
                  </a:cubicBezTo>
                  <a:close/>
                  <a:moveTo>
                    <a:pt x="54" y="126"/>
                  </a:moveTo>
                  <a:cubicBezTo>
                    <a:pt x="54" y="125"/>
                    <a:pt x="54" y="125"/>
                    <a:pt x="54" y="124"/>
                  </a:cubicBezTo>
                  <a:cubicBezTo>
                    <a:pt x="53" y="124"/>
                    <a:pt x="53" y="125"/>
                    <a:pt x="54" y="126"/>
                  </a:cubicBezTo>
                  <a:close/>
                  <a:moveTo>
                    <a:pt x="57" y="125"/>
                  </a:moveTo>
                  <a:cubicBezTo>
                    <a:pt x="58" y="125"/>
                    <a:pt x="58" y="125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25"/>
                    <a:pt x="57" y="125"/>
                    <a:pt x="57" y="125"/>
                  </a:cubicBezTo>
                  <a:close/>
                  <a:moveTo>
                    <a:pt x="52" y="125"/>
                  </a:moveTo>
                  <a:cubicBezTo>
                    <a:pt x="52" y="125"/>
                    <a:pt x="52" y="124"/>
                    <a:pt x="51" y="124"/>
                  </a:cubicBezTo>
                  <a:cubicBezTo>
                    <a:pt x="51" y="124"/>
                    <a:pt x="51" y="125"/>
                    <a:pt x="52" y="125"/>
                  </a:cubicBezTo>
                  <a:close/>
                  <a:moveTo>
                    <a:pt x="37" y="126"/>
                  </a:moveTo>
                  <a:cubicBezTo>
                    <a:pt x="38" y="126"/>
                    <a:pt x="37" y="125"/>
                    <a:pt x="36" y="125"/>
                  </a:cubicBezTo>
                  <a:cubicBezTo>
                    <a:pt x="37" y="125"/>
                    <a:pt x="37" y="126"/>
                    <a:pt x="37" y="126"/>
                  </a:cubicBezTo>
                  <a:close/>
                  <a:moveTo>
                    <a:pt x="61" y="126"/>
                  </a:moveTo>
                  <a:cubicBezTo>
                    <a:pt x="61" y="126"/>
                    <a:pt x="62" y="125"/>
                    <a:pt x="61" y="125"/>
                  </a:cubicBezTo>
                  <a:cubicBezTo>
                    <a:pt x="61" y="125"/>
                    <a:pt x="61" y="126"/>
                    <a:pt x="61" y="126"/>
                  </a:cubicBezTo>
                  <a:close/>
                  <a:moveTo>
                    <a:pt x="35" y="127"/>
                  </a:moveTo>
                  <a:cubicBezTo>
                    <a:pt x="35" y="127"/>
                    <a:pt x="35" y="128"/>
                    <a:pt x="36" y="128"/>
                  </a:cubicBezTo>
                  <a:cubicBezTo>
                    <a:pt x="36" y="128"/>
                    <a:pt x="36" y="127"/>
                    <a:pt x="36" y="127"/>
                  </a:cubicBezTo>
                  <a:cubicBezTo>
                    <a:pt x="36" y="127"/>
                    <a:pt x="36" y="126"/>
                    <a:pt x="36" y="125"/>
                  </a:cubicBezTo>
                  <a:cubicBezTo>
                    <a:pt x="35" y="126"/>
                    <a:pt x="35" y="126"/>
                    <a:pt x="35" y="127"/>
                  </a:cubicBezTo>
                  <a:close/>
                  <a:moveTo>
                    <a:pt x="38" y="126"/>
                  </a:move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39" y="126"/>
                    <a:pt x="38" y="126"/>
                  </a:cubicBezTo>
                  <a:close/>
                  <a:moveTo>
                    <a:pt x="41" y="127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lose/>
                  <a:moveTo>
                    <a:pt x="47" y="127"/>
                  </a:moveTo>
                  <a:cubicBezTo>
                    <a:pt x="47" y="127"/>
                    <a:pt x="47" y="126"/>
                    <a:pt x="46" y="126"/>
                  </a:cubicBezTo>
                  <a:cubicBezTo>
                    <a:pt x="46" y="126"/>
                    <a:pt x="46" y="127"/>
                    <a:pt x="47" y="127"/>
                  </a:cubicBezTo>
                  <a:close/>
                  <a:moveTo>
                    <a:pt x="54" y="127"/>
                  </a:moveTo>
                  <a:cubicBezTo>
                    <a:pt x="55" y="127"/>
                    <a:pt x="55" y="126"/>
                    <a:pt x="54" y="126"/>
                  </a:cubicBezTo>
                  <a:cubicBezTo>
                    <a:pt x="54" y="126"/>
                    <a:pt x="54" y="126"/>
                    <a:pt x="54" y="127"/>
                  </a:cubicBezTo>
                  <a:close/>
                  <a:moveTo>
                    <a:pt x="50" y="127"/>
                  </a:moveTo>
                  <a:cubicBezTo>
                    <a:pt x="51" y="127"/>
                    <a:pt x="51" y="126"/>
                    <a:pt x="50" y="126"/>
                  </a:cubicBezTo>
                  <a:cubicBezTo>
                    <a:pt x="50" y="126"/>
                    <a:pt x="50" y="127"/>
                    <a:pt x="50" y="127"/>
                  </a:cubicBezTo>
                  <a:close/>
                  <a:moveTo>
                    <a:pt x="59" y="126"/>
                  </a:moveTo>
                  <a:cubicBezTo>
                    <a:pt x="58" y="126"/>
                    <a:pt x="59" y="126"/>
                    <a:pt x="59" y="126"/>
                  </a:cubicBezTo>
                  <a:cubicBezTo>
                    <a:pt x="58" y="126"/>
                    <a:pt x="58" y="127"/>
                    <a:pt x="59" y="126"/>
                  </a:cubicBezTo>
                  <a:close/>
                  <a:moveTo>
                    <a:pt x="53" y="129"/>
                  </a:moveTo>
                  <a:cubicBezTo>
                    <a:pt x="54" y="128"/>
                    <a:pt x="53" y="127"/>
                    <a:pt x="53" y="126"/>
                  </a:cubicBezTo>
                  <a:cubicBezTo>
                    <a:pt x="52" y="127"/>
                    <a:pt x="53" y="128"/>
                    <a:pt x="53" y="129"/>
                  </a:cubicBezTo>
                  <a:close/>
                  <a:moveTo>
                    <a:pt x="40" y="128"/>
                  </a:moveTo>
                  <a:cubicBezTo>
                    <a:pt x="40" y="127"/>
                    <a:pt x="40" y="127"/>
                    <a:pt x="39" y="126"/>
                  </a:cubicBezTo>
                  <a:cubicBezTo>
                    <a:pt x="39" y="127"/>
                    <a:pt x="39" y="128"/>
                    <a:pt x="40" y="128"/>
                  </a:cubicBezTo>
                  <a:close/>
                  <a:moveTo>
                    <a:pt x="49" y="127"/>
                  </a:moveTo>
                  <a:cubicBezTo>
                    <a:pt x="50" y="127"/>
                    <a:pt x="49" y="128"/>
                    <a:pt x="50" y="128"/>
                  </a:cubicBezTo>
                  <a:cubicBezTo>
                    <a:pt x="50" y="127"/>
                    <a:pt x="50" y="128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49" y="127"/>
                    <a:pt x="49" y="127"/>
                    <a:pt x="49" y="127"/>
                  </a:cubicBezTo>
                  <a:close/>
                  <a:moveTo>
                    <a:pt x="42" y="127"/>
                  </a:moveTo>
                  <a:cubicBezTo>
                    <a:pt x="42" y="127"/>
                    <a:pt x="42" y="128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lose/>
                  <a:moveTo>
                    <a:pt x="60" y="128"/>
                  </a:moveTo>
                  <a:cubicBezTo>
                    <a:pt x="60" y="128"/>
                    <a:pt x="60" y="127"/>
                    <a:pt x="60" y="127"/>
                  </a:cubicBezTo>
                  <a:cubicBezTo>
                    <a:pt x="60" y="127"/>
                    <a:pt x="59" y="128"/>
                    <a:pt x="60" y="128"/>
                  </a:cubicBezTo>
                  <a:close/>
                  <a:moveTo>
                    <a:pt x="57" y="128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8" y="127"/>
                    <a:pt x="58" y="127"/>
                    <a:pt x="57" y="127"/>
                  </a:cubicBezTo>
                  <a:cubicBezTo>
                    <a:pt x="57" y="127"/>
                    <a:pt x="57" y="127"/>
                    <a:pt x="57" y="128"/>
                  </a:cubicBezTo>
                  <a:close/>
                  <a:moveTo>
                    <a:pt x="62" y="131"/>
                  </a:moveTo>
                  <a:cubicBezTo>
                    <a:pt x="62" y="130"/>
                    <a:pt x="63" y="128"/>
                    <a:pt x="62" y="127"/>
                  </a:cubicBezTo>
                  <a:cubicBezTo>
                    <a:pt x="62" y="129"/>
                    <a:pt x="62" y="130"/>
                    <a:pt x="62" y="131"/>
                  </a:cubicBezTo>
                  <a:close/>
                  <a:moveTo>
                    <a:pt x="33" y="129"/>
                  </a:moveTo>
                  <a:cubicBezTo>
                    <a:pt x="33" y="130"/>
                    <a:pt x="33" y="130"/>
                    <a:pt x="33" y="130"/>
                  </a:cubicBezTo>
                  <a:cubicBezTo>
                    <a:pt x="33" y="131"/>
                    <a:pt x="33" y="131"/>
                    <a:pt x="33" y="130"/>
                  </a:cubicBezTo>
                  <a:cubicBezTo>
                    <a:pt x="33" y="129"/>
                    <a:pt x="33" y="129"/>
                    <a:pt x="33" y="128"/>
                  </a:cubicBezTo>
                  <a:cubicBezTo>
                    <a:pt x="33" y="128"/>
                    <a:pt x="33" y="127"/>
                    <a:pt x="33" y="128"/>
                  </a:cubicBezTo>
                  <a:cubicBezTo>
                    <a:pt x="33" y="128"/>
                    <a:pt x="33" y="129"/>
                    <a:pt x="33" y="129"/>
                  </a:cubicBezTo>
                  <a:close/>
                  <a:moveTo>
                    <a:pt x="55" y="128"/>
                  </a:moveTo>
                  <a:cubicBezTo>
                    <a:pt x="55" y="128"/>
                    <a:pt x="56" y="128"/>
                    <a:pt x="55" y="127"/>
                  </a:cubicBezTo>
                  <a:cubicBezTo>
                    <a:pt x="55" y="128"/>
                    <a:pt x="55" y="128"/>
                    <a:pt x="55" y="128"/>
                  </a:cubicBezTo>
                  <a:close/>
                  <a:moveTo>
                    <a:pt x="38" y="130"/>
                  </a:moveTo>
                  <a:cubicBezTo>
                    <a:pt x="39" y="129"/>
                    <a:pt x="39" y="128"/>
                    <a:pt x="38" y="128"/>
                  </a:cubicBezTo>
                  <a:cubicBezTo>
                    <a:pt x="38" y="128"/>
                    <a:pt x="38" y="129"/>
                    <a:pt x="38" y="130"/>
                  </a:cubicBezTo>
                  <a:close/>
                  <a:moveTo>
                    <a:pt x="45" y="129"/>
                  </a:moveTo>
                  <a:cubicBezTo>
                    <a:pt x="45" y="129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9"/>
                    <a:pt x="45" y="129"/>
                  </a:cubicBezTo>
                  <a:close/>
                  <a:moveTo>
                    <a:pt x="42" y="129"/>
                  </a:moveTo>
                  <a:cubicBezTo>
                    <a:pt x="42" y="129"/>
                    <a:pt x="42" y="129"/>
                    <a:pt x="41" y="128"/>
                  </a:cubicBezTo>
                  <a:cubicBezTo>
                    <a:pt x="41" y="129"/>
                    <a:pt x="42" y="129"/>
                    <a:pt x="42" y="129"/>
                  </a:cubicBezTo>
                  <a:close/>
                  <a:moveTo>
                    <a:pt x="47" y="129"/>
                  </a:moveTo>
                  <a:cubicBezTo>
                    <a:pt x="48" y="129"/>
                    <a:pt x="47" y="129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9" y="130"/>
                    <a:pt x="49" y="129"/>
                    <a:pt x="48" y="128"/>
                  </a:cubicBezTo>
                  <a:cubicBezTo>
                    <a:pt x="48" y="129"/>
                    <a:pt x="48" y="128"/>
                    <a:pt x="47" y="129"/>
                  </a:cubicBezTo>
                  <a:close/>
                  <a:moveTo>
                    <a:pt x="50" y="129"/>
                  </a:moveTo>
                  <a:cubicBezTo>
                    <a:pt x="50" y="129"/>
                    <a:pt x="50" y="129"/>
                    <a:pt x="50" y="130"/>
                  </a:cubicBezTo>
                  <a:cubicBezTo>
                    <a:pt x="50" y="130"/>
                    <a:pt x="51" y="130"/>
                    <a:pt x="51" y="129"/>
                  </a:cubicBezTo>
                  <a:cubicBezTo>
                    <a:pt x="50" y="129"/>
                    <a:pt x="51" y="129"/>
                    <a:pt x="51" y="129"/>
                  </a:cubicBezTo>
                  <a:cubicBezTo>
                    <a:pt x="51" y="129"/>
                    <a:pt x="51" y="128"/>
                    <a:pt x="50" y="128"/>
                  </a:cubicBezTo>
                  <a:cubicBezTo>
                    <a:pt x="50" y="129"/>
                    <a:pt x="50" y="129"/>
                    <a:pt x="50" y="129"/>
                  </a:cubicBezTo>
                  <a:close/>
                  <a:moveTo>
                    <a:pt x="52" y="129"/>
                  </a:moveTo>
                  <a:cubicBezTo>
                    <a:pt x="52" y="129"/>
                    <a:pt x="52" y="128"/>
                    <a:pt x="52" y="128"/>
                  </a:cubicBezTo>
                  <a:cubicBezTo>
                    <a:pt x="51" y="128"/>
                    <a:pt x="51" y="129"/>
                    <a:pt x="52" y="129"/>
                  </a:cubicBezTo>
                  <a:close/>
                  <a:moveTo>
                    <a:pt x="41" y="128"/>
                  </a:moveTo>
                  <a:cubicBezTo>
                    <a:pt x="41" y="128"/>
                    <a:pt x="40" y="128"/>
                    <a:pt x="40" y="128"/>
                  </a:cubicBezTo>
                  <a:cubicBezTo>
                    <a:pt x="40" y="129"/>
                    <a:pt x="41" y="129"/>
                    <a:pt x="41" y="128"/>
                  </a:cubicBezTo>
                  <a:close/>
                  <a:moveTo>
                    <a:pt x="58" y="129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8" y="129"/>
                    <a:pt x="58" y="128"/>
                    <a:pt x="58" y="128"/>
                  </a:cubicBezTo>
                  <a:cubicBezTo>
                    <a:pt x="58" y="129"/>
                    <a:pt x="58" y="129"/>
                    <a:pt x="58" y="129"/>
                  </a:cubicBezTo>
                  <a:close/>
                  <a:moveTo>
                    <a:pt x="45" y="131"/>
                  </a:moveTo>
                  <a:cubicBezTo>
                    <a:pt x="45" y="130"/>
                    <a:pt x="44" y="129"/>
                    <a:pt x="44" y="129"/>
                  </a:cubicBezTo>
                  <a:cubicBezTo>
                    <a:pt x="43" y="130"/>
                    <a:pt x="44" y="131"/>
                    <a:pt x="45" y="131"/>
                  </a:cubicBezTo>
                  <a:close/>
                  <a:moveTo>
                    <a:pt x="37" y="131"/>
                  </a:moveTo>
                  <a:cubicBezTo>
                    <a:pt x="38" y="131"/>
                    <a:pt x="38" y="129"/>
                    <a:pt x="37" y="129"/>
                  </a:cubicBezTo>
                  <a:cubicBezTo>
                    <a:pt x="36" y="130"/>
                    <a:pt x="37" y="130"/>
                    <a:pt x="37" y="131"/>
                  </a:cubicBezTo>
                  <a:close/>
                  <a:moveTo>
                    <a:pt x="41" y="130"/>
                  </a:moveTo>
                  <a:cubicBezTo>
                    <a:pt x="41" y="130"/>
                    <a:pt x="41" y="129"/>
                    <a:pt x="41" y="129"/>
                  </a:cubicBezTo>
                  <a:cubicBezTo>
                    <a:pt x="41" y="130"/>
                    <a:pt x="41" y="130"/>
                    <a:pt x="41" y="130"/>
                  </a:cubicBezTo>
                  <a:close/>
                  <a:moveTo>
                    <a:pt x="39" y="131"/>
                  </a:moveTo>
                  <a:cubicBezTo>
                    <a:pt x="39" y="130"/>
                    <a:pt x="40" y="130"/>
                    <a:pt x="40" y="129"/>
                  </a:cubicBezTo>
                  <a:cubicBezTo>
                    <a:pt x="39" y="130"/>
                    <a:pt x="38" y="131"/>
                    <a:pt x="39" y="131"/>
                  </a:cubicBezTo>
                  <a:close/>
                  <a:moveTo>
                    <a:pt x="55" y="131"/>
                  </a:moveTo>
                  <a:cubicBezTo>
                    <a:pt x="55" y="131"/>
                    <a:pt x="55" y="131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4" y="130"/>
                    <a:pt x="54" y="131"/>
                    <a:pt x="55" y="131"/>
                  </a:cubicBezTo>
                  <a:close/>
                  <a:moveTo>
                    <a:pt x="56" y="131"/>
                  </a:moveTo>
                  <a:cubicBezTo>
                    <a:pt x="56" y="131"/>
                    <a:pt x="56" y="131"/>
                    <a:pt x="57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6" y="130"/>
                    <a:pt x="56" y="131"/>
                  </a:cubicBezTo>
                  <a:close/>
                  <a:moveTo>
                    <a:pt x="50" y="133"/>
                  </a:moveTo>
                  <a:cubicBezTo>
                    <a:pt x="51" y="132"/>
                    <a:pt x="50" y="130"/>
                    <a:pt x="49" y="130"/>
                  </a:cubicBezTo>
                  <a:cubicBezTo>
                    <a:pt x="49" y="131"/>
                    <a:pt x="49" y="131"/>
                    <a:pt x="49" y="132"/>
                  </a:cubicBezTo>
                  <a:cubicBezTo>
                    <a:pt x="49" y="132"/>
                    <a:pt x="49" y="131"/>
                    <a:pt x="49" y="132"/>
                  </a:cubicBezTo>
                  <a:cubicBezTo>
                    <a:pt x="49" y="132"/>
                    <a:pt x="49" y="132"/>
                    <a:pt x="50" y="133"/>
                  </a:cubicBezTo>
                  <a:close/>
                  <a:moveTo>
                    <a:pt x="40" y="133"/>
                  </a:moveTo>
                  <a:cubicBezTo>
                    <a:pt x="40" y="132"/>
                    <a:pt x="40" y="132"/>
                    <a:pt x="41" y="131"/>
                  </a:cubicBezTo>
                  <a:cubicBezTo>
                    <a:pt x="40" y="131"/>
                    <a:pt x="40" y="130"/>
                    <a:pt x="40" y="130"/>
                  </a:cubicBezTo>
                  <a:cubicBezTo>
                    <a:pt x="39" y="131"/>
                    <a:pt x="39" y="132"/>
                    <a:pt x="40" y="133"/>
                  </a:cubicBezTo>
                  <a:close/>
                  <a:moveTo>
                    <a:pt x="43" y="132"/>
                  </a:moveTo>
                  <a:cubicBezTo>
                    <a:pt x="44" y="132"/>
                    <a:pt x="43" y="131"/>
                    <a:pt x="43" y="131"/>
                  </a:cubicBezTo>
                  <a:cubicBezTo>
                    <a:pt x="43" y="131"/>
                    <a:pt x="43" y="132"/>
                    <a:pt x="43" y="132"/>
                  </a:cubicBezTo>
                  <a:close/>
                  <a:moveTo>
                    <a:pt x="60" y="131"/>
                  </a:moveTo>
                  <a:cubicBezTo>
                    <a:pt x="60" y="131"/>
                    <a:pt x="60" y="131"/>
                    <a:pt x="59" y="131"/>
                  </a:cubicBezTo>
                  <a:cubicBezTo>
                    <a:pt x="59" y="131"/>
                    <a:pt x="60" y="131"/>
                    <a:pt x="60" y="131"/>
                  </a:cubicBezTo>
                  <a:close/>
                  <a:moveTo>
                    <a:pt x="36" y="133"/>
                  </a:moveTo>
                  <a:cubicBezTo>
                    <a:pt x="37" y="133"/>
                    <a:pt x="36" y="131"/>
                    <a:pt x="36" y="131"/>
                  </a:cubicBezTo>
                  <a:cubicBezTo>
                    <a:pt x="35" y="132"/>
                    <a:pt x="35" y="132"/>
                    <a:pt x="36" y="133"/>
                  </a:cubicBezTo>
                  <a:close/>
                  <a:moveTo>
                    <a:pt x="38" y="132"/>
                  </a:move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9" y="131"/>
                    <a:pt x="38" y="131"/>
                  </a:cubicBezTo>
                  <a:cubicBezTo>
                    <a:pt x="38" y="132"/>
                    <a:pt x="38" y="132"/>
                    <a:pt x="38" y="132"/>
                  </a:cubicBezTo>
                  <a:close/>
                  <a:moveTo>
                    <a:pt x="55" y="132"/>
                  </a:moveTo>
                  <a:cubicBezTo>
                    <a:pt x="55" y="132"/>
                    <a:pt x="56" y="132"/>
                    <a:pt x="55" y="132"/>
                  </a:cubicBezTo>
                  <a:cubicBezTo>
                    <a:pt x="55" y="132"/>
                    <a:pt x="55" y="131"/>
                    <a:pt x="55" y="131"/>
                  </a:cubicBezTo>
                  <a:cubicBezTo>
                    <a:pt x="55" y="132"/>
                    <a:pt x="55" y="132"/>
                    <a:pt x="55" y="132"/>
                  </a:cubicBezTo>
                  <a:close/>
                  <a:moveTo>
                    <a:pt x="59" y="134"/>
                  </a:moveTo>
                  <a:cubicBezTo>
                    <a:pt x="58" y="134"/>
                    <a:pt x="59" y="132"/>
                    <a:pt x="58" y="131"/>
                  </a:cubicBezTo>
                  <a:cubicBezTo>
                    <a:pt x="58" y="133"/>
                    <a:pt x="58" y="134"/>
                    <a:pt x="59" y="134"/>
                  </a:cubicBezTo>
                  <a:close/>
                  <a:moveTo>
                    <a:pt x="48" y="133"/>
                  </a:moveTo>
                  <a:cubicBezTo>
                    <a:pt x="48" y="133"/>
                    <a:pt x="48" y="132"/>
                    <a:pt x="48" y="132"/>
                  </a:cubicBezTo>
                  <a:cubicBezTo>
                    <a:pt x="47" y="132"/>
                    <a:pt x="48" y="133"/>
                    <a:pt x="48" y="133"/>
                  </a:cubicBezTo>
                  <a:close/>
                  <a:moveTo>
                    <a:pt x="53" y="133"/>
                  </a:moveTo>
                  <a:cubicBezTo>
                    <a:pt x="53" y="133"/>
                    <a:pt x="53" y="132"/>
                    <a:pt x="53" y="132"/>
                  </a:cubicBezTo>
                  <a:cubicBezTo>
                    <a:pt x="53" y="132"/>
                    <a:pt x="53" y="133"/>
                    <a:pt x="53" y="133"/>
                  </a:cubicBezTo>
                  <a:close/>
                  <a:moveTo>
                    <a:pt x="39" y="134"/>
                  </a:moveTo>
                  <a:cubicBezTo>
                    <a:pt x="39" y="133"/>
                    <a:pt x="39" y="133"/>
                    <a:pt x="38" y="132"/>
                  </a:cubicBezTo>
                  <a:cubicBezTo>
                    <a:pt x="38" y="133"/>
                    <a:pt x="38" y="133"/>
                    <a:pt x="39" y="134"/>
                  </a:cubicBezTo>
                  <a:close/>
                  <a:moveTo>
                    <a:pt x="62" y="133"/>
                  </a:moveTo>
                  <a:cubicBezTo>
                    <a:pt x="62" y="133"/>
                    <a:pt x="63" y="133"/>
                    <a:pt x="62" y="132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40" y="134"/>
                  </a:moveTo>
                  <a:cubicBezTo>
                    <a:pt x="40" y="134"/>
                    <a:pt x="40" y="135"/>
                    <a:pt x="41" y="135"/>
                  </a:cubicBezTo>
                  <a:cubicBezTo>
                    <a:pt x="41" y="135"/>
                    <a:pt x="42" y="134"/>
                    <a:pt x="42" y="134"/>
                  </a:cubicBezTo>
                  <a:cubicBezTo>
                    <a:pt x="42" y="132"/>
                    <a:pt x="40" y="133"/>
                    <a:pt x="40" y="134"/>
                  </a:cubicBezTo>
                  <a:close/>
                  <a:moveTo>
                    <a:pt x="36" y="134"/>
                  </a:moveTo>
                  <a:cubicBezTo>
                    <a:pt x="37" y="134"/>
                    <a:pt x="37" y="133"/>
                    <a:pt x="37" y="133"/>
                  </a:cubicBezTo>
                  <a:cubicBezTo>
                    <a:pt x="37" y="133"/>
                    <a:pt x="37" y="133"/>
                    <a:pt x="36" y="134"/>
                  </a:cubicBezTo>
                  <a:close/>
                  <a:moveTo>
                    <a:pt x="57" y="136"/>
                  </a:moveTo>
                  <a:cubicBezTo>
                    <a:pt x="57" y="135"/>
                    <a:pt x="57" y="135"/>
                    <a:pt x="58" y="135"/>
                  </a:cubicBezTo>
                  <a:cubicBezTo>
                    <a:pt x="57" y="134"/>
                    <a:pt x="57" y="134"/>
                    <a:pt x="56" y="133"/>
                  </a:cubicBezTo>
                  <a:cubicBezTo>
                    <a:pt x="56" y="134"/>
                    <a:pt x="56" y="135"/>
                    <a:pt x="57" y="136"/>
                  </a:cubicBezTo>
                  <a:close/>
                  <a:moveTo>
                    <a:pt x="45" y="134"/>
                  </a:moveTo>
                  <a:cubicBezTo>
                    <a:pt x="45" y="134"/>
                    <a:pt x="45" y="133"/>
                    <a:pt x="45" y="133"/>
                  </a:cubicBezTo>
                  <a:cubicBezTo>
                    <a:pt x="44" y="133"/>
                    <a:pt x="44" y="134"/>
                    <a:pt x="45" y="134"/>
                  </a:cubicBezTo>
                  <a:close/>
                  <a:moveTo>
                    <a:pt x="51" y="135"/>
                  </a:moveTo>
                  <a:cubicBezTo>
                    <a:pt x="51" y="135"/>
                    <a:pt x="52" y="134"/>
                    <a:pt x="52" y="134"/>
                  </a:cubicBezTo>
                  <a:cubicBezTo>
                    <a:pt x="52" y="134"/>
                    <a:pt x="52" y="133"/>
                    <a:pt x="51" y="133"/>
                  </a:cubicBezTo>
                  <a:cubicBezTo>
                    <a:pt x="51" y="134"/>
                    <a:pt x="51" y="135"/>
                    <a:pt x="51" y="135"/>
                  </a:cubicBezTo>
                  <a:close/>
                  <a:moveTo>
                    <a:pt x="48" y="135"/>
                  </a:move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8" y="135"/>
                  </a:cubicBezTo>
                  <a:close/>
                  <a:moveTo>
                    <a:pt x="37" y="134"/>
                  </a:moveTo>
                  <a:cubicBezTo>
                    <a:pt x="37" y="134"/>
                    <a:pt x="37" y="135"/>
                    <a:pt x="37" y="135"/>
                  </a:cubicBezTo>
                  <a:cubicBezTo>
                    <a:pt x="38" y="135"/>
                    <a:pt x="38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lose/>
                  <a:moveTo>
                    <a:pt x="40" y="136"/>
                  </a:moveTo>
                  <a:cubicBezTo>
                    <a:pt x="40" y="135"/>
                    <a:pt x="40" y="135"/>
                    <a:pt x="39" y="135"/>
                  </a:cubicBezTo>
                  <a:cubicBezTo>
                    <a:pt x="39" y="135"/>
                    <a:pt x="40" y="136"/>
                    <a:pt x="40" y="136"/>
                  </a:cubicBezTo>
                  <a:close/>
                  <a:moveTo>
                    <a:pt x="54" y="136"/>
                  </a:moveTo>
                  <a:cubicBezTo>
                    <a:pt x="54" y="136"/>
                    <a:pt x="55" y="137"/>
                    <a:pt x="55" y="137"/>
                  </a:cubicBezTo>
                  <a:cubicBezTo>
                    <a:pt x="55" y="137"/>
                    <a:pt x="55" y="136"/>
                    <a:pt x="54" y="136"/>
                  </a:cubicBezTo>
                  <a:close/>
                  <a:moveTo>
                    <a:pt x="55" y="137"/>
                  </a:moveTo>
                  <a:cubicBezTo>
                    <a:pt x="56" y="136"/>
                    <a:pt x="55" y="134"/>
                    <a:pt x="54" y="136"/>
                  </a:cubicBezTo>
                  <a:cubicBezTo>
                    <a:pt x="55" y="136"/>
                    <a:pt x="55" y="137"/>
                    <a:pt x="55" y="137"/>
                  </a:cubicBezTo>
                  <a:close/>
                  <a:moveTo>
                    <a:pt x="42" y="137"/>
                  </a:moveTo>
                  <a:cubicBezTo>
                    <a:pt x="43" y="137"/>
                    <a:pt x="43" y="136"/>
                    <a:pt x="43" y="135"/>
                  </a:cubicBezTo>
                  <a:cubicBezTo>
                    <a:pt x="43" y="136"/>
                    <a:pt x="42" y="136"/>
                    <a:pt x="42" y="137"/>
                  </a:cubicBezTo>
                  <a:close/>
                  <a:moveTo>
                    <a:pt x="50" y="136"/>
                  </a:moveTo>
                  <a:cubicBezTo>
                    <a:pt x="50" y="136"/>
                    <a:pt x="50" y="136"/>
                    <a:pt x="50" y="135"/>
                  </a:cubicBezTo>
                  <a:cubicBezTo>
                    <a:pt x="50" y="135"/>
                    <a:pt x="50" y="135"/>
                    <a:pt x="49" y="135"/>
                  </a:cubicBezTo>
                  <a:cubicBezTo>
                    <a:pt x="49" y="136"/>
                    <a:pt x="50" y="136"/>
                    <a:pt x="50" y="136"/>
                  </a:cubicBezTo>
                  <a:close/>
                  <a:moveTo>
                    <a:pt x="39" y="138"/>
                  </a:moveTo>
                  <a:cubicBezTo>
                    <a:pt x="39" y="137"/>
                    <a:pt x="39" y="136"/>
                    <a:pt x="38" y="136"/>
                  </a:cubicBezTo>
                  <a:cubicBezTo>
                    <a:pt x="38" y="136"/>
                    <a:pt x="39" y="137"/>
                    <a:pt x="39" y="138"/>
                  </a:cubicBezTo>
                  <a:close/>
                  <a:moveTo>
                    <a:pt x="35" y="137"/>
                  </a:moveTo>
                  <a:cubicBezTo>
                    <a:pt x="35" y="138"/>
                    <a:pt x="36" y="137"/>
                    <a:pt x="36" y="137"/>
                  </a:cubicBezTo>
                  <a:cubicBezTo>
                    <a:pt x="36" y="137"/>
                    <a:pt x="36" y="136"/>
                    <a:pt x="35" y="136"/>
                  </a:cubicBezTo>
                  <a:cubicBezTo>
                    <a:pt x="35" y="136"/>
                    <a:pt x="35" y="137"/>
                    <a:pt x="35" y="137"/>
                  </a:cubicBezTo>
                  <a:close/>
                  <a:moveTo>
                    <a:pt x="62" y="138"/>
                  </a:moveTo>
                  <a:cubicBezTo>
                    <a:pt x="62" y="137"/>
                    <a:pt x="63" y="136"/>
                    <a:pt x="62" y="136"/>
                  </a:cubicBezTo>
                  <a:cubicBezTo>
                    <a:pt x="62" y="137"/>
                    <a:pt x="62" y="137"/>
                    <a:pt x="62" y="138"/>
                  </a:cubicBezTo>
                  <a:close/>
                  <a:moveTo>
                    <a:pt x="54" y="138"/>
                  </a:moveTo>
                  <a:cubicBezTo>
                    <a:pt x="54" y="138"/>
                    <a:pt x="54" y="137"/>
                    <a:pt x="53" y="137"/>
                  </a:cubicBezTo>
                  <a:cubicBezTo>
                    <a:pt x="53" y="137"/>
                    <a:pt x="53" y="138"/>
                    <a:pt x="54" y="138"/>
                  </a:cubicBezTo>
                  <a:close/>
                  <a:moveTo>
                    <a:pt x="42" y="140"/>
                  </a:moveTo>
                  <a:cubicBezTo>
                    <a:pt x="42" y="141"/>
                    <a:pt x="42" y="141"/>
                    <a:pt x="43" y="141"/>
                  </a:cubicBezTo>
                  <a:cubicBezTo>
                    <a:pt x="43" y="140"/>
                    <a:pt x="45" y="139"/>
                    <a:pt x="45" y="138"/>
                  </a:cubicBezTo>
                  <a:cubicBezTo>
                    <a:pt x="45" y="138"/>
                    <a:pt x="45" y="137"/>
                    <a:pt x="44" y="137"/>
                  </a:cubicBezTo>
                  <a:cubicBezTo>
                    <a:pt x="44" y="138"/>
                    <a:pt x="43" y="139"/>
                    <a:pt x="42" y="140"/>
                  </a:cubicBezTo>
                  <a:close/>
                  <a:moveTo>
                    <a:pt x="47" y="139"/>
                  </a:moveTo>
                  <a:cubicBezTo>
                    <a:pt x="48" y="139"/>
                    <a:pt x="48" y="138"/>
                    <a:pt x="48" y="138"/>
                  </a:cubicBezTo>
                  <a:cubicBezTo>
                    <a:pt x="47" y="138"/>
                    <a:pt x="47" y="139"/>
                    <a:pt x="47" y="139"/>
                  </a:cubicBezTo>
                  <a:close/>
                  <a:moveTo>
                    <a:pt x="35" y="142"/>
                  </a:moveTo>
                  <a:cubicBezTo>
                    <a:pt x="37" y="141"/>
                    <a:pt x="37" y="140"/>
                    <a:pt x="37" y="139"/>
                  </a:cubicBezTo>
                  <a:cubicBezTo>
                    <a:pt x="37" y="139"/>
                    <a:pt x="37" y="138"/>
                    <a:pt x="37" y="138"/>
                  </a:cubicBezTo>
                  <a:cubicBezTo>
                    <a:pt x="36" y="139"/>
                    <a:pt x="35" y="140"/>
                    <a:pt x="35" y="142"/>
                  </a:cubicBezTo>
                  <a:close/>
                  <a:moveTo>
                    <a:pt x="56" y="139"/>
                  </a:moveTo>
                  <a:cubicBezTo>
                    <a:pt x="57" y="139"/>
                    <a:pt x="57" y="139"/>
                    <a:pt x="57" y="138"/>
                  </a:cubicBezTo>
                  <a:cubicBezTo>
                    <a:pt x="57" y="138"/>
                    <a:pt x="56" y="139"/>
                    <a:pt x="56" y="139"/>
                  </a:cubicBezTo>
                  <a:close/>
                  <a:moveTo>
                    <a:pt x="52" y="140"/>
                  </a:moveTo>
                  <a:cubicBezTo>
                    <a:pt x="52" y="139"/>
                    <a:pt x="52" y="139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lose/>
                  <a:moveTo>
                    <a:pt x="54" y="139"/>
                  </a:moveTo>
                  <a:cubicBezTo>
                    <a:pt x="54" y="139"/>
                    <a:pt x="55" y="139"/>
                    <a:pt x="55" y="139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54" y="139"/>
                    <a:pt x="54" y="139"/>
                    <a:pt x="54" y="139"/>
                  </a:cubicBezTo>
                  <a:close/>
                  <a:moveTo>
                    <a:pt x="6" y="140"/>
                  </a:moveTo>
                  <a:cubicBezTo>
                    <a:pt x="6" y="140"/>
                    <a:pt x="6" y="139"/>
                    <a:pt x="5" y="140"/>
                  </a:cubicBezTo>
                  <a:cubicBezTo>
                    <a:pt x="5" y="140"/>
                    <a:pt x="6" y="141"/>
                    <a:pt x="5" y="142"/>
                  </a:cubicBezTo>
                  <a:cubicBezTo>
                    <a:pt x="5" y="142"/>
                    <a:pt x="6" y="142"/>
                    <a:pt x="6" y="142"/>
                  </a:cubicBezTo>
                  <a:cubicBezTo>
                    <a:pt x="6" y="141"/>
                    <a:pt x="7" y="140"/>
                    <a:pt x="6" y="139"/>
                  </a:cubicBezTo>
                  <a:cubicBezTo>
                    <a:pt x="6" y="139"/>
                    <a:pt x="6" y="140"/>
                    <a:pt x="6" y="140"/>
                  </a:cubicBezTo>
                  <a:close/>
                  <a:moveTo>
                    <a:pt x="57" y="140"/>
                  </a:moveTo>
                  <a:cubicBezTo>
                    <a:pt x="57" y="140"/>
                    <a:pt x="58" y="140"/>
                    <a:pt x="58" y="139"/>
                  </a:cubicBezTo>
                  <a:cubicBezTo>
                    <a:pt x="58" y="139"/>
                    <a:pt x="58" y="139"/>
                    <a:pt x="57" y="139"/>
                  </a:cubicBezTo>
                  <a:cubicBezTo>
                    <a:pt x="57" y="140"/>
                    <a:pt x="57" y="140"/>
                    <a:pt x="57" y="140"/>
                  </a:cubicBezTo>
                  <a:close/>
                  <a:moveTo>
                    <a:pt x="52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40"/>
                    <a:pt x="54" y="140"/>
                    <a:pt x="54" y="140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3" y="140"/>
                    <a:pt x="53" y="140"/>
                    <a:pt x="52" y="141"/>
                  </a:cubicBezTo>
                  <a:close/>
                  <a:moveTo>
                    <a:pt x="46" y="142"/>
                  </a:moveTo>
                  <a:cubicBezTo>
                    <a:pt x="46" y="142"/>
                    <a:pt x="47" y="141"/>
                    <a:pt x="46" y="140"/>
                  </a:cubicBezTo>
                  <a:cubicBezTo>
                    <a:pt x="46" y="141"/>
                    <a:pt x="45" y="142"/>
                    <a:pt x="46" y="142"/>
                  </a:cubicBezTo>
                  <a:close/>
                  <a:moveTo>
                    <a:pt x="57" y="141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9" y="142"/>
                    <a:pt x="59" y="140"/>
                    <a:pt x="58" y="140"/>
                  </a:cubicBezTo>
                  <a:cubicBezTo>
                    <a:pt x="58" y="141"/>
                    <a:pt x="58" y="141"/>
                    <a:pt x="57" y="141"/>
                  </a:cubicBezTo>
                  <a:close/>
                  <a:moveTo>
                    <a:pt x="48" y="141"/>
                  </a:moveTo>
                  <a:cubicBezTo>
                    <a:pt x="48" y="141"/>
                    <a:pt x="49" y="141"/>
                    <a:pt x="49" y="14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1"/>
                    <a:pt x="48" y="141"/>
                    <a:pt x="48" y="141"/>
                  </a:cubicBezTo>
                  <a:close/>
                  <a:moveTo>
                    <a:pt x="49" y="142"/>
                  </a:moveTo>
                  <a:cubicBezTo>
                    <a:pt x="49" y="142"/>
                    <a:pt x="50" y="141"/>
                    <a:pt x="50" y="141"/>
                  </a:cubicBezTo>
                  <a:cubicBezTo>
                    <a:pt x="50" y="141"/>
                    <a:pt x="49" y="141"/>
                    <a:pt x="49" y="142"/>
                  </a:cubicBezTo>
                  <a:close/>
                  <a:moveTo>
                    <a:pt x="36" y="143"/>
                  </a:moveTo>
                  <a:cubicBezTo>
                    <a:pt x="36" y="144"/>
                    <a:pt x="36" y="144"/>
                    <a:pt x="37" y="144"/>
                  </a:cubicBezTo>
                  <a:cubicBezTo>
                    <a:pt x="37" y="144"/>
                    <a:pt x="38" y="143"/>
                    <a:pt x="39" y="142"/>
                  </a:cubicBezTo>
                  <a:cubicBezTo>
                    <a:pt x="38" y="142"/>
                    <a:pt x="39" y="141"/>
                    <a:pt x="38" y="141"/>
                  </a:cubicBezTo>
                  <a:cubicBezTo>
                    <a:pt x="38" y="142"/>
                    <a:pt x="37" y="143"/>
                    <a:pt x="36" y="143"/>
                  </a:cubicBezTo>
                  <a:close/>
                  <a:moveTo>
                    <a:pt x="54" y="142"/>
                  </a:moveTo>
                  <a:cubicBezTo>
                    <a:pt x="54" y="142"/>
                    <a:pt x="54" y="142"/>
                    <a:pt x="54" y="141"/>
                  </a:cubicBezTo>
                  <a:cubicBezTo>
                    <a:pt x="54" y="141"/>
                    <a:pt x="53" y="142"/>
                    <a:pt x="54" y="142"/>
                  </a:cubicBezTo>
                  <a:close/>
                  <a:moveTo>
                    <a:pt x="43" y="143"/>
                  </a:moveTo>
                  <a:cubicBezTo>
                    <a:pt x="43" y="143"/>
                    <a:pt x="44" y="142"/>
                    <a:pt x="44" y="142"/>
                  </a:cubicBezTo>
                  <a:cubicBezTo>
                    <a:pt x="43" y="142"/>
                    <a:pt x="43" y="143"/>
                    <a:pt x="43" y="143"/>
                  </a:cubicBezTo>
                  <a:close/>
                  <a:moveTo>
                    <a:pt x="49" y="143"/>
                  </a:moveTo>
                  <a:cubicBezTo>
                    <a:pt x="50" y="145"/>
                    <a:pt x="50" y="146"/>
                    <a:pt x="51" y="148"/>
                  </a:cubicBezTo>
                  <a:cubicBezTo>
                    <a:pt x="52" y="147"/>
                    <a:pt x="51" y="146"/>
                    <a:pt x="51" y="145"/>
                  </a:cubicBezTo>
                  <a:cubicBezTo>
                    <a:pt x="51" y="145"/>
                    <a:pt x="51" y="145"/>
                    <a:pt x="50" y="145"/>
                  </a:cubicBezTo>
                  <a:cubicBezTo>
                    <a:pt x="50" y="144"/>
                    <a:pt x="51" y="144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1"/>
                    <a:pt x="49" y="143"/>
                    <a:pt x="49" y="143"/>
                  </a:cubicBezTo>
                  <a:close/>
                  <a:moveTo>
                    <a:pt x="40" y="142"/>
                  </a:moveTo>
                  <a:cubicBezTo>
                    <a:pt x="41" y="143"/>
                    <a:pt x="41" y="143"/>
                    <a:pt x="41" y="143"/>
                  </a:cubicBezTo>
                  <a:cubicBezTo>
                    <a:pt x="41" y="142"/>
                    <a:pt x="41" y="142"/>
                    <a:pt x="40" y="142"/>
                  </a:cubicBezTo>
                  <a:close/>
                  <a:moveTo>
                    <a:pt x="54" y="143"/>
                  </a:moveTo>
                  <a:cubicBezTo>
                    <a:pt x="55" y="143"/>
                    <a:pt x="55" y="142"/>
                    <a:pt x="55" y="142"/>
                  </a:cubicBezTo>
                  <a:cubicBezTo>
                    <a:pt x="54" y="142"/>
                    <a:pt x="55" y="143"/>
                    <a:pt x="54" y="143"/>
                  </a:cubicBezTo>
                  <a:cubicBezTo>
                    <a:pt x="54" y="143"/>
                    <a:pt x="54" y="142"/>
                    <a:pt x="54" y="142"/>
                  </a:cubicBezTo>
                  <a:cubicBezTo>
                    <a:pt x="54" y="142"/>
                    <a:pt x="54" y="143"/>
                    <a:pt x="54" y="143"/>
                  </a:cubicBezTo>
                  <a:close/>
                  <a:moveTo>
                    <a:pt x="57" y="144"/>
                  </a:move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6" y="143"/>
                    <a:pt x="57" y="143"/>
                    <a:pt x="57" y="144"/>
                  </a:cubicBezTo>
                  <a:close/>
                  <a:moveTo>
                    <a:pt x="62" y="144"/>
                  </a:moveTo>
                  <a:cubicBezTo>
                    <a:pt x="62" y="143"/>
                    <a:pt x="62" y="143"/>
                    <a:pt x="61" y="142"/>
                  </a:cubicBezTo>
                  <a:cubicBezTo>
                    <a:pt x="62" y="143"/>
                    <a:pt x="61" y="144"/>
                    <a:pt x="62" y="144"/>
                  </a:cubicBezTo>
                  <a:close/>
                  <a:moveTo>
                    <a:pt x="42" y="144"/>
                  </a:moveTo>
                  <a:cubicBezTo>
                    <a:pt x="42" y="145"/>
                    <a:pt x="43" y="143"/>
                    <a:pt x="42" y="143"/>
                  </a:cubicBezTo>
                  <a:cubicBezTo>
                    <a:pt x="42" y="144"/>
                    <a:pt x="42" y="144"/>
                    <a:pt x="42" y="144"/>
                  </a:cubicBezTo>
                  <a:close/>
                  <a:moveTo>
                    <a:pt x="60" y="144"/>
                  </a:moveTo>
                  <a:cubicBezTo>
                    <a:pt x="59" y="144"/>
                    <a:pt x="60" y="143"/>
                    <a:pt x="60" y="143"/>
                  </a:cubicBezTo>
                  <a:cubicBezTo>
                    <a:pt x="59" y="144"/>
                    <a:pt x="59" y="144"/>
                    <a:pt x="60" y="144"/>
                  </a:cubicBezTo>
                  <a:close/>
                  <a:moveTo>
                    <a:pt x="41" y="147"/>
                  </a:moveTo>
                  <a:cubicBezTo>
                    <a:pt x="41" y="148"/>
                    <a:pt x="40" y="148"/>
                    <a:pt x="40" y="149"/>
                  </a:cubicBezTo>
                  <a:cubicBezTo>
                    <a:pt x="42" y="147"/>
                    <a:pt x="43" y="145"/>
                    <a:pt x="44" y="143"/>
                  </a:cubicBezTo>
                  <a:cubicBezTo>
                    <a:pt x="42" y="144"/>
                    <a:pt x="42" y="146"/>
                    <a:pt x="41" y="147"/>
                  </a:cubicBezTo>
                  <a:close/>
                  <a:moveTo>
                    <a:pt x="37" y="146"/>
                  </a:moveTo>
                  <a:cubicBezTo>
                    <a:pt x="38" y="146"/>
                    <a:pt x="38" y="147"/>
                    <a:pt x="38" y="147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4"/>
                    <a:pt x="40" y="144"/>
                    <a:pt x="39" y="143"/>
                  </a:cubicBezTo>
                  <a:cubicBezTo>
                    <a:pt x="39" y="144"/>
                    <a:pt x="38" y="145"/>
                    <a:pt x="37" y="146"/>
                  </a:cubicBezTo>
                  <a:close/>
                  <a:moveTo>
                    <a:pt x="53" y="144"/>
                  </a:moveTo>
                  <a:cubicBezTo>
                    <a:pt x="54" y="144"/>
                    <a:pt x="53" y="144"/>
                    <a:pt x="53" y="144"/>
                  </a:cubicBezTo>
                  <a:cubicBezTo>
                    <a:pt x="53" y="144"/>
                    <a:pt x="53" y="144"/>
                    <a:pt x="53" y="144"/>
                  </a:cubicBezTo>
                  <a:close/>
                  <a:moveTo>
                    <a:pt x="63" y="146"/>
                  </a:moveTo>
                  <a:cubicBezTo>
                    <a:pt x="63" y="146"/>
                    <a:pt x="63" y="145"/>
                    <a:pt x="63" y="145"/>
                  </a:cubicBezTo>
                  <a:cubicBezTo>
                    <a:pt x="63" y="145"/>
                    <a:pt x="63" y="146"/>
                    <a:pt x="63" y="146"/>
                  </a:cubicBezTo>
                  <a:close/>
                  <a:moveTo>
                    <a:pt x="54" y="146"/>
                  </a:moveTo>
                  <a:cubicBezTo>
                    <a:pt x="55" y="146"/>
                    <a:pt x="54" y="146"/>
                    <a:pt x="54" y="145"/>
                  </a:cubicBezTo>
                  <a:cubicBezTo>
                    <a:pt x="54" y="146"/>
                    <a:pt x="54" y="146"/>
                    <a:pt x="54" y="146"/>
                  </a:cubicBezTo>
                  <a:close/>
                  <a:moveTo>
                    <a:pt x="34" y="149"/>
                  </a:moveTo>
                  <a:cubicBezTo>
                    <a:pt x="34" y="149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1"/>
                    <a:pt x="34" y="150"/>
                  </a:cubicBezTo>
                  <a:cubicBezTo>
                    <a:pt x="35" y="149"/>
                    <a:pt x="34" y="147"/>
                    <a:pt x="34" y="146"/>
                  </a:cubicBezTo>
                  <a:cubicBezTo>
                    <a:pt x="34" y="146"/>
                    <a:pt x="34" y="146"/>
                    <a:pt x="33" y="146"/>
                  </a:cubicBezTo>
                  <a:cubicBezTo>
                    <a:pt x="33" y="147"/>
                    <a:pt x="34" y="148"/>
                    <a:pt x="34" y="149"/>
                  </a:cubicBezTo>
                  <a:close/>
                  <a:moveTo>
                    <a:pt x="61" y="146"/>
                  </a:moveTo>
                  <a:cubicBezTo>
                    <a:pt x="61" y="146"/>
                    <a:pt x="61" y="147"/>
                    <a:pt x="62" y="147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6"/>
                    <a:pt x="61" y="146"/>
                    <a:pt x="61" y="146"/>
                  </a:cubicBezTo>
                  <a:close/>
                  <a:moveTo>
                    <a:pt x="59" y="147"/>
                  </a:moveTo>
                  <a:cubicBezTo>
                    <a:pt x="59" y="147"/>
                    <a:pt x="60" y="146"/>
                    <a:pt x="59" y="146"/>
                  </a:cubicBezTo>
                  <a:cubicBezTo>
                    <a:pt x="59" y="146"/>
                    <a:pt x="59" y="147"/>
                    <a:pt x="59" y="147"/>
                  </a:cubicBezTo>
                  <a:close/>
                  <a:moveTo>
                    <a:pt x="58" y="148"/>
                  </a:moveTo>
                  <a:cubicBezTo>
                    <a:pt x="58" y="147"/>
                    <a:pt x="58" y="147"/>
                    <a:pt x="57" y="146"/>
                  </a:cubicBezTo>
                  <a:cubicBezTo>
                    <a:pt x="58" y="147"/>
                    <a:pt x="58" y="148"/>
                    <a:pt x="58" y="148"/>
                  </a:cubicBezTo>
                  <a:close/>
                  <a:moveTo>
                    <a:pt x="36" y="148"/>
                  </a:moveTo>
                  <a:cubicBezTo>
                    <a:pt x="36" y="147"/>
                    <a:pt x="36" y="146"/>
                    <a:pt x="35" y="147"/>
                  </a:cubicBezTo>
                  <a:cubicBezTo>
                    <a:pt x="35" y="147"/>
                    <a:pt x="35" y="147"/>
                    <a:pt x="36" y="147"/>
                  </a:cubicBezTo>
                  <a:cubicBezTo>
                    <a:pt x="36" y="147"/>
                    <a:pt x="35" y="147"/>
                    <a:pt x="35" y="147"/>
                  </a:cubicBezTo>
                  <a:cubicBezTo>
                    <a:pt x="35" y="148"/>
                    <a:pt x="35" y="149"/>
                    <a:pt x="36" y="150"/>
                  </a:cubicBezTo>
                  <a:cubicBezTo>
                    <a:pt x="36" y="150"/>
                    <a:pt x="36" y="149"/>
                    <a:pt x="36" y="149"/>
                  </a:cubicBezTo>
                  <a:cubicBezTo>
                    <a:pt x="36" y="149"/>
                    <a:pt x="37" y="149"/>
                    <a:pt x="37" y="149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6" y="148"/>
                    <a:pt x="36" y="148"/>
                    <a:pt x="36" y="148"/>
                  </a:cubicBezTo>
                  <a:close/>
                  <a:moveTo>
                    <a:pt x="55" y="148"/>
                  </a:moveTo>
                  <a:cubicBezTo>
                    <a:pt x="55" y="147"/>
                    <a:pt x="55" y="147"/>
                    <a:pt x="55" y="147"/>
                  </a:cubicBezTo>
                  <a:cubicBezTo>
                    <a:pt x="54" y="147"/>
                    <a:pt x="54" y="147"/>
                    <a:pt x="55" y="148"/>
                  </a:cubicBezTo>
                  <a:close/>
                  <a:moveTo>
                    <a:pt x="6" y="149"/>
                  </a:moveTo>
                  <a:cubicBezTo>
                    <a:pt x="6" y="148"/>
                    <a:pt x="7" y="147"/>
                    <a:pt x="6" y="147"/>
                  </a:cubicBezTo>
                  <a:cubicBezTo>
                    <a:pt x="6" y="148"/>
                    <a:pt x="6" y="148"/>
                    <a:pt x="6" y="149"/>
                  </a:cubicBezTo>
                  <a:close/>
                  <a:moveTo>
                    <a:pt x="55" y="150"/>
                  </a:moveTo>
                  <a:cubicBezTo>
                    <a:pt x="56" y="150"/>
                    <a:pt x="56" y="150"/>
                    <a:pt x="56" y="149"/>
                  </a:cubicBezTo>
                  <a:cubicBezTo>
                    <a:pt x="55" y="149"/>
                    <a:pt x="56" y="148"/>
                    <a:pt x="55" y="148"/>
                  </a:cubicBezTo>
                  <a:cubicBezTo>
                    <a:pt x="55" y="149"/>
                    <a:pt x="54" y="150"/>
                    <a:pt x="55" y="150"/>
                  </a:cubicBezTo>
                  <a:close/>
                  <a:moveTo>
                    <a:pt x="59" y="150"/>
                  </a:moveTo>
                  <a:cubicBezTo>
                    <a:pt x="60" y="149"/>
                    <a:pt x="59" y="149"/>
                    <a:pt x="59" y="149"/>
                  </a:cubicBezTo>
                  <a:cubicBezTo>
                    <a:pt x="58" y="149"/>
                    <a:pt x="59" y="150"/>
                    <a:pt x="59" y="150"/>
                  </a:cubicBezTo>
                  <a:close/>
                  <a:moveTo>
                    <a:pt x="40" y="151"/>
                  </a:moveTo>
                  <a:cubicBezTo>
                    <a:pt x="40" y="155"/>
                    <a:pt x="39" y="158"/>
                    <a:pt x="40" y="162"/>
                  </a:cubicBezTo>
                  <a:cubicBezTo>
                    <a:pt x="40" y="162"/>
                    <a:pt x="39" y="163"/>
                    <a:pt x="39" y="163"/>
                  </a:cubicBezTo>
                  <a:cubicBezTo>
                    <a:pt x="39" y="163"/>
                    <a:pt x="40" y="163"/>
                    <a:pt x="40" y="163"/>
                  </a:cubicBezTo>
                  <a:cubicBezTo>
                    <a:pt x="40" y="158"/>
                    <a:pt x="41" y="154"/>
                    <a:pt x="42" y="149"/>
                  </a:cubicBezTo>
                  <a:cubicBezTo>
                    <a:pt x="42" y="149"/>
                    <a:pt x="42" y="149"/>
                    <a:pt x="41" y="149"/>
                  </a:cubicBezTo>
                  <a:cubicBezTo>
                    <a:pt x="41" y="150"/>
                    <a:pt x="41" y="151"/>
                    <a:pt x="40" y="151"/>
                  </a:cubicBezTo>
                  <a:close/>
                  <a:moveTo>
                    <a:pt x="39" y="150"/>
                  </a:moveTo>
                  <a:cubicBezTo>
                    <a:pt x="39" y="149"/>
                    <a:pt x="39" y="149"/>
                    <a:pt x="39" y="149"/>
                  </a:cubicBezTo>
                  <a:cubicBezTo>
                    <a:pt x="39" y="149"/>
                    <a:pt x="39" y="150"/>
                    <a:pt x="39" y="150"/>
                  </a:cubicBezTo>
                  <a:close/>
                  <a:moveTo>
                    <a:pt x="63" y="152"/>
                  </a:moveTo>
                  <a:cubicBezTo>
                    <a:pt x="63" y="151"/>
                    <a:pt x="63" y="150"/>
                    <a:pt x="63" y="150"/>
                  </a:cubicBezTo>
                  <a:cubicBezTo>
                    <a:pt x="63" y="150"/>
                    <a:pt x="62" y="151"/>
                    <a:pt x="63" y="152"/>
                  </a:cubicBezTo>
                  <a:close/>
                  <a:moveTo>
                    <a:pt x="37" y="151"/>
                  </a:moveTo>
                  <a:cubicBezTo>
                    <a:pt x="37" y="150"/>
                    <a:pt x="38" y="150"/>
                    <a:pt x="38" y="150"/>
                  </a:cubicBezTo>
                  <a:cubicBezTo>
                    <a:pt x="38" y="150"/>
                    <a:pt x="37" y="150"/>
                    <a:pt x="37" y="151"/>
                  </a:cubicBezTo>
                  <a:close/>
                  <a:moveTo>
                    <a:pt x="38" y="152"/>
                  </a:moveTo>
                  <a:cubicBezTo>
                    <a:pt x="39" y="152"/>
                    <a:pt x="38" y="151"/>
                    <a:pt x="38" y="150"/>
                  </a:cubicBezTo>
                  <a:cubicBezTo>
                    <a:pt x="38" y="151"/>
                    <a:pt x="37" y="152"/>
                    <a:pt x="38" y="152"/>
                  </a:cubicBezTo>
                  <a:close/>
                  <a:moveTo>
                    <a:pt x="37" y="152"/>
                  </a:moveTo>
                  <a:cubicBezTo>
                    <a:pt x="37" y="152"/>
                    <a:pt x="37" y="151"/>
                    <a:pt x="37" y="151"/>
                  </a:cubicBezTo>
                  <a:cubicBezTo>
                    <a:pt x="36" y="151"/>
                    <a:pt x="36" y="152"/>
                    <a:pt x="37" y="152"/>
                  </a:cubicBezTo>
                  <a:close/>
                  <a:moveTo>
                    <a:pt x="33" y="154"/>
                  </a:moveTo>
                  <a:cubicBezTo>
                    <a:pt x="34" y="154"/>
                    <a:pt x="34" y="152"/>
                    <a:pt x="33" y="151"/>
                  </a:cubicBezTo>
                  <a:cubicBezTo>
                    <a:pt x="33" y="152"/>
                    <a:pt x="33" y="153"/>
                    <a:pt x="33" y="154"/>
                  </a:cubicBezTo>
                  <a:close/>
                  <a:moveTo>
                    <a:pt x="58" y="152"/>
                  </a:moveTo>
                  <a:cubicBezTo>
                    <a:pt x="58" y="152"/>
                    <a:pt x="58" y="152"/>
                    <a:pt x="58" y="152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2"/>
                  </a:cubicBezTo>
                  <a:close/>
                  <a:moveTo>
                    <a:pt x="65" y="171"/>
                  </a:move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6" y="165"/>
                    <a:pt x="66" y="157"/>
                    <a:pt x="65" y="151"/>
                  </a:cubicBezTo>
                  <a:cubicBezTo>
                    <a:pt x="64" y="152"/>
                    <a:pt x="64" y="155"/>
                    <a:pt x="65" y="156"/>
                  </a:cubicBezTo>
                  <a:cubicBezTo>
                    <a:pt x="65" y="157"/>
                    <a:pt x="65" y="157"/>
                    <a:pt x="64" y="157"/>
                  </a:cubicBezTo>
                  <a:cubicBezTo>
                    <a:pt x="64" y="158"/>
                    <a:pt x="64" y="160"/>
                    <a:pt x="65" y="161"/>
                  </a:cubicBezTo>
                  <a:cubicBezTo>
                    <a:pt x="65" y="161"/>
                    <a:pt x="64" y="160"/>
                    <a:pt x="64" y="161"/>
                  </a:cubicBezTo>
                  <a:cubicBezTo>
                    <a:pt x="64" y="161"/>
                    <a:pt x="64" y="161"/>
                    <a:pt x="64" y="162"/>
                  </a:cubicBezTo>
                  <a:cubicBezTo>
                    <a:pt x="64" y="162"/>
                    <a:pt x="65" y="162"/>
                    <a:pt x="65" y="162"/>
                  </a:cubicBezTo>
                  <a:cubicBezTo>
                    <a:pt x="65" y="163"/>
                    <a:pt x="64" y="164"/>
                    <a:pt x="64" y="164"/>
                  </a:cubicBezTo>
                  <a:cubicBezTo>
                    <a:pt x="63" y="166"/>
                    <a:pt x="65" y="168"/>
                    <a:pt x="64" y="170"/>
                  </a:cubicBezTo>
                  <a:cubicBezTo>
                    <a:pt x="64" y="170"/>
                    <a:pt x="64" y="169"/>
                    <a:pt x="64" y="170"/>
                  </a:cubicBezTo>
                  <a:cubicBezTo>
                    <a:pt x="64" y="170"/>
                    <a:pt x="63" y="172"/>
                    <a:pt x="64" y="172"/>
                  </a:cubicBezTo>
                  <a:cubicBezTo>
                    <a:pt x="65" y="172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lose/>
                  <a:moveTo>
                    <a:pt x="56" y="153"/>
                  </a:moveTo>
                  <a:cubicBezTo>
                    <a:pt x="57" y="153"/>
                    <a:pt x="57" y="153"/>
                    <a:pt x="57" y="153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6" y="152"/>
                    <a:pt x="57" y="153"/>
                    <a:pt x="56" y="153"/>
                  </a:cubicBezTo>
                  <a:close/>
                  <a:moveTo>
                    <a:pt x="61" y="154"/>
                  </a:moveTo>
                  <a:cubicBezTo>
                    <a:pt x="61" y="154"/>
                    <a:pt x="61" y="153"/>
                    <a:pt x="62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3"/>
                    <a:pt x="61" y="153"/>
                    <a:pt x="61" y="154"/>
                  </a:cubicBezTo>
                  <a:close/>
                  <a:moveTo>
                    <a:pt x="36" y="153"/>
                  </a:moveTo>
                  <a:cubicBezTo>
                    <a:pt x="36" y="153"/>
                    <a:pt x="36" y="153"/>
                    <a:pt x="36" y="152"/>
                  </a:cubicBezTo>
                  <a:cubicBezTo>
                    <a:pt x="35" y="153"/>
                    <a:pt x="36" y="153"/>
                    <a:pt x="36" y="153"/>
                  </a:cubicBezTo>
                  <a:close/>
                  <a:moveTo>
                    <a:pt x="54" y="157"/>
                  </a:moveTo>
                  <a:cubicBezTo>
                    <a:pt x="55" y="156"/>
                    <a:pt x="54" y="156"/>
                    <a:pt x="54" y="155"/>
                  </a:cubicBezTo>
                  <a:cubicBezTo>
                    <a:pt x="55" y="155"/>
                    <a:pt x="55" y="153"/>
                    <a:pt x="54" y="152"/>
                  </a:cubicBezTo>
                  <a:cubicBezTo>
                    <a:pt x="53" y="154"/>
                    <a:pt x="54" y="155"/>
                    <a:pt x="54" y="157"/>
                  </a:cubicBezTo>
                  <a:close/>
                  <a:moveTo>
                    <a:pt x="59" y="153"/>
                  </a:moveTo>
                  <a:cubicBezTo>
                    <a:pt x="59" y="153"/>
                    <a:pt x="59" y="154"/>
                    <a:pt x="60" y="155"/>
                  </a:cubicBezTo>
                  <a:cubicBezTo>
                    <a:pt x="60" y="154"/>
                    <a:pt x="59" y="153"/>
                    <a:pt x="59" y="153"/>
                  </a:cubicBezTo>
                  <a:cubicBezTo>
                    <a:pt x="59" y="153"/>
                    <a:pt x="59" y="153"/>
                    <a:pt x="59" y="153"/>
                  </a:cubicBezTo>
                  <a:close/>
                  <a:moveTo>
                    <a:pt x="38" y="154"/>
                  </a:moveTo>
                  <a:cubicBezTo>
                    <a:pt x="39" y="154"/>
                    <a:pt x="38" y="155"/>
                    <a:pt x="39" y="155"/>
                  </a:cubicBezTo>
                  <a:cubicBezTo>
                    <a:pt x="39" y="154"/>
                    <a:pt x="39" y="153"/>
                    <a:pt x="39" y="153"/>
                  </a:cubicBezTo>
                  <a:cubicBezTo>
                    <a:pt x="39" y="153"/>
                    <a:pt x="38" y="153"/>
                    <a:pt x="38" y="154"/>
                  </a:cubicBezTo>
                  <a:close/>
                  <a:moveTo>
                    <a:pt x="36" y="155"/>
                  </a:moveTo>
                  <a:cubicBezTo>
                    <a:pt x="36" y="155"/>
                    <a:pt x="37" y="155"/>
                    <a:pt x="37" y="154"/>
                  </a:cubicBezTo>
                  <a:cubicBezTo>
                    <a:pt x="36" y="154"/>
                    <a:pt x="37" y="154"/>
                    <a:pt x="36" y="154"/>
                  </a:cubicBezTo>
                  <a:cubicBezTo>
                    <a:pt x="36" y="154"/>
                    <a:pt x="36" y="154"/>
                    <a:pt x="36" y="155"/>
                  </a:cubicBezTo>
                  <a:close/>
                  <a:moveTo>
                    <a:pt x="57" y="156"/>
                  </a:moveTo>
                  <a:cubicBezTo>
                    <a:pt x="57" y="156"/>
                    <a:pt x="57" y="156"/>
                    <a:pt x="57" y="157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8" y="154"/>
                    <a:pt x="58" y="154"/>
                  </a:cubicBezTo>
                  <a:cubicBezTo>
                    <a:pt x="57" y="155"/>
                    <a:pt x="57" y="155"/>
                    <a:pt x="57" y="156"/>
                  </a:cubicBezTo>
                  <a:close/>
                  <a:moveTo>
                    <a:pt x="34" y="156"/>
                  </a:moveTo>
                  <a:cubicBezTo>
                    <a:pt x="34" y="156"/>
                    <a:pt x="35" y="155"/>
                    <a:pt x="35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5"/>
                    <a:pt x="34" y="155"/>
                    <a:pt x="34" y="156"/>
                  </a:cubicBezTo>
                  <a:close/>
                  <a:moveTo>
                    <a:pt x="63" y="156"/>
                  </a:moveTo>
                  <a:cubicBezTo>
                    <a:pt x="63" y="156"/>
                    <a:pt x="63" y="154"/>
                    <a:pt x="63" y="155"/>
                  </a:cubicBezTo>
                  <a:cubicBezTo>
                    <a:pt x="63" y="155"/>
                    <a:pt x="62" y="155"/>
                    <a:pt x="63" y="156"/>
                  </a:cubicBezTo>
                  <a:close/>
                  <a:moveTo>
                    <a:pt x="37" y="157"/>
                  </a:moveTo>
                  <a:cubicBezTo>
                    <a:pt x="37" y="156"/>
                    <a:pt x="38" y="156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6"/>
                    <a:pt x="36" y="156"/>
                    <a:pt x="37" y="157"/>
                  </a:cubicBezTo>
                  <a:close/>
                  <a:moveTo>
                    <a:pt x="61" y="157"/>
                  </a:moveTo>
                  <a:cubicBezTo>
                    <a:pt x="61" y="157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7"/>
                  </a:cubicBezTo>
                  <a:close/>
                  <a:moveTo>
                    <a:pt x="34" y="157"/>
                  </a:moveTo>
                  <a:cubicBezTo>
                    <a:pt x="35" y="157"/>
                    <a:pt x="35" y="156"/>
                    <a:pt x="35" y="156"/>
                  </a:cubicBezTo>
                  <a:cubicBezTo>
                    <a:pt x="35" y="157"/>
                    <a:pt x="34" y="157"/>
                    <a:pt x="34" y="157"/>
                  </a:cubicBezTo>
                  <a:close/>
                  <a:moveTo>
                    <a:pt x="37" y="158"/>
                  </a:moveTo>
                  <a:cubicBezTo>
                    <a:pt x="37" y="158"/>
                    <a:pt x="37" y="158"/>
                    <a:pt x="37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9" y="157"/>
                    <a:pt x="38" y="157"/>
                  </a:cubicBezTo>
                  <a:cubicBezTo>
                    <a:pt x="38" y="157"/>
                    <a:pt x="37" y="158"/>
                    <a:pt x="37" y="158"/>
                  </a:cubicBezTo>
                  <a:close/>
                  <a:moveTo>
                    <a:pt x="58" y="159"/>
                  </a:moveTo>
                  <a:cubicBezTo>
                    <a:pt x="58" y="159"/>
                    <a:pt x="58" y="159"/>
                    <a:pt x="58" y="159"/>
                  </a:cubicBezTo>
                  <a:cubicBezTo>
                    <a:pt x="59" y="159"/>
                    <a:pt x="59" y="159"/>
                    <a:pt x="60" y="158"/>
                  </a:cubicBezTo>
                  <a:cubicBezTo>
                    <a:pt x="59" y="158"/>
                    <a:pt x="60" y="157"/>
                    <a:pt x="59" y="157"/>
                  </a:cubicBezTo>
                  <a:cubicBezTo>
                    <a:pt x="59" y="158"/>
                    <a:pt x="59" y="158"/>
                    <a:pt x="58" y="159"/>
                  </a:cubicBezTo>
                  <a:close/>
                  <a:moveTo>
                    <a:pt x="33" y="159"/>
                  </a:moveTo>
                  <a:cubicBezTo>
                    <a:pt x="34" y="159"/>
                    <a:pt x="33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lose/>
                  <a:moveTo>
                    <a:pt x="55" y="159"/>
                  </a:moveTo>
                  <a:cubicBezTo>
                    <a:pt x="55" y="161"/>
                    <a:pt x="56" y="162"/>
                    <a:pt x="56" y="163"/>
                  </a:cubicBezTo>
                  <a:cubicBezTo>
                    <a:pt x="56" y="163"/>
                    <a:pt x="57" y="162"/>
                    <a:pt x="57" y="162"/>
                  </a:cubicBezTo>
                  <a:cubicBezTo>
                    <a:pt x="56" y="162"/>
                    <a:pt x="56" y="161"/>
                    <a:pt x="56" y="161"/>
                  </a:cubicBezTo>
                  <a:cubicBezTo>
                    <a:pt x="56" y="161"/>
                    <a:pt x="56" y="160"/>
                    <a:pt x="56" y="160"/>
                  </a:cubicBezTo>
                  <a:cubicBezTo>
                    <a:pt x="56" y="160"/>
                    <a:pt x="56" y="159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62" y="161"/>
                  </a:moveTo>
                  <a:cubicBezTo>
                    <a:pt x="62" y="161"/>
                    <a:pt x="62" y="161"/>
                    <a:pt x="62" y="161"/>
                  </a:cubicBezTo>
                  <a:cubicBezTo>
                    <a:pt x="61" y="161"/>
                    <a:pt x="61" y="159"/>
                    <a:pt x="61" y="159"/>
                  </a:cubicBezTo>
                  <a:cubicBezTo>
                    <a:pt x="61" y="160"/>
                    <a:pt x="61" y="161"/>
                    <a:pt x="62" y="161"/>
                  </a:cubicBezTo>
                  <a:close/>
                  <a:moveTo>
                    <a:pt x="33" y="161"/>
                  </a:moveTo>
                  <a:cubicBezTo>
                    <a:pt x="34" y="161"/>
                    <a:pt x="34" y="161"/>
                    <a:pt x="34" y="161"/>
                  </a:cubicBezTo>
                  <a:cubicBezTo>
                    <a:pt x="34" y="161"/>
                    <a:pt x="35" y="160"/>
                    <a:pt x="34" y="160"/>
                  </a:cubicBezTo>
                  <a:cubicBezTo>
                    <a:pt x="34" y="160"/>
                    <a:pt x="33" y="161"/>
                    <a:pt x="33" y="161"/>
                  </a:cubicBezTo>
                  <a:close/>
                  <a:moveTo>
                    <a:pt x="61" y="161"/>
                  </a:moveTo>
                  <a:cubicBezTo>
                    <a:pt x="61" y="161"/>
                    <a:pt x="61" y="160"/>
                    <a:pt x="60" y="160"/>
                  </a:cubicBezTo>
                  <a:cubicBezTo>
                    <a:pt x="60" y="160"/>
                    <a:pt x="59" y="160"/>
                    <a:pt x="59" y="161"/>
                  </a:cubicBezTo>
                  <a:cubicBezTo>
                    <a:pt x="60" y="162"/>
                    <a:pt x="60" y="163"/>
                    <a:pt x="61" y="163"/>
                  </a:cubicBezTo>
                  <a:cubicBezTo>
                    <a:pt x="61" y="162"/>
                    <a:pt x="62" y="161"/>
                    <a:pt x="61" y="161"/>
                  </a:cubicBezTo>
                  <a:cubicBezTo>
                    <a:pt x="61" y="161"/>
                    <a:pt x="61" y="161"/>
                    <a:pt x="61" y="161"/>
                  </a:cubicBezTo>
                  <a:close/>
                  <a:moveTo>
                    <a:pt x="32" y="161"/>
                  </a:moveTo>
                  <a:cubicBezTo>
                    <a:pt x="32" y="161"/>
                    <a:pt x="32" y="160"/>
                    <a:pt x="32" y="160"/>
                  </a:cubicBezTo>
                  <a:cubicBezTo>
                    <a:pt x="32" y="160"/>
                    <a:pt x="32" y="161"/>
                    <a:pt x="32" y="161"/>
                  </a:cubicBezTo>
                  <a:close/>
                  <a:moveTo>
                    <a:pt x="36" y="162"/>
                  </a:moveTo>
                  <a:cubicBezTo>
                    <a:pt x="37" y="162"/>
                    <a:pt x="37" y="161"/>
                    <a:pt x="37" y="160"/>
                  </a:cubicBezTo>
                  <a:cubicBezTo>
                    <a:pt x="37" y="161"/>
                    <a:pt x="36" y="161"/>
                    <a:pt x="36" y="162"/>
                  </a:cubicBezTo>
                  <a:close/>
                  <a:moveTo>
                    <a:pt x="58" y="163"/>
                  </a:moveTo>
                  <a:cubicBezTo>
                    <a:pt x="58" y="163"/>
                    <a:pt x="59" y="164"/>
                    <a:pt x="59" y="165"/>
                  </a:cubicBezTo>
                  <a:cubicBezTo>
                    <a:pt x="60" y="165"/>
                    <a:pt x="60" y="165"/>
                    <a:pt x="60" y="164"/>
                  </a:cubicBezTo>
                  <a:cubicBezTo>
                    <a:pt x="59" y="163"/>
                    <a:pt x="59" y="162"/>
                    <a:pt x="58" y="162"/>
                  </a:cubicBezTo>
                  <a:cubicBezTo>
                    <a:pt x="58" y="162"/>
                    <a:pt x="58" y="162"/>
                    <a:pt x="58" y="163"/>
                  </a:cubicBezTo>
                  <a:close/>
                  <a:moveTo>
                    <a:pt x="62" y="163"/>
                  </a:moveTo>
                  <a:cubicBezTo>
                    <a:pt x="63" y="163"/>
                    <a:pt x="62" y="163"/>
                    <a:pt x="63" y="163"/>
                  </a:cubicBezTo>
                  <a:cubicBezTo>
                    <a:pt x="63" y="163"/>
                    <a:pt x="63" y="162"/>
                    <a:pt x="63" y="162"/>
                  </a:cubicBezTo>
                  <a:cubicBezTo>
                    <a:pt x="63" y="162"/>
                    <a:pt x="62" y="162"/>
                    <a:pt x="62" y="163"/>
                  </a:cubicBezTo>
                  <a:close/>
                  <a:moveTo>
                    <a:pt x="37" y="164"/>
                  </a:moveTo>
                  <a:cubicBezTo>
                    <a:pt x="37" y="164"/>
                    <a:pt x="38" y="164"/>
                    <a:pt x="38" y="164"/>
                  </a:cubicBezTo>
                  <a:cubicBezTo>
                    <a:pt x="38" y="163"/>
                    <a:pt x="38" y="163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lose/>
                  <a:moveTo>
                    <a:pt x="35" y="165"/>
                  </a:moveTo>
                  <a:cubicBezTo>
                    <a:pt x="36" y="164"/>
                    <a:pt x="36" y="163"/>
                    <a:pt x="35" y="163"/>
                  </a:cubicBezTo>
                  <a:cubicBezTo>
                    <a:pt x="35" y="163"/>
                    <a:pt x="34" y="165"/>
                    <a:pt x="35" y="165"/>
                  </a:cubicBezTo>
                  <a:close/>
                  <a:moveTo>
                    <a:pt x="62" y="163"/>
                  </a:moveTo>
                  <a:cubicBezTo>
                    <a:pt x="62" y="163"/>
                    <a:pt x="62" y="163"/>
                    <a:pt x="62" y="163"/>
                  </a:cubicBezTo>
                  <a:cubicBezTo>
                    <a:pt x="62" y="163"/>
                    <a:pt x="61" y="164"/>
                    <a:pt x="61" y="164"/>
                  </a:cubicBezTo>
                  <a:cubicBezTo>
                    <a:pt x="61" y="164"/>
                    <a:pt x="61" y="165"/>
                    <a:pt x="62" y="164"/>
                  </a:cubicBezTo>
                  <a:cubicBezTo>
                    <a:pt x="62" y="164"/>
                    <a:pt x="62" y="163"/>
                    <a:pt x="62" y="163"/>
                  </a:cubicBezTo>
                  <a:close/>
                  <a:moveTo>
                    <a:pt x="57" y="166"/>
                  </a:moveTo>
                  <a:cubicBezTo>
                    <a:pt x="57" y="165"/>
                    <a:pt x="57" y="164"/>
                    <a:pt x="57" y="164"/>
                  </a:cubicBezTo>
                  <a:cubicBezTo>
                    <a:pt x="56" y="164"/>
                    <a:pt x="57" y="166"/>
                    <a:pt x="57" y="166"/>
                  </a:cubicBezTo>
                  <a:close/>
                  <a:moveTo>
                    <a:pt x="31" y="165"/>
                  </a:moveTo>
                  <a:cubicBezTo>
                    <a:pt x="31" y="165"/>
                    <a:pt x="31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4"/>
                    <a:pt x="31" y="165"/>
                    <a:pt x="31" y="165"/>
                  </a:cubicBezTo>
                  <a:close/>
                  <a:moveTo>
                    <a:pt x="39" y="166"/>
                  </a:moveTo>
                  <a:cubicBezTo>
                    <a:pt x="39" y="168"/>
                    <a:pt x="38" y="169"/>
                    <a:pt x="39" y="171"/>
                  </a:cubicBezTo>
                  <a:cubicBezTo>
                    <a:pt x="39" y="172"/>
                    <a:pt x="39" y="172"/>
                    <a:pt x="38" y="173"/>
                  </a:cubicBezTo>
                  <a:cubicBezTo>
                    <a:pt x="39" y="176"/>
                    <a:pt x="38" y="179"/>
                    <a:pt x="38" y="181"/>
                  </a:cubicBezTo>
                  <a:cubicBezTo>
                    <a:pt x="38" y="181"/>
                    <a:pt x="38" y="182"/>
                    <a:pt x="38" y="183"/>
                  </a:cubicBezTo>
                  <a:cubicBezTo>
                    <a:pt x="38" y="184"/>
                    <a:pt x="38" y="188"/>
                    <a:pt x="38" y="189"/>
                  </a:cubicBezTo>
                  <a:cubicBezTo>
                    <a:pt x="39" y="180"/>
                    <a:pt x="40" y="173"/>
                    <a:pt x="40" y="164"/>
                  </a:cubicBezTo>
                  <a:cubicBezTo>
                    <a:pt x="39" y="165"/>
                    <a:pt x="39" y="165"/>
                    <a:pt x="39" y="166"/>
                  </a:cubicBezTo>
                  <a:close/>
                  <a:moveTo>
                    <a:pt x="60" y="166"/>
                  </a:moveTo>
                  <a:cubicBezTo>
                    <a:pt x="60" y="166"/>
                    <a:pt x="60" y="166"/>
                    <a:pt x="60" y="166"/>
                  </a:cubicBezTo>
                  <a:cubicBezTo>
                    <a:pt x="60" y="167"/>
                    <a:pt x="61" y="166"/>
                    <a:pt x="60" y="165"/>
                  </a:cubicBezTo>
                  <a:cubicBezTo>
                    <a:pt x="61" y="166"/>
                    <a:pt x="60" y="165"/>
                    <a:pt x="60" y="166"/>
                  </a:cubicBezTo>
                  <a:close/>
                  <a:moveTo>
                    <a:pt x="33" y="169"/>
                  </a:moveTo>
                  <a:cubicBezTo>
                    <a:pt x="34" y="168"/>
                    <a:pt x="35" y="167"/>
                    <a:pt x="34" y="165"/>
                  </a:cubicBezTo>
                  <a:cubicBezTo>
                    <a:pt x="33" y="166"/>
                    <a:pt x="33" y="168"/>
                    <a:pt x="33" y="169"/>
                  </a:cubicBezTo>
                  <a:close/>
                  <a:moveTo>
                    <a:pt x="36" y="168"/>
                  </a:moveTo>
                  <a:cubicBezTo>
                    <a:pt x="36" y="167"/>
                    <a:pt x="37" y="167"/>
                    <a:pt x="37" y="166"/>
                  </a:cubicBezTo>
                  <a:cubicBezTo>
                    <a:pt x="37" y="166"/>
                    <a:pt x="37" y="166"/>
                    <a:pt x="37" y="165"/>
                  </a:cubicBezTo>
                  <a:cubicBezTo>
                    <a:pt x="36" y="166"/>
                    <a:pt x="35" y="167"/>
                    <a:pt x="36" y="168"/>
                  </a:cubicBezTo>
                  <a:close/>
                  <a:moveTo>
                    <a:pt x="62" y="166"/>
                  </a:moveTo>
                  <a:cubicBezTo>
                    <a:pt x="63" y="166"/>
                    <a:pt x="63" y="167"/>
                    <a:pt x="63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3" y="166"/>
                    <a:pt x="62" y="166"/>
                    <a:pt x="62" y="166"/>
                  </a:cubicBezTo>
                  <a:close/>
                  <a:moveTo>
                    <a:pt x="56" y="169"/>
                  </a:moveTo>
                  <a:cubicBezTo>
                    <a:pt x="56" y="168"/>
                    <a:pt x="57" y="168"/>
                    <a:pt x="57" y="168"/>
                  </a:cubicBezTo>
                  <a:cubicBezTo>
                    <a:pt x="57" y="167"/>
                    <a:pt x="57" y="166"/>
                    <a:pt x="56" y="166"/>
                  </a:cubicBezTo>
                  <a:cubicBezTo>
                    <a:pt x="56" y="167"/>
                    <a:pt x="55" y="169"/>
                    <a:pt x="56" y="169"/>
                  </a:cubicBezTo>
                  <a:close/>
                  <a:moveTo>
                    <a:pt x="60" y="168"/>
                  </a:moveTo>
                  <a:cubicBezTo>
                    <a:pt x="60" y="167"/>
                    <a:pt x="61" y="167"/>
                    <a:pt x="61" y="166"/>
                  </a:cubicBezTo>
                  <a:cubicBezTo>
                    <a:pt x="61" y="167"/>
                    <a:pt x="59" y="167"/>
                    <a:pt x="60" y="168"/>
                  </a:cubicBezTo>
                  <a:close/>
                  <a:moveTo>
                    <a:pt x="31" y="179"/>
                  </a:moveTo>
                  <a:cubicBezTo>
                    <a:pt x="31" y="178"/>
                    <a:pt x="32" y="177"/>
                    <a:pt x="32" y="175"/>
                  </a:cubicBezTo>
                  <a:cubicBezTo>
                    <a:pt x="31" y="175"/>
                    <a:pt x="31" y="173"/>
                    <a:pt x="31" y="172"/>
                  </a:cubicBezTo>
                  <a:cubicBezTo>
                    <a:pt x="31" y="172"/>
                    <a:pt x="32" y="172"/>
                    <a:pt x="32" y="172"/>
                  </a:cubicBezTo>
                  <a:cubicBezTo>
                    <a:pt x="32" y="171"/>
                    <a:pt x="32" y="169"/>
                    <a:pt x="32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71"/>
                    <a:pt x="31" y="175"/>
                    <a:pt x="31" y="179"/>
                  </a:cubicBezTo>
                  <a:close/>
                  <a:moveTo>
                    <a:pt x="59" y="169"/>
                  </a:moveTo>
                  <a:cubicBezTo>
                    <a:pt x="59" y="169"/>
                    <a:pt x="60" y="169"/>
                    <a:pt x="59" y="168"/>
                  </a:cubicBezTo>
                  <a:cubicBezTo>
                    <a:pt x="58" y="168"/>
                    <a:pt x="58" y="169"/>
                    <a:pt x="59" y="169"/>
                  </a:cubicBezTo>
                  <a:close/>
                  <a:moveTo>
                    <a:pt x="61" y="168"/>
                  </a:moveTo>
                  <a:cubicBezTo>
                    <a:pt x="60" y="168"/>
                    <a:pt x="61" y="169"/>
                    <a:pt x="61" y="170"/>
                  </a:cubicBezTo>
                  <a:cubicBezTo>
                    <a:pt x="62" y="170"/>
                    <a:pt x="62" y="169"/>
                    <a:pt x="62" y="169"/>
                  </a:cubicBezTo>
                  <a:cubicBezTo>
                    <a:pt x="62" y="169"/>
                    <a:pt x="62" y="168"/>
                    <a:pt x="61" y="168"/>
                  </a:cubicBezTo>
                  <a:close/>
                  <a:moveTo>
                    <a:pt x="38" y="170"/>
                  </a:moveTo>
                  <a:cubicBezTo>
                    <a:pt x="38" y="169"/>
                    <a:pt x="37" y="169"/>
                    <a:pt x="37" y="168"/>
                  </a:cubicBezTo>
                  <a:cubicBezTo>
                    <a:pt x="37" y="169"/>
                    <a:pt x="37" y="170"/>
                    <a:pt x="38" y="170"/>
                  </a:cubicBezTo>
                  <a:close/>
                  <a:moveTo>
                    <a:pt x="34" y="171"/>
                  </a:moveTo>
                  <a:cubicBezTo>
                    <a:pt x="34" y="170"/>
                    <a:pt x="36" y="169"/>
                    <a:pt x="35" y="169"/>
                  </a:cubicBezTo>
                  <a:cubicBezTo>
                    <a:pt x="35" y="170"/>
                    <a:pt x="34" y="170"/>
                    <a:pt x="34" y="171"/>
                  </a:cubicBezTo>
                  <a:close/>
                  <a:moveTo>
                    <a:pt x="58" y="169"/>
                  </a:moveTo>
                  <a:cubicBezTo>
                    <a:pt x="57" y="170"/>
                    <a:pt x="57" y="170"/>
                    <a:pt x="56" y="170"/>
                  </a:cubicBezTo>
                  <a:cubicBezTo>
                    <a:pt x="56" y="171"/>
                    <a:pt x="57" y="171"/>
                    <a:pt x="57" y="172"/>
                  </a:cubicBezTo>
                  <a:cubicBezTo>
                    <a:pt x="58" y="171"/>
                    <a:pt x="58" y="170"/>
                    <a:pt x="58" y="169"/>
                  </a:cubicBezTo>
                  <a:cubicBezTo>
                    <a:pt x="58" y="170"/>
                    <a:pt x="58" y="169"/>
                    <a:pt x="58" y="169"/>
                  </a:cubicBezTo>
                  <a:close/>
                  <a:moveTo>
                    <a:pt x="59" y="170"/>
                  </a:moveTo>
                  <a:cubicBezTo>
                    <a:pt x="60" y="171"/>
                    <a:pt x="60" y="171"/>
                    <a:pt x="60" y="171"/>
                  </a:cubicBezTo>
                  <a:cubicBezTo>
                    <a:pt x="60" y="170"/>
                    <a:pt x="60" y="170"/>
                    <a:pt x="60" y="169"/>
                  </a:cubicBezTo>
                  <a:cubicBezTo>
                    <a:pt x="60" y="170"/>
                    <a:pt x="59" y="170"/>
                    <a:pt x="59" y="170"/>
                  </a:cubicBezTo>
                  <a:close/>
                  <a:moveTo>
                    <a:pt x="37" y="172"/>
                  </a:moveTo>
                  <a:cubicBezTo>
                    <a:pt x="37" y="172"/>
                    <a:pt x="37" y="172"/>
                    <a:pt x="37" y="172"/>
                  </a:cubicBezTo>
                  <a:cubicBezTo>
                    <a:pt x="37" y="171"/>
                    <a:pt x="37" y="171"/>
                    <a:pt x="36" y="171"/>
                  </a:cubicBezTo>
                  <a:cubicBezTo>
                    <a:pt x="37" y="171"/>
                    <a:pt x="37" y="171"/>
                    <a:pt x="37" y="172"/>
                  </a:cubicBezTo>
                  <a:close/>
                  <a:moveTo>
                    <a:pt x="62" y="171"/>
                  </a:moveTo>
                  <a:cubicBezTo>
                    <a:pt x="62" y="171"/>
                    <a:pt x="62" y="172"/>
                    <a:pt x="63" y="172"/>
                  </a:cubicBezTo>
                  <a:cubicBezTo>
                    <a:pt x="63" y="171"/>
                    <a:pt x="63" y="171"/>
                    <a:pt x="62" y="171"/>
                  </a:cubicBezTo>
                  <a:cubicBezTo>
                    <a:pt x="62" y="171"/>
                    <a:pt x="62" y="171"/>
                    <a:pt x="62" y="171"/>
                  </a:cubicBezTo>
                  <a:close/>
                  <a:moveTo>
                    <a:pt x="35" y="173"/>
                  </a:moveTo>
                  <a:cubicBezTo>
                    <a:pt x="35" y="173"/>
                    <a:pt x="35" y="174"/>
                    <a:pt x="36" y="174"/>
                  </a:cubicBezTo>
                  <a:cubicBezTo>
                    <a:pt x="36" y="173"/>
                    <a:pt x="36" y="173"/>
                    <a:pt x="36" y="172"/>
                  </a:cubicBezTo>
                  <a:cubicBezTo>
                    <a:pt x="36" y="172"/>
                    <a:pt x="36" y="172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5" y="172"/>
                    <a:pt x="35" y="172"/>
                    <a:pt x="35" y="173"/>
                  </a:cubicBezTo>
                  <a:close/>
                  <a:moveTo>
                    <a:pt x="58" y="173"/>
                  </a:moveTo>
                  <a:cubicBezTo>
                    <a:pt x="58" y="173"/>
                    <a:pt x="59" y="173"/>
                    <a:pt x="59" y="172"/>
                  </a:cubicBezTo>
                  <a:cubicBezTo>
                    <a:pt x="59" y="172"/>
                    <a:pt x="59" y="172"/>
                    <a:pt x="59" y="171"/>
                  </a:cubicBezTo>
                  <a:cubicBezTo>
                    <a:pt x="58" y="172"/>
                    <a:pt x="57" y="173"/>
                    <a:pt x="58" y="173"/>
                  </a:cubicBezTo>
                  <a:close/>
                  <a:moveTo>
                    <a:pt x="56" y="174"/>
                  </a:moveTo>
                  <a:cubicBezTo>
                    <a:pt x="56" y="174"/>
                    <a:pt x="56" y="173"/>
                    <a:pt x="57" y="173"/>
                  </a:cubicBezTo>
                  <a:cubicBezTo>
                    <a:pt x="56" y="173"/>
                    <a:pt x="56" y="173"/>
                    <a:pt x="56" y="172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56" y="172"/>
                    <a:pt x="56" y="173"/>
                    <a:pt x="56" y="174"/>
                  </a:cubicBezTo>
                  <a:close/>
                  <a:moveTo>
                    <a:pt x="61" y="173"/>
                  </a:moveTo>
                  <a:cubicBezTo>
                    <a:pt x="61" y="173"/>
                    <a:pt x="62" y="175"/>
                    <a:pt x="62" y="174"/>
                  </a:cubicBezTo>
                  <a:cubicBezTo>
                    <a:pt x="62" y="173"/>
                    <a:pt x="61" y="173"/>
                    <a:pt x="61" y="172"/>
                  </a:cubicBezTo>
                  <a:cubicBezTo>
                    <a:pt x="61" y="173"/>
                    <a:pt x="61" y="173"/>
                    <a:pt x="61" y="173"/>
                  </a:cubicBezTo>
                  <a:close/>
                  <a:moveTo>
                    <a:pt x="64" y="173"/>
                  </a:moveTo>
                  <a:cubicBezTo>
                    <a:pt x="64" y="174"/>
                    <a:pt x="65" y="174"/>
                    <a:pt x="65" y="174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73"/>
                    <a:pt x="66" y="173"/>
                    <a:pt x="65" y="173"/>
                  </a:cubicBezTo>
                  <a:cubicBezTo>
                    <a:pt x="65" y="173"/>
                    <a:pt x="65" y="173"/>
                    <a:pt x="64" y="173"/>
                  </a:cubicBezTo>
                  <a:close/>
                  <a:moveTo>
                    <a:pt x="58" y="174"/>
                  </a:moveTo>
                  <a:cubicBezTo>
                    <a:pt x="59" y="174"/>
                    <a:pt x="59" y="173"/>
                    <a:pt x="59" y="173"/>
                  </a:cubicBezTo>
                  <a:cubicBezTo>
                    <a:pt x="59" y="173"/>
                    <a:pt x="58" y="174"/>
                    <a:pt x="58" y="174"/>
                  </a:cubicBezTo>
                  <a:close/>
                  <a:moveTo>
                    <a:pt x="36" y="175"/>
                  </a:moveTo>
                  <a:cubicBezTo>
                    <a:pt x="36" y="175"/>
                    <a:pt x="37" y="174"/>
                    <a:pt x="37" y="174"/>
                  </a:cubicBezTo>
                  <a:cubicBezTo>
                    <a:pt x="36" y="174"/>
                    <a:pt x="36" y="174"/>
                    <a:pt x="36" y="175"/>
                  </a:cubicBezTo>
                  <a:close/>
                  <a:moveTo>
                    <a:pt x="33" y="176"/>
                  </a:moveTo>
                  <a:cubicBezTo>
                    <a:pt x="34" y="176"/>
                    <a:pt x="33" y="177"/>
                    <a:pt x="34" y="177"/>
                  </a:cubicBezTo>
                  <a:cubicBezTo>
                    <a:pt x="35" y="176"/>
                    <a:pt x="35" y="175"/>
                    <a:pt x="34" y="174"/>
                  </a:cubicBezTo>
                  <a:cubicBezTo>
                    <a:pt x="34" y="175"/>
                    <a:pt x="33" y="175"/>
                    <a:pt x="33" y="176"/>
                  </a:cubicBezTo>
                  <a:close/>
                  <a:moveTo>
                    <a:pt x="59" y="175"/>
                  </a:moveTo>
                  <a:cubicBezTo>
                    <a:pt x="59" y="176"/>
                    <a:pt x="59" y="176"/>
                    <a:pt x="60" y="176"/>
                  </a:cubicBezTo>
                  <a:cubicBezTo>
                    <a:pt x="60" y="176"/>
                    <a:pt x="60" y="176"/>
                    <a:pt x="61" y="175"/>
                  </a:cubicBezTo>
                  <a:cubicBezTo>
                    <a:pt x="60" y="175"/>
                    <a:pt x="60" y="174"/>
                    <a:pt x="60" y="174"/>
                  </a:cubicBezTo>
                  <a:cubicBezTo>
                    <a:pt x="60" y="175"/>
                    <a:pt x="59" y="175"/>
                    <a:pt x="59" y="175"/>
                  </a:cubicBezTo>
                  <a:close/>
                  <a:moveTo>
                    <a:pt x="57" y="175"/>
                  </a:moveTo>
                  <a:cubicBezTo>
                    <a:pt x="57" y="175"/>
                    <a:pt x="57" y="175"/>
                    <a:pt x="57" y="176"/>
                  </a:cubicBezTo>
                  <a:cubicBezTo>
                    <a:pt x="57" y="176"/>
                    <a:pt x="58" y="175"/>
                    <a:pt x="58" y="175"/>
                  </a:cubicBezTo>
                  <a:cubicBezTo>
                    <a:pt x="57" y="175"/>
                    <a:pt x="57" y="174"/>
                    <a:pt x="57" y="175"/>
                  </a:cubicBezTo>
                  <a:close/>
                  <a:moveTo>
                    <a:pt x="65" y="176"/>
                  </a:moveTo>
                  <a:cubicBezTo>
                    <a:pt x="65" y="177"/>
                    <a:pt x="64" y="176"/>
                    <a:pt x="64" y="177"/>
                  </a:cubicBezTo>
                  <a:cubicBezTo>
                    <a:pt x="65" y="177"/>
                    <a:pt x="65" y="178"/>
                    <a:pt x="65" y="178"/>
                  </a:cubicBezTo>
                  <a:cubicBezTo>
                    <a:pt x="65" y="177"/>
                    <a:pt x="65" y="176"/>
                    <a:pt x="65" y="175"/>
                  </a:cubicBezTo>
                  <a:cubicBezTo>
                    <a:pt x="65" y="176"/>
                    <a:pt x="65" y="176"/>
                    <a:pt x="65" y="176"/>
                  </a:cubicBezTo>
                  <a:close/>
                  <a:moveTo>
                    <a:pt x="60" y="176"/>
                  </a:moveTo>
                  <a:cubicBezTo>
                    <a:pt x="60" y="176"/>
                    <a:pt x="60" y="176"/>
                    <a:pt x="61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0" y="176"/>
                    <a:pt x="60" y="176"/>
                    <a:pt x="60" y="176"/>
                  </a:cubicBezTo>
                  <a:close/>
                  <a:moveTo>
                    <a:pt x="58" y="178"/>
                  </a:moveTo>
                  <a:cubicBezTo>
                    <a:pt x="58" y="178"/>
                    <a:pt x="58" y="178"/>
                    <a:pt x="59" y="177"/>
                  </a:cubicBezTo>
                  <a:cubicBezTo>
                    <a:pt x="58" y="177"/>
                    <a:pt x="58" y="176"/>
                    <a:pt x="58" y="176"/>
                  </a:cubicBezTo>
                  <a:cubicBezTo>
                    <a:pt x="57" y="177"/>
                    <a:pt x="57" y="177"/>
                    <a:pt x="58" y="178"/>
                  </a:cubicBezTo>
                  <a:close/>
                  <a:moveTo>
                    <a:pt x="34" y="177"/>
                  </a:moveTo>
                  <a:cubicBezTo>
                    <a:pt x="34" y="177"/>
                    <a:pt x="34" y="177"/>
                    <a:pt x="34" y="178"/>
                  </a:cubicBezTo>
                  <a:cubicBezTo>
                    <a:pt x="35" y="178"/>
                    <a:pt x="35" y="177"/>
                    <a:pt x="35" y="177"/>
                  </a:cubicBezTo>
                  <a:cubicBezTo>
                    <a:pt x="35" y="177"/>
                    <a:pt x="35" y="177"/>
                    <a:pt x="34" y="177"/>
                  </a:cubicBezTo>
                  <a:close/>
                  <a:moveTo>
                    <a:pt x="32" y="177"/>
                  </a:moveTo>
                  <a:cubicBezTo>
                    <a:pt x="33" y="177"/>
                    <a:pt x="32" y="178"/>
                    <a:pt x="33" y="178"/>
                  </a:cubicBezTo>
                  <a:cubicBezTo>
                    <a:pt x="33" y="178"/>
                    <a:pt x="33" y="177"/>
                    <a:pt x="33" y="177"/>
                  </a:cubicBezTo>
                  <a:cubicBezTo>
                    <a:pt x="33" y="177"/>
                    <a:pt x="32" y="177"/>
                    <a:pt x="32" y="177"/>
                  </a:cubicBezTo>
                  <a:close/>
                  <a:moveTo>
                    <a:pt x="60" y="178"/>
                  </a:moveTo>
                  <a:cubicBezTo>
                    <a:pt x="60" y="179"/>
                    <a:pt x="61" y="178"/>
                    <a:pt x="61" y="177"/>
                  </a:cubicBezTo>
                  <a:cubicBezTo>
                    <a:pt x="61" y="178"/>
                    <a:pt x="60" y="178"/>
                    <a:pt x="60" y="178"/>
                  </a:cubicBezTo>
                  <a:close/>
                  <a:moveTo>
                    <a:pt x="63" y="178"/>
                  </a:moveTo>
                  <a:cubicBezTo>
                    <a:pt x="64" y="179"/>
                    <a:pt x="64" y="180"/>
                    <a:pt x="65" y="180"/>
                  </a:cubicBezTo>
                  <a:cubicBezTo>
                    <a:pt x="65" y="180"/>
                    <a:pt x="65" y="180"/>
                    <a:pt x="65" y="179"/>
                  </a:cubicBezTo>
                  <a:cubicBezTo>
                    <a:pt x="64" y="179"/>
                    <a:pt x="64" y="178"/>
                    <a:pt x="64" y="177"/>
                  </a:cubicBezTo>
                  <a:cubicBezTo>
                    <a:pt x="64" y="177"/>
                    <a:pt x="63" y="177"/>
                    <a:pt x="63" y="178"/>
                  </a:cubicBezTo>
                  <a:close/>
                  <a:moveTo>
                    <a:pt x="36" y="178"/>
                  </a:moveTo>
                  <a:cubicBezTo>
                    <a:pt x="36" y="178"/>
                    <a:pt x="37" y="178"/>
                    <a:pt x="36" y="177"/>
                  </a:cubicBezTo>
                  <a:cubicBezTo>
                    <a:pt x="36" y="178"/>
                    <a:pt x="36" y="178"/>
                    <a:pt x="36" y="178"/>
                  </a:cubicBezTo>
                  <a:close/>
                  <a:moveTo>
                    <a:pt x="58" y="179"/>
                  </a:moveTo>
                  <a:cubicBezTo>
                    <a:pt x="58" y="179"/>
                    <a:pt x="58" y="179"/>
                    <a:pt x="58" y="179"/>
                  </a:cubicBezTo>
                  <a:cubicBezTo>
                    <a:pt x="59" y="179"/>
                    <a:pt x="59" y="178"/>
                    <a:pt x="59" y="178"/>
                  </a:cubicBezTo>
                  <a:cubicBezTo>
                    <a:pt x="59" y="178"/>
                    <a:pt x="58" y="178"/>
                    <a:pt x="58" y="179"/>
                  </a:cubicBezTo>
                  <a:close/>
                  <a:moveTo>
                    <a:pt x="57" y="179"/>
                  </a:moveTo>
                  <a:cubicBezTo>
                    <a:pt x="57" y="179"/>
                    <a:pt x="57" y="178"/>
                    <a:pt x="57" y="178"/>
                  </a:cubicBezTo>
                  <a:cubicBezTo>
                    <a:pt x="57" y="178"/>
                    <a:pt x="57" y="178"/>
                    <a:pt x="57" y="179"/>
                  </a:cubicBezTo>
                  <a:close/>
                  <a:moveTo>
                    <a:pt x="61" y="180"/>
                  </a:moveTo>
                  <a:cubicBezTo>
                    <a:pt x="61" y="179"/>
                    <a:pt x="61" y="179"/>
                    <a:pt x="62" y="178"/>
                  </a:cubicBezTo>
                  <a:cubicBezTo>
                    <a:pt x="61" y="178"/>
                    <a:pt x="60" y="179"/>
                    <a:pt x="61" y="180"/>
                  </a:cubicBezTo>
                  <a:close/>
                  <a:moveTo>
                    <a:pt x="33" y="181"/>
                  </a:moveTo>
                  <a:cubicBezTo>
                    <a:pt x="33" y="180"/>
                    <a:pt x="34" y="179"/>
                    <a:pt x="33" y="179"/>
                  </a:cubicBezTo>
                  <a:cubicBezTo>
                    <a:pt x="33" y="179"/>
                    <a:pt x="32" y="180"/>
                    <a:pt x="33" y="181"/>
                  </a:cubicBezTo>
                  <a:close/>
                  <a:moveTo>
                    <a:pt x="31" y="180"/>
                  </a:moveTo>
                  <a:cubicBezTo>
                    <a:pt x="31" y="180"/>
                    <a:pt x="32" y="179"/>
                    <a:pt x="32" y="179"/>
                  </a:cubicBezTo>
                  <a:cubicBezTo>
                    <a:pt x="32" y="179"/>
                    <a:pt x="31" y="180"/>
                    <a:pt x="31" y="180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5" y="180"/>
                    <a:pt x="36" y="180"/>
                  </a:cubicBezTo>
                  <a:cubicBezTo>
                    <a:pt x="36" y="180"/>
                    <a:pt x="36" y="179"/>
                    <a:pt x="36" y="179"/>
                  </a:cubicBezTo>
                  <a:cubicBezTo>
                    <a:pt x="36" y="179"/>
                    <a:pt x="36" y="179"/>
                    <a:pt x="36" y="179"/>
                  </a:cubicBezTo>
                  <a:close/>
                  <a:moveTo>
                    <a:pt x="37" y="180"/>
                  </a:moveTo>
                  <a:cubicBezTo>
                    <a:pt x="37" y="180"/>
                    <a:pt x="37" y="180"/>
                    <a:pt x="37" y="180"/>
                  </a:cubicBezTo>
                  <a:cubicBezTo>
                    <a:pt x="37" y="180"/>
                    <a:pt x="37" y="179"/>
                    <a:pt x="37" y="179"/>
                  </a:cubicBezTo>
                  <a:cubicBezTo>
                    <a:pt x="37" y="180"/>
                    <a:pt x="37" y="180"/>
                    <a:pt x="37" y="180"/>
                  </a:cubicBezTo>
                  <a:close/>
                  <a:moveTo>
                    <a:pt x="57" y="181"/>
                  </a:moveTo>
                  <a:cubicBezTo>
                    <a:pt x="57" y="181"/>
                    <a:pt x="58" y="181"/>
                    <a:pt x="58" y="180"/>
                  </a:cubicBezTo>
                  <a:cubicBezTo>
                    <a:pt x="57" y="180"/>
                    <a:pt x="57" y="179"/>
                    <a:pt x="57" y="179"/>
                  </a:cubicBezTo>
                  <a:cubicBezTo>
                    <a:pt x="57" y="180"/>
                    <a:pt x="56" y="181"/>
                    <a:pt x="57" y="181"/>
                  </a:cubicBezTo>
                  <a:close/>
                  <a:moveTo>
                    <a:pt x="61" y="180"/>
                  </a:moveTo>
                  <a:cubicBezTo>
                    <a:pt x="62" y="181"/>
                    <a:pt x="62" y="181"/>
                    <a:pt x="62" y="182"/>
                  </a:cubicBezTo>
                  <a:cubicBezTo>
                    <a:pt x="62" y="181"/>
                    <a:pt x="62" y="180"/>
                    <a:pt x="62" y="179"/>
                  </a:cubicBezTo>
                  <a:cubicBezTo>
                    <a:pt x="62" y="180"/>
                    <a:pt x="62" y="180"/>
                    <a:pt x="61" y="180"/>
                  </a:cubicBezTo>
                  <a:close/>
                  <a:moveTo>
                    <a:pt x="59" y="181"/>
                  </a:moveTo>
                  <a:cubicBezTo>
                    <a:pt x="60" y="181"/>
                    <a:pt x="60" y="180"/>
                    <a:pt x="60" y="180"/>
                  </a:cubicBezTo>
                  <a:cubicBezTo>
                    <a:pt x="60" y="181"/>
                    <a:pt x="59" y="180"/>
                    <a:pt x="59" y="181"/>
                  </a:cubicBezTo>
                  <a:close/>
                  <a:moveTo>
                    <a:pt x="30" y="191"/>
                  </a:moveTo>
                  <a:cubicBezTo>
                    <a:pt x="30" y="191"/>
                    <a:pt x="31" y="191"/>
                    <a:pt x="31" y="191"/>
                  </a:cubicBezTo>
                  <a:cubicBezTo>
                    <a:pt x="30" y="192"/>
                    <a:pt x="31" y="193"/>
                    <a:pt x="30" y="194"/>
                  </a:cubicBezTo>
                  <a:cubicBezTo>
                    <a:pt x="31" y="194"/>
                    <a:pt x="30" y="197"/>
                    <a:pt x="31" y="198"/>
                  </a:cubicBezTo>
                  <a:cubicBezTo>
                    <a:pt x="31" y="198"/>
                    <a:pt x="31" y="197"/>
                    <a:pt x="32" y="196"/>
                  </a:cubicBezTo>
                  <a:cubicBezTo>
                    <a:pt x="32" y="196"/>
                    <a:pt x="31" y="196"/>
                    <a:pt x="31" y="195"/>
                  </a:cubicBezTo>
                  <a:cubicBezTo>
                    <a:pt x="32" y="193"/>
                    <a:pt x="32" y="190"/>
                    <a:pt x="31" y="189"/>
                  </a:cubicBezTo>
                  <a:cubicBezTo>
                    <a:pt x="32" y="187"/>
                    <a:pt x="32" y="184"/>
                    <a:pt x="32" y="181"/>
                  </a:cubicBezTo>
                  <a:cubicBezTo>
                    <a:pt x="32" y="181"/>
                    <a:pt x="32" y="181"/>
                    <a:pt x="31" y="181"/>
                  </a:cubicBezTo>
                  <a:cubicBezTo>
                    <a:pt x="29" y="184"/>
                    <a:pt x="31" y="188"/>
                    <a:pt x="30" y="191"/>
                  </a:cubicBezTo>
                  <a:close/>
                  <a:moveTo>
                    <a:pt x="64" y="185"/>
                  </a:moveTo>
                  <a:cubicBezTo>
                    <a:pt x="64" y="185"/>
                    <a:pt x="64" y="185"/>
                    <a:pt x="63" y="185"/>
                  </a:cubicBezTo>
                  <a:cubicBezTo>
                    <a:pt x="63" y="186"/>
                    <a:pt x="64" y="187"/>
                    <a:pt x="65" y="187"/>
                  </a:cubicBezTo>
                  <a:cubicBezTo>
                    <a:pt x="64" y="188"/>
                    <a:pt x="65" y="189"/>
                    <a:pt x="64" y="190"/>
                  </a:cubicBezTo>
                  <a:cubicBezTo>
                    <a:pt x="64" y="189"/>
                    <a:pt x="63" y="189"/>
                    <a:pt x="63" y="189"/>
                  </a:cubicBezTo>
                  <a:cubicBezTo>
                    <a:pt x="63" y="190"/>
                    <a:pt x="63" y="191"/>
                    <a:pt x="64" y="192"/>
                  </a:cubicBezTo>
                  <a:cubicBezTo>
                    <a:pt x="66" y="190"/>
                    <a:pt x="65" y="185"/>
                    <a:pt x="65" y="182"/>
                  </a:cubicBezTo>
                  <a:cubicBezTo>
                    <a:pt x="65" y="182"/>
                    <a:pt x="64" y="181"/>
                    <a:pt x="64" y="181"/>
                  </a:cubicBezTo>
                  <a:cubicBezTo>
                    <a:pt x="63" y="182"/>
                    <a:pt x="65" y="184"/>
                    <a:pt x="64" y="185"/>
                  </a:cubicBezTo>
                  <a:close/>
                  <a:moveTo>
                    <a:pt x="34" y="183"/>
                  </a:moveTo>
                  <a:cubicBezTo>
                    <a:pt x="34" y="182"/>
                    <a:pt x="35" y="182"/>
                    <a:pt x="35" y="181"/>
                  </a:cubicBezTo>
                  <a:cubicBezTo>
                    <a:pt x="35" y="181"/>
                    <a:pt x="34" y="181"/>
                    <a:pt x="34" y="181"/>
                  </a:cubicBezTo>
                  <a:cubicBezTo>
                    <a:pt x="34" y="182"/>
                    <a:pt x="33" y="183"/>
                    <a:pt x="34" y="183"/>
                  </a:cubicBezTo>
                  <a:close/>
                  <a:moveTo>
                    <a:pt x="60" y="182"/>
                  </a:moveTo>
                  <a:cubicBezTo>
                    <a:pt x="60" y="183"/>
                    <a:pt x="61" y="183"/>
                    <a:pt x="61" y="183"/>
                  </a:cubicBezTo>
                  <a:cubicBezTo>
                    <a:pt x="61" y="182"/>
                    <a:pt x="61" y="182"/>
                    <a:pt x="60" y="182"/>
                  </a:cubicBezTo>
                  <a:cubicBezTo>
                    <a:pt x="60" y="182"/>
                    <a:pt x="60" y="182"/>
                    <a:pt x="60" y="182"/>
                  </a:cubicBezTo>
                  <a:close/>
                  <a:moveTo>
                    <a:pt x="57" y="182"/>
                  </a:moveTo>
                  <a:cubicBezTo>
                    <a:pt x="57" y="183"/>
                    <a:pt x="58" y="183"/>
                    <a:pt x="58" y="183"/>
                  </a:cubicBezTo>
                  <a:cubicBezTo>
                    <a:pt x="58" y="183"/>
                    <a:pt x="59" y="182"/>
                    <a:pt x="59" y="182"/>
                  </a:cubicBezTo>
                  <a:cubicBezTo>
                    <a:pt x="58" y="182"/>
                    <a:pt x="58" y="182"/>
                    <a:pt x="57" y="182"/>
                  </a:cubicBezTo>
                  <a:close/>
                  <a:moveTo>
                    <a:pt x="63" y="183"/>
                  </a:moveTo>
                  <a:cubicBezTo>
                    <a:pt x="63" y="183"/>
                    <a:pt x="64" y="183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3"/>
                    <a:pt x="63" y="183"/>
                    <a:pt x="63" y="183"/>
                  </a:cubicBezTo>
                  <a:close/>
                  <a:moveTo>
                    <a:pt x="36" y="184"/>
                  </a:moveTo>
                  <a:cubicBezTo>
                    <a:pt x="36" y="183"/>
                    <a:pt x="37" y="183"/>
                    <a:pt x="37" y="182"/>
                  </a:cubicBezTo>
                  <a:cubicBezTo>
                    <a:pt x="36" y="182"/>
                    <a:pt x="36" y="183"/>
                    <a:pt x="36" y="184"/>
                  </a:cubicBezTo>
                  <a:close/>
                  <a:moveTo>
                    <a:pt x="35" y="184"/>
                  </a:moveTo>
                  <a:cubicBezTo>
                    <a:pt x="35" y="184"/>
                    <a:pt x="36" y="183"/>
                    <a:pt x="35" y="183"/>
                  </a:cubicBezTo>
                  <a:cubicBezTo>
                    <a:pt x="35" y="183"/>
                    <a:pt x="34" y="184"/>
                    <a:pt x="35" y="184"/>
                  </a:cubicBezTo>
                  <a:close/>
                  <a:moveTo>
                    <a:pt x="58" y="185"/>
                  </a:moveTo>
                  <a:cubicBezTo>
                    <a:pt x="59" y="185"/>
                    <a:pt x="59" y="184"/>
                    <a:pt x="59" y="184"/>
                  </a:cubicBezTo>
                  <a:cubicBezTo>
                    <a:pt x="59" y="184"/>
                    <a:pt x="59" y="183"/>
                    <a:pt x="59" y="183"/>
                  </a:cubicBezTo>
                  <a:cubicBezTo>
                    <a:pt x="59" y="184"/>
                    <a:pt x="58" y="184"/>
                    <a:pt x="58" y="185"/>
                  </a:cubicBezTo>
                  <a:close/>
                  <a:moveTo>
                    <a:pt x="62" y="185"/>
                  </a:moveTo>
                  <a:cubicBezTo>
                    <a:pt x="62" y="185"/>
                    <a:pt x="62" y="184"/>
                    <a:pt x="62" y="184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1" y="184"/>
                    <a:pt x="61" y="185"/>
                    <a:pt x="62" y="185"/>
                  </a:cubicBezTo>
                  <a:close/>
                  <a:moveTo>
                    <a:pt x="33" y="185"/>
                  </a:move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4"/>
                    <a:pt x="33" y="184"/>
                  </a:cubicBezTo>
                  <a:cubicBezTo>
                    <a:pt x="33" y="184"/>
                    <a:pt x="32" y="185"/>
                    <a:pt x="33" y="185"/>
                  </a:cubicBezTo>
                  <a:close/>
                  <a:moveTo>
                    <a:pt x="35" y="186"/>
                  </a:moveTo>
                  <a:cubicBezTo>
                    <a:pt x="36" y="185"/>
                    <a:pt x="36" y="184"/>
                    <a:pt x="36" y="184"/>
                  </a:cubicBezTo>
                  <a:cubicBezTo>
                    <a:pt x="36" y="184"/>
                    <a:pt x="35" y="185"/>
                    <a:pt x="35" y="186"/>
                  </a:cubicBezTo>
                  <a:close/>
                  <a:moveTo>
                    <a:pt x="60" y="187"/>
                  </a:moveTo>
                  <a:cubicBezTo>
                    <a:pt x="60" y="187"/>
                    <a:pt x="61" y="186"/>
                    <a:pt x="60" y="186"/>
                  </a:cubicBezTo>
                  <a:cubicBezTo>
                    <a:pt x="60" y="186"/>
                    <a:pt x="59" y="187"/>
                    <a:pt x="60" y="187"/>
                  </a:cubicBezTo>
                  <a:close/>
                  <a:moveTo>
                    <a:pt x="36" y="187"/>
                  </a:moveTo>
                  <a:cubicBezTo>
                    <a:pt x="36" y="187"/>
                    <a:pt x="36" y="188"/>
                    <a:pt x="37" y="188"/>
                  </a:cubicBezTo>
                  <a:cubicBezTo>
                    <a:pt x="37" y="187"/>
                    <a:pt x="37" y="186"/>
                    <a:pt x="36" y="186"/>
                  </a:cubicBezTo>
                  <a:cubicBezTo>
                    <a:pt x="36" y="187"/>
                    <a:pt x="36" y="187"/>
                    <a:pt x="36" y="187"/>
                  </a:cubicBezTo>
                  <a:close/>
                  <a:moveTo>
                    <a:pt x="57" y="188"/>
                  </a:moveTo>
                  <a:cubicBezTo>
                    <a:pt x="58" y="187"/>
                    <a:pt x="58" y="187"/>
                    <a:pt x="58" y="187"/>
                  </a:cubicBezTo>
                  <a:cubicBezTo>
                    <a:pt x="58" y="187"/>
                    <a:pt x="58" y="187"/>
                    <a:pt x="57" y="187"/>
                  </a:cubicBezTo>
                  <a:cubicBezTo>
                    <a:pt x="58" y="187"/>
                    <a:pt x="57" y="187"/>
                    <a:pt x="57" y="188"/>
                  </a:cubicBezTo>
                  <a:close/>
                  <a:moveTo>
                    <a:pt x="63" y="187"/>
                  </a:moveTo>
                  <a:cubicBezTo>
                    <a:pt x="63" y="187"/>
                    <a:pt x="63" y="187"/>
                    <a:pt x="63" y="187"/>
                  </a:cubicBezTo>
                  <a:cubicBezTo>
                    <a:pt x="63" y="187"/>
                    <a:pt x="63" y="188"/>
                    <a:pt x="63" y="187"/>
                  </a:cubicBezTo>
                  <a:close/>
                  <a:moveTo>
                    <a:pt x="34" y="188"/>
                  </a:moveTo>
                  <a:cubicBezTo>
                    <a:pt x="34" y="188"/>
                    <a:pt x="35" y="188"/>
                    <a:pt x="35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8"/>
                    <a:pt x="34" y="188"/>
                  </a:cubicBezTo>
                  <a:close/>
                  <a:moveTo>
                    <a:pt x="58" y="189"/>
                  </a:moveTo>
                  <a:cubicBezTo>
                    <a:pt x="58" y="189"/>
                    <a:pt x="59" y="189"/>
                    <a:pt x="59" y="188"/>
                  </a:cubicBezTo>
                  <a:cubicBezTo>
                    <a:pt x="58" y="188"/>
                    <a:pt x="58" y="188"/>
                    <a:pt x="58" y="189"/>
                  </a:cubicBezTo>
                  <a:close/>
                  <a:moveTo>
                    <a:pt x="60" y="189"/>
                  </a:moveTo>
                  <a:cubicBezTo>
                    <a:pt x="60" y="189"/>
                    <a:pt x="61" y="190"/>
                    <a:pt x="61" y="190"/>
                  </a:cubicBezTo>
                  <a:cubicBezTo>
                    <a:pt x="61" y="189"/>
                    <a:pt x="62" y="189"/>
                    <a:pt x="62" y="189"/>
                  </a:cubicBezTo>
                  <a:cubicBezTo>
                    <a:pt x="61" y="189"/>
                    <a:pt x="61" y="188"/>
                    <a:pt x="61" y="188"/>
                  </a:cubicBezTo>
                  <a:cubicBezTo>
                    <a:pt x="61" y="188"/>
                    <a:pt x="61" y="189"/>
                    <a:pt x="60" y="189"/>
                  </a:cubicBezTo>
                  <a:close/>
                  <a:moveTo>
                    <a:pt x="33" y="192"/>
                  </a:moveTo>
                  <a:cubicBezTo>
                    <a:pt x="33" y="191"/>
                    <a:pt x="34" y="189"/>
                    <a:pt x="33" y="189"/>
                  </a:cubicBezTo>
                  <a:cubicBezTo>
                    <a:pt x="32" y="190"/>
                    <a:pt x="33" y="190"/>
                    <a:pt x="33" y="192"/>
                  </a:cubicBezTo>
                  <a:close/>
                  <a:moveTo>
                    <a:pt x="36" y="190"/>
                  </a:moveTo>
                  <a:cubicBezTo>
                    <a:pt x="36" y="190"/>
                    <a:pt x="36" y="191"/>
                    <a:pt x="37" y="191"/>
                  </a:cubicBezTo>
                  <a:cubicBezTo>
                    <a:pt x="37" y="191"/>
                    <a:pt x="37" y="190"/>
                    <a:pt x="36" y="189"/>
                  </a:cubicBezTo>
                  <a:cubicBezTo>
                    <a:pt x="36" y="190"/>
                    <a:pt x="36" y="190"/>
                    <a:pt x="36" y="190"/>
                  </a:cubicBezTo>
                  <a:close/>
                  <a:moveTo>
                    <a:pt x="59" y="191"/>
                  </a:moveTo>
                  <a:cubicBezTo>
                    <a:pt x="60" y="192"/>
                    <a:pt x="60" y="190"/>
                    <a:pt x="59" y="190"/>
                  </a:cubicBezTo>
                  <a:cubicBezTo>
                    <a:pt x="59" y="190"/>
                    <a:pt x="59" y="190"/>
                    <a:pt x="59" y="191"/>
                  </a:cubicBezTo>
                  <a:close/>
                  <a:moveTo>
                    <a:pt x="38" y="196"/>
                  </a:moveTo>
                  <a:cubicBezTo>
                    <a:pt x="38" y="194"/>
                    <a:pt x="38" y="192"/>
                    <a:pt x="38" y="190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8" y="192"/>
                    <a:pt x="37" y="194"/>
                    <a:pt x="38" y="196"/>
                  </a:cubicBezTo>
                  <a:close/>
                  <a:moveTo>
                    <a:pt x="57" y="192"/>
                  </a:moveTo>
                  <a:cubicBezTo>
                    <a:pt x="57" y="191"/>
                    <a:pt x="58" y="191"/>
                    <a:pt x="58" y="191"/>
                  </a:cubicBezTo>
                  <a:cubicBezTo>
                    <a:pt x="57" y="191"/>
                    <a:pt x="57" y="191"/>
                    <a:pt x="57" y="192"/>
                  </a:cubicBezTo>
                  <a:close/>
                  <a:moveTo>
                    <a:pt x="60" y="193"/>
                  </a:moveTo>
                  <a:cubicBezTo>
                    <a:pt x="60" y="193"/>
                    <a:pt x="61" y="193"/>
                    <a:pt x="61" y="194"/>
                  </a:cubicBezTo>
                  <a:cubicBezTo>
                    <a:pt x="61" y="194"/>
                    <a:pt x="61" y="194"/>
                    <a:pt x="62" y="194"/>
                  </a:cubicBezTo>
                  <a:cubicBezTo>
                    <a:pt x="61" y="193"/>
                    <a:pt x="61" y="192"/>
                    <a:pt x="61" y="192"/>
                  </a:cubicBezTo>
                  <a:cubicBezTo>
                    <a:pt x="61" y="192"/>
                    <a:pt x="60" y="192"/>
                    <a:pt x="60" y="193"/>
                  </a:cubicBezTo>
                  <a:close/>
                  <a:moveTo>
                    <a:pt x="65" y="195"/>
                  </a:moveTo>
                  <a:cubicBezTo>
                    <a:pt x="64" y="194"/>
                    <a:pt x="65" y="193"/>
                    <a:pt x="64" y="192"/>
                  </a:cubicBezTo>
                  <a:cubicBezTo>
                    <a:pt x="64" y="193"/>
                    <a:pt x="64" y="195"/>
                    <a:pt x="65" y="195"/>
                  </a:cubicBezTo>
                  <a:close/>
                  <a:moveTo>
                    <a:pt x="34" y="195"/>
                  </a:moveTo>
                  <a:cubicBezTo>
                    <a:pt x="34" y="194"/>
                    <a:pt x="35" y="194"/>
                    <a:pt x="35" y="193"/>
                  </a:cubicBezTo>
                  <a:cubicBezTo>
                    <a:pt x="35" y="194"/>
                    <a:pt x="34" y="194"/>
                    <a:pt x="34" y="195"/>
                  </a:cubicBezTo>
                  <a:close/>
                  <a:moveTo>
                    <a:pt x="58" y="194"/>
                  </a:moveTo>
                  <a:cubicBezTo>
                    <a:pt x="58" y="194"/>
                    <a:pt x="58" y="193"/>
                    <a:pt x="59" y="193"/>
                  </a:cubicBezTo>
                  <a:cubicBezTo>
                    <a:pt x="58" y="193"/>
                    <a:pt x="58" y="194"/>
                    <a:pt x="58" y="194"/>
                  </a:cubicBezTo>
                  <a:close/>
                  <a:moveTo>
                    <a:pt x="59" y="196"/>
                  </a:moveTo>
                  <a:cubicBezTo>
                    <a:pt x="59" y="196"/>
                    <a:pt x="60" y="196"/>
                    <a:pt x="60" y="196"/>
                  </a:cubicBezTo>
                  <a:cubicBezTo>
                    <a:pt x="60" y="195"/>
                    <a:pt x="60" y="194"/>
                    <a:pt x="59" y="194"/>
                  </a:cubicBezTo>
                  <a:cubicBezTo>
                    <a:pt x="58" y="195"/>
                    <a:pt x="58" y="195"/>
                    <a:pt x="59" y="196"/>
                  </a:cubicBezTo>
                  <a:close/>
                  <a:moveTo>
                    <a:pt x="35" y="196"/>
                  </a:moveTo>
                  <a:cubicBezTo>
                    <a:pt x="35" y="196"/>
                    <a:pt x="35" y="195"/>
                    <a:pt x="35" y="194"/>
                  </a:cubicBezTo>
                  <a:cubicBezTo>
                    <a:pt x="35" y="194"/>
                    <a:pt x="35" y="194"/>
                    <a:pt x="35" y="194"/>
                  </a:cubicBezTo>
                  <a:cubicBezTo>
                    <a:pt x="35" y="195"/>
                    <a:pt x="34" y="196"/>
                    <a:pt x="35" y="196"/>
                  </a:cubicBezTo>
                  <a:close/>
                  <a:moveTo>
                    <a:pt x="37" y="196"/>
                  </a:moveTo>
                  <a:cubicBezTo>
                    <a:pt x="37" y="196"/>
                    <a:pt x="37" y="195"/>
                    <a:pt x="36" y="195"/>
                  </a:cubicBezTo>
                  <a:cubicBezTo>
                    <a:pt x="36" y="195"/>
                    <a:pt x="36" y="196"/>
                    <a:pt x="37" y="196"/>
                  </a:cubicBezTo>
                  <a:close/>
                  <a:moveTo>
                    <a:pt x="59" y="196"/>
                  </a:move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6"/>
                    <a:pt x="60" y="196"/>
                  </a:cubicBezTo>
                  <a:cubicBezTo>
                    <a:pt x="60" y="196"/>
                    <a:pt x="59" y="196"/>
                    <a:pt x="59" y="196"/>
                  </a:cubicBezTo>
                  <a:close/>
                  <a:moveTo>
                    <a:pt x="58" y="197"/>
                  </a:moveTo>
                  <a:cubicBezTo>
                    <a:pt x="58" y="197"/>
                    <a:pt x="58" y="196"/>
                    <a:pt x="58" y="196"/>
                  </a:cubicBezTo>
                  <a:cubicBezTo>
                    <a:pt x="57" y="196"/>
                    <a:pt x="57" y="197"/>
                    <a:pt x="58" y="197"/>
                  </a:cubicBezTo>
                  <a:close/>
                  <a:moveTo>
                    <a:pt x="33" y="197"/>
                  </a:moveTo>
                  <a:cubicBezTo>
                    <a:pt x="33" y="197"/>
                    <a:pt x="33" y="196"/>
                    <a:pt x="33" y="196"/>
                  </a:cubicBezTo>
                  <a:cubicBezTo>
                    <a:pt x="33" y="196"/>
                    <a:pt x="33" y="197"/>
                    <a:pt x="33" y="197"/>
                  </a:cubicBezTo>
                  <a:close/>
                  <a:moveTo>
                    <a:pt x="35" y="197"/>
                  </a:moveTo>
                  <a:cubicBezTo>
                    <a:pt x="36" y="198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6"/>
                  </a:cubicBezTo>
                  <a:cubicBezTo>
                    <a:pt x="36" y="197"/>
                    <a:pt x="35" y="197"/>
                    <a:pt x="35" y="197"/>
                  </a:cubicBezTo>
                  <a:close/>
                  <a:moveTo>
                    <a:pt x="59" y="198"/>
                  </a:moveTo>
                  <a:cubicBezTo>
                    <a:pt x="59" y="198"/>
                    <a:pt x="59" y="197"/>
                    <a:pt x="58" y="197"/>
                  </a:cubicBezTo>
                  <a:cubicBezTo>
                    <a:pt x="58" y="198"/>
                    <a:pt x="58" y="198"/>
                    <a:pt x="59" y="198"/>
                  </a:cubicBezTo>
                  <a:close/>
                  <a:moveTo>
                    <a:pt x="64" y="198"/>
                  </a:moveTo>
                  <a:cubicBezTo>
                    <a:pt x="64" y="199"/>
                    <a:pt x="64" y="199"/>
                    <a:pt x="65" y="199"/>
                  </a:cubicBezTo>
                  <a:cubicBezTo>
                    <a:pt x="64" y="198"/>
                    <a:pt x="64" y="198"/>
                    <a:pt x="64" y="197"/>
                  </a:cubicBezTo>
                  <a:cubicBezTo>
                    <a:pt x="64" y="198"/>
                    <a:pt x="63" y="198"/>
                    <a:pt x="64" y="198"/>
                  </a:cubicBezTo>
                  <a:close/>
                  <a:moveTo>
                    <a:pt x="33" y="198"/>
                  </a:moveTo>
                  <a:cubicBezTo>
                    <a:pt x="34" y="198"/>
                    <a:pt x="34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lose/>
                  <a:moveTo>
                    <a:pt x="60" y="199"/>
                  </a:moveTo>
                  <a:cubicBezTo>
                    <a:pt x="61" y="199"/>
                    <a:pt x="60" y="200"/>
                    <a:pt x="61" y="200"/>
                  </a:cubicBezTo>
                  <a:cubicBezTo>
                    <a:pt x="61" y="199"/>
                    <a:pt x="61" y="199"/>
                    <a:pt x="62" y="199"/>
                  </a:cubicBezTo>
                  <a:cubicBezTo>
                    <a:pt x="61" y="199"/>
                    <a:pt x="61" y="198"/>
                    <a:pt x="61" y="198"/>
                  </a:cubicBezTo>
                  <a:cubicBezTo>
                    <a:pt x="61" y="198"/>
                    <a:pt x="60" y="199"/>
                    <a:pt x="60" y="199"/>
                  </a:cubicBezTo>
                  <a:close/>
                  <a:moveTo>
                    <a:pt x="57" y="199"/>
                  </a:moveTo>
                  <a:cubicBezTo>
                    <a:pt x="58" y="200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8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7" y="199"/>
                    <a:pt x="57" y="199"/>
                    <a:pt x="57" y="199"/>
                  </a:cubicBezTo>
                  <a:close/>
                  <a:moveTo>
                    <a:pt x="34" y="200"/>
                  </a:moveTo>
                  <a:cubicBezTo>
                    <a:pt x="34" y="200"/>
                    <a:pt x="34" y="199"/>
                    <a:pt x="34" y="199"/>
                  </a:cubicBezTo>
                  <a:cubicBezTo>
                    <a:pt x="34" y="199"/>
                    <a:pt x="34" y="200"/>
                    <a:pt x="34" y="200"/>
                  </a:cubicBezTo>
                  <a:close/>
                  <a:moveTo>
                    <a:pt x="35" y="200"/>
                  </a:moveTo>
                  <a:cubicBezTo>
                    <a:pt x="35" y="200"/>
                    <a:pt x="36" y="199"/>
                    <a:pt x="35" y="199"/>
                  </a:cubicBezTo>
                  <a:cubicBezTo>
                    <a:pt x="35" y="199"/>
                    <a:pt x="35" y="200"/>
                    <a:pt x="35" y="200"/>
                  </a:cubicBezTo>
                  <a:close/>
                  <a:moveTo>
                    <a:pt x="63" y="200"/>
                  </a:moveTo>
                  <a:cubicBezTo>
                    <a:pt x="64" y="200"/>
                    <a:pt x="63" y="199"/>
                    <a:pt x="63" y="199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1" y="201"/>
                  </a:moveTo>
                  <a:cubicBezTo>
                    <a:pt x="61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3" y="201"/>
                  </a:cubicBezTo>
                  <a:cubicBezTo>
                    <a:pt x="62" y="200"/>
                    <a:pt x="62" y="200"/>
                    <a:pt x="61" y="201"/>
                  </a:cubicBezTo>
                  <a:close/>
                  <a:moveTo>
                    <a:pt x="30" y="208"/>
                  </a:moveTo>
                  <a:cubicBezTo>
                    <a:pt x="31" y="208"/>
                    <a:pt x="31" y="209"/>
                    <a:pt x="31" y="209"/>
                  </a:cubicBezTo>
                  <a:cubicBezTo>
                    <a:pt x="31" y="207"/>
                    <a:pt x="32" y="206"/>
                    <a:pt x="32" y="205"/>
                  </a:cubicBezTo>
                  <a:cubicBezTo>
                    <a:pt x="32" y="205"/>
                    <a:pt x="32" y="205"/>
                    <a:pt x="31" y="205"/>
                  </a:cubicBezTo>
                  <a:cubicBezTo>
                    <a:pt x="30" y="204"/>
                    <a:pt x="32" y="202"/>
                    <a:pt x="32" y="200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0" y="202"/>
                    <a:pt x="30" y="205"/>
                    <a:pt x="30" y="208"/>
                  </a:cubicBezTo>
                  <a:close/>
                  <a:moveTo>
                    <a:pt x="57" y="201"/>
                  </a:moveTo>
                  <a:cubicBezTo>
                    <a:pt x="58" y="202"/>
                    <a:pt x="57" y="202"/>
                    <a:pt x="58" y="203"/>
                  </a:cubicBezTo>
                  <a:cubicBezTo>
                    <a:pt x="59" y="203"/>
                    <a:pt x="59" y="202"/>
                    <a:pt x="59" y="202"/>
                  </a:cubicBezTo>
                  <a:cubicBezTo>
                    <a:pt x="59" y="201"/>
                    <a:pt x="59" y="201"/>
                    <a:pt x="59" y="200"/>
                  </a:cubicBezTo>
                  <a:cubicBezTo>
                    <a:pt x="58" y="201"/>
                    <a:pt x="58" y="201"/>
                    <a:pt x="57" y="201"/>
                  </a:cubicBezTo>
                  <a:close/>
                  <a:moveTo>
                    <a:pt x="36" y="203"/>
                  </a:moveTo>
                  <a:cubicBezTo>
                    <a:pt x="36" y="202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2"/>
                    <a:pt x="36" y="203"/>
                  </a:cubicBezTo>
                  <a:close/>
                  <a:moveTo>
                    <a:pt x="63" y="202"/>
                  </a:moveTo>
                  <a:cubicBezTo>
                    <a:pt x="64" y="202"/>
                    <a:pt x="64" y="202"/>
                    <a:pt x="64" y="203"/>
                  </a:cubicBezTo>
                  <a:cubicBezTo>
                    <a:pt x="64" y="202"/>
                    <a:pt x="65" y="203"/>
                    <a:pt x="65" y="203"/>
                  </a:cubicBezTo>
                  <a:cubicBezTo>
                    <a:pt x="65" y="201"/>
                    <a:pt x="64" y="200"/>
                    <a:pt x="63" y="202"/>
                  </a:cubicBezTo>
                  <a:close/>
                  <a:moveTo>
                    <a:pt x="61" y="202"/>
                  </a:moveTo>
                  <a:cubicBezTo>
                    <a:pt x="61" y="202"/>
                    <a:pt x="61" y="201"/>
                    <a:pt x="60" y="202"/>
                  </a:cubicBezTo>
                  <a:cubicBezTo>
                    <a:pt x="61" y="202"/>
                    <a:pt x="60" y="202"/>
                    <a:pt x="61" y="202"/>
                  </a:cubicBezTo>
                  <a:close/>
                  <a:moveTo>
                    <a:pt x="59" y="204"/>
                  </a:moveTo>
                  <a:cubicBezTo>
                    <a:pt x="59" y="204"/>
                    <a:pt x="59" y="204"/>
                    <a:pt x="59" y="204"/>
                  </a:cubicBezTo>
                  <a:cubicBezTo>
                    <a:pt x="60" y="204"/>
                    <a:pt x="60" y="204"/>
                    <a:pt x="60" y="203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59" y="203"/>
                    <a:pt x="59" y="203"/>
                    <a:pt x="59" y="204"/>
                  </a:cubicBezTo>
                  <a:close/>
                  <a:moveTo>
                    <a:pt x="61" y="204"/>
                  </a:moveTo>
                  <a:cubicBezTo>
                    <a:pt x="61" y="204"/>
                    <a:pt x="62" y="204"/>
                    <a:pt x="62" y="204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2" y="204"/>
                    <a:pt x="62" y="203"/>
                    <a:pt x="62" y="203"/>
                  </a:cubicBezTo>
                  <a:cubicBezTo>
                    <a:pt x="62" y="203"/>
                    <a:pt x="62" y="204"/>
                    <a:pt x="61" y="204"/>
                  </a:cubicBezTo>
                  <a:close/>
                  <a:moveTo>
                    <a:pt x="35" y="205"/>
                  </a:moveTo>
                  <a:cubicBezTo>
                    <a:pt x="35" y="204"/>
                    <a:pt x="35" y="204"/>
                    <a:pt x="35" y="204"/>
                  </a:cubicBezTo>
                  <a:cubicBezTo>
                    <a:pt x="34" y="204"/>
                    <a:pt x="35" y="205"/>
                    <a:pt x="35" y="205"/>
                  </a:cubicBezTo>
                  <a:close/>
                  <a:moveTo>
                    <a:pt x="62" y="205"/>
                  </a:moveTo>
                  <a:cubicBezTo>
                    <a:pt x="62" y="205"/>
                    <a:pt x="62" y="206"/>
                    <a:pt x="63" y="206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3" y="205"/>
                    <a:pt x="63" y="205"/>
                    <a:pt x="63" y="204"/>
                  </a:cubicBezTo>
                  <a:cubicBezTo>
                    <a:pt x="63" y="205"/>
                    <a:pt x="63" y="205"/>
                    <a:pt x="62" y="205"/>
                  </a:cubicBezTo>
                  <a:close/>
                  <a:moveTo>
                    <a:pt x="61" y="205"/>
                  </a:moveTo>
                  <a:cubicBezTo>
                    <a:pt x="59" y="206"/>
                    <a:pt x="62" y="206"/>
                    <a:pt x="61" y="205"/>
                  </a:cubicBezTo>
                  <a:close/>
                  <a:moveTo>
                    <a:pt x="64" y="206"/>
                  </a:moveTo>
                  <a:cubicBezTo>
                    <a:pt x="64" y="207"/>
                    <a:pt x="65" y="207"/>
                    <a:pt x="65" y="208"/>
                  </a:cubicBezTo>
                  <a:cubicBezTo>
                    <a:pt x="65" y="207"/>
                    <a:pt x="65" y="206"/>
                    <a:pt x="65" y="205"/>
                  </a:cubicBezTo>
                  <a:cubicBezTo>
                    <a:pt x="64" y="205"/>
                    <a:pt x="64" y="206"/>
                    <a:pt x="64" y="206"/>
                  </a:cubicBezTo>
                  <a:close/>
                  <a:moveTo>
                    <a:pt x="34" y="206"/>
                  </a:moveTo>
                  <a:cubicBezTo>
                    <a:pt x="34" y="206"/>
                    <a:pt x="35" y="205"/>
                    <a:pt x="35" y="205"/>
                  </a:cubicBezTo>
                  <a:cubicBezTo>
                    <a:pt x="35" y="205"/>
                    <a:pt x="35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6"/>
                    <a:pt x="34" y="206"/>
                  </a:cubicBezTo>
                  <a:close/>
                  <a:moveTo>
                    <a:pt x="61" y="206"/>
                  </a:moveTo>
                  <a:cubicBezTo>
                    <a:pt x="61" y="207"/>
                    <a:pt x="61" y="207"/>
                    <a:pt x="62" y="207"/>
                  </a:cubicBezTo>
                  <a:cubicBezTo>
                    <a:pt x="62" y="207"/>
                    <a:pt x="61" y="207"/>
                    <a:pt x="62" y="206"/>
                  </a:cubicBezTo>
                  <a:cubicBezTo>
                    <a:pt x="61" y="206"/>
                    <a:pt x="61" y="206"/>
                    <a:pt x="61" y="206"/>
                  </a:cubicBezTo>
                  <a:close/>
                  <a:moveTo>
                    <a:pt x="58" y="208"/>
                  </a:moveTo>
                  <a:cubicBezTo>
                    <a:pt x="59" y="208"/>
                    <a:pt x="59" y="207"/>
                    <a:pt x="60" y="207"/>
                  </a:cubicBezTo>
                  <a:cubicBezTo>
                    <a:pt x="59" y="207"/>
                    <a:pt x="59" y="207"/>
                    <a:pt x="59" y="206"/>
                  </a:cubicBezTo>
                  <a:cubicBezTo>
                    <a:pt x="59" y="207"/>
                    <a:pt x="58" y="207"/>
                    <a:pt x="58" y="208"/>
                  </a:cubicBezTo>
                  <a:close/>
                  <a:moveTo>
                    <a:pt x="63" y="207"/>
                  </a:moveTo>
                  <a:cubicBezTo>
                    <a:pt x="63" y="207"/>
                    <a:pt x="64" y="208"/>
                    <a:pt x="64" y="208"/>
                  </a:cubicBezTo>
                  <a:cubicBezTo>
                    <a:pt x="64" y="208"/>
                    <a:pt x="64" y="207"/>
                    <a:pt x="63" y="206"/>
                  </a:cubicBezTo>
                  <a:cubicBezTo>
                    <a:pt x="63" y="207"/>
                    <a:pt x="63" y="207"/>
                    <a:pt x="63" y="207"/>
                  </a:cubicBezTo>
                  <a:close/>
                  <a:moveTo>
                    <a:pt x="36" y="208"/>
                  </a:moveTo>
                  <a:cubicBezTo>
                    <a:pt x="36" y="207"/>
                    <a:pt x="37" y="207"/>
                    <a:pt x="36" y="207"/>
                  </a:cubicBezTo>
                  <a:cubicBezTo>
                    <a:pt x="36" y="207"/>
                    <a:pt x="36" y="208"/>
                    <a:pt x="36" y="208"/>
                  </a:cubicBezTo>
                  <a:close/>
                  <a:moveTo>
                    <a:pt x="62" y="208"/>
                  </a:moveTo>
                  <a:cubicBezTo>
                    <a:pt x="62" y="209"/>
                    <a:pt x="62" y="209"/>
                    <a:pt x="63" y="210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63" y="209"/>
                    <a:pt x="63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lose/>
                  <a:moveTo>
                    <a:pt x="61" y="211"/>
                  </a:moveTo>
                  <a:cubicBezTo>
                    <a:pt x="61" y="211"/>
                    <a:pt x="61" y="211"/>
                    <a:pt x="61" y="211"/>
                  </a:cubicBezTo>
                  <a:cubicBezTo>
                    <a:pt x="61" y="209"/>
                    <a:pt x="60" y="210"/>
                    <a:pt x="61" y="211"/>
                  </a:cubicBezTo>
                  <a:close/>
                  <a:moveTo>
                    <a:pt x="32" y="212"/>
                  </a:moveTo>
                  <a:cubicBezTo>
                    <a:pt x="32" y="211"/>
                    <a:pt x="33" y="210"/>
                    <a:pt x="32" y="210"/>
                  </a:cubicBezTo>
                  <a:cubicBezTo>
                    <a:pt x="32" y="210"/>
                    <a:pt x="31" y="210"/>
                    <a:pt x="31" y="210"/>
                  </a:cubicBezTo>
                  <a:cubicBezTo>
                    <a:pt x="31" y="211"/>
                    <a:pt x="31" y="211"/>
                    <a:pt x="32" y="212"/>
                  </a:cubicBezTo>
                  <a:close/>
                  <a:moveTo>
                    <a:pt x="36" y="214"/>
                  </a:moveTo>
                  <a:cubicBezTo>
                    <a:pt x="36" y="212"/>
                    <a:pt x="35" y="211"/>
                    <a:pt x="34" y="210"/>
                  </a:cubicBezTo>
                  <a:cubicBezTo>
                    <a:pt x="34" y="211"/>
                    <a:pt x="35" y="212"/>
                    <a:pt x="36" y="214"/>
                  </a:cubicBezTo>
                  <a:close/>
                  <a:moveTo>
                    <a:pt x="30" y="216"/>
                  </a:moveTo>
                  <a:cubicBezTo>
                    <a:pt x="28" y="216"/>
                    <a:pt x="27" y="218"/>
                    <a:pt x="27" y="219"/>
                  </a:cubicBezTo>
                  <a:cubicBezTo>
                    <a:pt x="29" y="218"/>
                    <a:pt x="30" y="216"/>
                    <a:pt x="32" y="214"/>
                  </a:cubicBezTo>
                  <a:cubicBezTo>
                    <a:pt x="31" y="213"/>
                    <a:pt x="31" y="211"/>
                    <a:pt x="30" y="210"/>
                  </a:cubicBezTo>
                  <a:cubicBezTo>
                    <a:pt x="30" y="212"/>
                    <a:pt x="30" y="214"/>
                    <a:pt x="30" y="216"/>
                  </a:cubicBezTo>
                  <a:close/>
                  <a:moveTo>
                    <a:pt x="65" y="211"/>
                  </a:moveTo>
                  <a:cubicBezTo>
                    <a:pt x="65" y="211"/>
                    <a:pt x="65" y="212"/>
                    <a:pt x="66" y="213"/>
                  </a:cubicBezTo>
                  <a:cubicBezTo>
                    <a:pt x="66" y="212"/>
                    <a:pt x="66" y="211"/>
                    <a:pt x="65" y="211"/>
                  </a:cubicBezTo>
                  <a:cubicBezTo>
                    <a:pt x="65" y="211"/>
                    <a:pt x="65" y="211"/>
                    <a:pt x="65" y="211"/>
                  </a:cubicBezTo>
                  <a:close/>
                  <a:moveTo>
                    <a:pt x="65" y="213"/>
                  </a:moveTo>
                  <a:cubicBezTo>
                    <a:pt x="65" y="213"/>
                    <a:pt x="65" y="213"/>
                    <a:pt x="66" y="213"/>
                  </a:cubicBezTo>
                  <a:cubicBezTo>
                    <a:pt x="66" y="213"/>
                    <a:pt x="65" y="213"/>
                    <a:pt x="65" y="212"/>
                  </a:cubicBezTo>
                  <a:cubicBezTo>
                    <a:pt x="65" y="212"/>
                    <a:pt x="65" y="212"/>
                    <a:pt x="65" y="213"/>
                  </a:cubicBezTo>
                  <a:close/>
                  <a:moveTo>
                    <a:pt x="64" y="211"/>
                  </a:moveTo>
                  <a:cubicBezTo>
                    <a:pt x="63" y="212"/>
                    <a:pt x="64" y="212"/>
                    <a:pt x="65" y="213"/>
                  </a:cubicBezTo>
                  <a:cubicBezTo>
                    <a:pt x="64" y="212"/>
                    <a:pt x="64" y="211"/>
                    <a:pt x="64" y="211"/>
                  </a:cubicBezTo>
                  <a:close/>
                  <a:moveTo>
                    <a:pt x="33" y="215"/>
                  </a:moveTo>
                  <a:cubicBezTo>
                    <a:pt x="34" y="215"/>
                    <a:pt x="35" y="216"/>
                    <a:pt x="36" y="215"/>
                  </a:cubicBezTo>
                  <a:cubicBezTo>
                    <a:pt x="35" y="214"/>
                    <a:pt x="35" y="212"/>
                    <a:pt x="33" y="211"/>
                  </a:cubicBezTo>
                  <a:cubicBezTo>
                    <a:pt x="33" y="212"/>
                    <a:pt x="33" y="213"/>
                    <a:pt x="33" y="215"/>
                  </a:cubicBezTo>
                  <a:close/>
                  <a:moveTo>
                    <a:pt x="58" y="213"/>
                  </a:moveTo>
                  <a:cubicBezTo>
                    <a:pt x="59" y="213"/>
                    <a:pt x="59" y="213"/>
                    <a:pt x="59" y="212"/>
                  </a:cubicBezTo>
                  <a:cubicBezTo>
                    <a:pt x="59" y="211"/>
                    <a:pt x="58" y="212"/>
                    <a:pt x="58" y="213"/>
                  </a:cubicBezTo>
                  <a:close/>
                  <a:moveTo>
                    <a:pt x="62" y="214"/>
                  </a:moveTo>
                  <a:cubicBezTo>
                    <a:pt x="62" y="215"/>
                    <a:pt x="63" y="215"/>
                    <a:pt x="63" y="215"/>
                  </a:cubicBezTo>
                  <a:cubicBezTo>
                    <a:pt x="63" y="214"/>
                    <a:pt x="63" y="214"/>
                    <a:pt x="62" y="214"/>
                  </a:cubicBezTo>
                  <a:cubicBezTo>
                    <a:pt x="62" y="214"/>
                    <a:pt x="62" y="214"/>
                    <a:pt x="62" y="214"/>
                  </a:cubicBezTo>
                  <a:close/>
                  <a:moveTo>
                    <a:pt x="59" y="215"/>
                  </a:moveTo>
                  <a:cubicBezTo>
                    <a:pt x="59" y="215"/>
                    <a:pt x="59" y="214"/>
                    <a:pt x="59" y="214"/>
                  </a:cubicBezTo>
                  <a:cubicBezTo>
                    <a:pt x="59" y="214"/>
                    <a:pt x="59" y="214"/>
                    <a:pt x="59" y="215"/>
                  </a:cubicBezTo>
                  <a:close/>
                  <a:moveTo>
                    <a:pt x="64" y="216"/>
                  </a:moveTo>
                  <a:cubicBezTo>
                    <a:pt x="65" y="216"/>
                    <a:pt x="65" y="216"/>
                    <a:pt x="65" y="216"/>
                  </a:cubicBezTo>
                  <a:cubicBezTo>
                    <a:pt x="64" y="215"/>
                    <a:pt x="64" y="214"/>
                    <a:pt x="64" y="214"/>
                  </a:cubicBezTo>
                  <a:cubicBezTo>
                    <a:pt x="64" y="215"/>
                    <a:pt x="64" y="215"/>
                    <a:pt x="64" y="216"/>
                  </a:cubicBezTo>
                  <a:close/>
                  <a:moveTo>
                    <a:pt x="59" y="216"/>
                  </a:moveTo>
                  <a:cubicBezTo>
                    <a:pt x="59" y="216"/>
                    <a:pt x="58" y="215"/>
                    <a:pt x="57" y="215"/>
                  </a:cubicBezTo>
                  <a:cubicBezTo>
                    <a:pt x="57" y="215"/>
                    <a:pt x="56" y="216"/>
                    <a:pt x="56" y="217"/>
                  </a:cubicBezTo>
                  <a:cubicBezTo>
                    <a:pt x="57" y="218"/>
                    <a:pt x="59" y="217"/>
                    <a:pt x="59" y="216"/>
                  </a:cubicBezTo>
                  <a:close/>
                  <a:moveTo>
                    <a:pt x="60" y="217"/>
                  </a:moveTo>
                  <a:cubicBezTo>
                    <a:pt x="61" y="216"/>
                    <a:pt x="61" y="216"/>
                    <a:pt x="61" y="216"/>
                  </a:cubicBezTo>
                  <a:cubicBezTo>
                    <a:pt x="61" y="216"/>
                    <a:pt x="61" y="216"/>
                    <a:pt x="60" y="217"/>
                  </a:cubicBezTo>
                  <a:close/>
                  <a:moveTo>
                    <a:pt x="37" y="217"/>
                  </a:moveTo>
                  <a:cubicBezTo>
                    <a:pt x="37" y="217"/>
                    <a:pt x="37" y="216"/>
                    <a:pt x="36" y="216"/>
                  </a:cubicBezTo>
                  <a:cubicBezTo>
                    <a:pt x="37" y="216"/>
                    <a:pt x="37" y="217"/>
                    <a:pt x="37" y="217"/>
                  </a:cubicBezTo>
                  <a:close/>
                  <a:moveTo>
                    <a:pt x="31" y="218"/>
                  </a:moveTo>
                  <a:cubicBezTo>
                    <a:pt x="32" y="219"/>
                    <a:pt x="32" y="217"/>
                    <a:pt x="33" y="218"/>
                  </a:cubicBezTo>
                  <a:cubicBezTo>
                    <a:pt x="32" y="217"/>
                    <a:pt x="33" y="217"/>
                    <a:pt x="33" y="217"/>
                  </a:cubicBezTo>
                  <a:cubicBezTo>
                    <a:pt x="32" y="217"/>
                    <a:pt x="30" y="217"/>
                    <a:pt x="31" y="218"/>
                  </a:cubicBezTo>
                  <a:close/>
                  <a:moveTo>
                    <a:pt x="65" y="217"/>
                  </a:moveTo>
                  <a:cubicBezTo>
                    <a:pt x="65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5" y="217"/>
                    <a:pt x="65" y="217"/>
                    <a:pt x="65" y="217"/>
                  </a:cubicBezTo>
                  <a:close/>
                  <a:moveTo>
                    <a:pt x="68" y="218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7" y="216"/>
                    <a:pt x="67" y="217"/>
                  </a:cubicBezTo>
                  <a:cubicBezTo>
                    <a:pt x="67" y="217"/>
                    <a:pt x="67" y="218"/>
                    <a:pt x="68" y="218"/>
                  </a:cubicBezTo>
                  <a:close/>
                  <a:moveTo>
                    <a:pt x="36" y="218"/>
                  </a:moveTo>
                  <a:cubicBezTo>
                    <a:pt x="36" y="218"/>
                    <a:pt x="35" y="217"/>
                    <a:pt x="35" y="217"/>
                  </a:cubicBezTo>
                  <a:cubicBezTo>
                    <a:pt x="35" y="217"/>
                    <a:pt x="35" y="218"/>
                    <a:pt x="36" y="218"/>
                  </a:cubicBezTo>
                  <a:close/>
                  <a:moveTo>
                    <a:pt x="33" y="219"/>
                  </a:moveTo>
                  <a:cubicBezTo>
                    <a:pt x="33" y="219"/>
                    <a:pt x="34" y="219"/>
                    <a:pt x="34" y="219"/>
                  </a:cubicBezTo>
                  <a:cubicBezTo>
                    <a:pt x="34" y="219"/>
                    <a:pt x="34" y="219"/>
                    <a:pt x="35" y="219"/>
                  </a:cubicBezTo>
                  <a:cubicBezTo>
                    <a:pt x="35" y="218"/>
                    <a:pt x="34" y="218"/>
                    <a:pt x="34" y="218"/>
                  </a:cubicBezTo>
                  <a:cubicBezTo>
                    <a:pt x="34" y="218"/>
                    <a:pt x="33" y="218"/>
                    <a:pt x="33" y="219"/>
                  </a:cubicBezTo>
                  <a:close/>
                  <a:moveTo>
                    <a:pt x="63" y="219"/>
                  </a:moveTo>
                  <a:cubicBezTo>
                    <a:pt x="63" y="219"/>
                    <a:pt x="64" y="219"/>
                    <a:pt x="63" y="218"/>
                  </a:cubicBezTo>
                  <a:cubicBezTo>
                    <a:pt x="63" y="219"/>
                    <a:pt x="62" y="219"/>
                    <a:pt x="63" y="219"/>
                  </a:cubicBezTo>
                  <a:close/>
                  <a:moveTo>
                    <a:pt x="29" y="220"/>
                  </a:moveTo>
                  <a:cubicBezTo>
                    <a:pt x="30" y="220"/>
                    <a:pt x="31" y="219"/>
                    <a:pt x="30" y="218"/>
                  </a:cubicBezTo>
                  <a:cubicBezTo>
                    <a:pt x="29" y="219"/>
                    <a:pt x="28" y="220"/>
                    <a:pt x="29" y="220"/>
                  </a:cubicBezTo>
                  <a:close/>
                  <a:moveTo>
                    <a:pt x="66" y="220"/>
                  </a:moveTo>
                  <a:cubicBezTo>
                    <a:pt x="67" y="219"/>
                    <a:pt x="66" y="219"/>
                    <a:pt x="65" y="219"/>
                  </a:cubicBezTo>
                  <a:cubicBezTo>
                    <a:pt x="65" y="219"/>
                    <a:pt x="66" y="220"/>
                    <a:pt x="66" y="220"/>
                  </a:cubicBezTo>
                  <a:close/>
                  <a:moveTo>
                    <a:pt x="57" y="222"/>
                  </a:moveTo>
                  <a:cubicBezTo>
                    <a:pt x="59" y="222"/>
                    <a:pt x="60" y="220"/>
                    <a:pt x="61" y="219"/>
                  </a:cubicBezTo>
                  <a:cubicBezTo>
                    <a:pt x="59" y="219"/>
                    <a:pt x="58" y="221"/>
                    <a:pt x="57" y="222"/>
                  </a:cubicBezTo>
                  <a:close/>
                  <a:moveTo>
                    <a:pt x="32" y="219"/>
                  </a:moveTo>
                  <a:cubicBezTo>
                    <a:pt x="32" y="220"/>
                    <a:pt x="32" y="220"/>
                    <a:pt x="32" y="221"/>
                  </a:cubicBezTo>
                  <a:cubicBezTo>
                    <a:pt x="33" y="220"/>
                    <a:pt x="32" y="219"/>
                    <a:pt x="32" y="219"/>
                  </a:cubicBezTo>
                  <a:close/>
                  <a:moveTo>
                    <a:pt x="54" y="222"/>
                  </a:moveTo>
                  <a:cubicBezTo>
                    <a:pt x="55" y="221"/>
                    <a:pt x="56" y="220"/>
                    <a:pt x="56" y="220"/>
                  </a:cubicBezTo>
                  <a:cubicBezTo>
                    <a:pt x="56" y="220"/>
                    <a:pt x="55" y="221"/>
                    <a:pt x="54" y="222"/>
                  </a:cubicBezTo>
                  <a:close/>
                  <a:moveTo>
                    <a:pt x="68" y="220"/>
                  </a:moveTo>
                  <a:cubicBezTo>
                    <a:pt x="68" y="220"/>
                    <a:pt x="67" y="220"/>
                    <a:pt x="67" y="221"/>
                  </a:cubicBezTo>
                  <a:cubicBezTo>
                    <a:pt x="67" y="222"/>
                    <a:pt x="68" y="222"/>
                    <a:pt x="68" y="222"/>
                  </a:cubicBezTo>
                  <a:cubicBezTo>
                    <a:pt x="69" y="222"/>
                    <a:pt x="68" y="223"/>
                    <a:pt x="69" y="223"/>
                  </a:cubicBezTo>
                  <a:cubicBezTo>
                    <a:pt x="69" y="224"/>
                    <a:pt x="69" y="223"/>
                    <a:pt x="69" y="224"/>
                  </a:cubicBezTo>
                  <a:cubicBezTo>
                    <a:pt x="69" y="225"/>
                    <a:pt x="67" y="225"/>
                    <a:pt x="67" y="227"/>
                  </a:cubicBezTo>
                  <a:cubicBezTo>
                    <a:pt x="69" y="228"/>
                    <a:pt x="72" y="226"/>
                    <a:pt x="71" y="224"/>
                  </a:cubicBezTo>
                  <a:cubicBezTo>
                    <a:pt x="71" y="224"/>
                    <a:pt x="71" y="225"/>
                    <a:pt x="70" y="225"/>
                  </a:cubicBezTo>
                  <a:cubicBezTo>
                    <a:pt x="70" y="225"/>
                    <a:pt x="70" y="225"/>
                    <a:pt x="69" y="224"/>
                  </a:cubicBezTo>
                  <a:cubicBezTo>
                    <a:pt x="69" y="223"/>
                    <a:pt x="69" y="221"/>
                    <a:pt x="68" y="220"/>
                  </a:cubicBezTo>
                  <a:close/>
                  <a:moveTo>
                    <a:pt x="38" y="223"/>
                  </a:moveTo>
                  <a:cubicBezTo>
                    <a:pt x="36" y="223"/>
                    <a:pt x="36" y="219"/>
                    <a:pt x="35" y="220"/>
                  </a:cubicBezTo>
                  <a:cubicBezTo>
                    <a:pt x="36" y="221"/>
                    <a:pt x="36" y="222"/>
                    <a:pt x="37" y="223"/>
                  </a:cubicBezTo>
                  <a:cubicBezTo>
                    <a:pt x="37" y="223"/>
                    <a:pt x="37" y="223"/>
                    <a:pt x="38" y="223"/>
                  </a:cubicBezTo>
                  <a:cubicBezTo>
                    <a:pt x="38" y="223"/>
                    <a:pt x="38" y="223"/>
                    <a:pt x="38" y="224"/>
                  </a:cubicBezTo>
                  <a:cubicBezTo>
                    <a:pt x="38" y="224"/>
                    <a:pt x="38" y="224"/>
                    <a:pt x="38" y="224"/>
                  </a:cubicBezTo>
                  <a:cubicBezTo>
                    <a:pt x="38" y="224"/>
                    <a:pt x="39" y="225"/>
                    <a:pt x="39" y="225"/>
                  </a:cubicBezTo>
                  <a:cubicBezTo>
                    <a:pt x="39" y="224"/>
                    <a:pt x="39" y="223"/>
                    <a:pt x="38" y="223"/>
                  </a:cubicBezTo>
                  <a:close/>
                  <a:moveTo>
                    <a:pt x="62" y="222"/>
                  </a:moveTo>
                  <a:cubicBezTo>
                    <a:pt x="63" y="221"/>
                    <a:pt x="64" y="221"/>
                    <a:pt x="65" y="220"/>
                  </a:cubicBezTo>
                  <a:cubicBezTo>
                    <a:pt x="64" y="220"/>
                    <a:pt x="63" y="221"/>
                    <a:pt x="62" y="222"/>
                  </a:cubicBezTo>
                  <a:close/>
                  <a:moveTo>
                    <a:pt x="29" y="221"/>
                  </a:moveTo>
                  <a:cubicBezTo>
                    <a:pt x="29" y="222"/>
                    <a:pt x="30" y="222"/>
                    <a:pt x="30" y="223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31" y="220"/>
                    <a:pt x="30" y="220"/>
                    <a:pt x="29" y="221"/>
                  </a:cubicBezTo>
                  <a:close/>
                  <a:moveTo>
                    <a:pt x="59" y="223"/>
                  </a:moveTo>
                  <a:cubicBezTo>
                    <a:pt x="60" y="222"/>
                    <a:pt x="61" y="221"/>
                    <a:pt x="62" y="220"/>
                  </a:cubicBezTo>
                  <a:cubicBezTo>
                    <a:pt x="60" y="220"/>
                    <a:pt x="59" y="222"/>
                    <a:pt x="59" y="223"/>
                  </a:cubicBezTo>
                  <a:close/>
                  <a:moveTo>
                    <a:pt x="71" y="222"/>
                  </a:moveTo>
                  <a:cubicBezTo>
                    <a:pt x="70" y="222"/>
                    <a:pt x="70" y="224"/>
                    <a:pt x="71" y="224"/>
                  </a:cubicBezTo>
                  <a:cubicBezTo>
                    <a:pt x="71" y="222"/>
                    <a:pt x="70" y="222"/>
                    <a:pt x="71" y="220"/>
                  </a:cubicBezTo>
                  <a:cubicBezTo>
                    <a:pt x="70" y="220"/>
                    <a:pt x="70" y="220"/>
                    <a:pt x="70" y="220"/>
                  </a:cubicBezTo>
                  <a:cubicBezTo>
                    <a:pt x="70" y="221"/>
                    <a:pt x="70" y="221"/>
                    <a:pt x="71" y="222"/>
                  </a:cubicBezTo>
                  <a:close/>
                  <a:moveTo>
                    <a:pt x="27" y="222"/>
                  </a:moveTo>
                  <a:cubicBezTo>
                    <a:pt x="28" y="222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7" y="221"/>
                    <a:pt x="27" y="221"/>
                    <a:pt x="27" y="222"/>
                  </a:cubicBezTo>
                  <a:close/>
                  <a:moveTo>
                    <a:pt x="65" y="221"/>
                  </a:moveTo>
                  <a:cubicBezTo>
                    <a:pt x="64" y="222"/>
                    <a:pt x="63" y="222"/>
                    <a:pt x="63" y="223"/>
                  </a:cubicBezTo>
                  <a:cubicBezTo>
                    <a:pt x="64" y="222"/>
                    <a:pt x="65" y="221"/>
                    <a:pt x="65" y="221"/>
                  </a:cubicBezTo>
                  <a:cubicBezTo>
                    <a:pt x="65" y="221"/>
                    <a:pt x="65" y="221"/>
                    <a:pt x="65" y="221"/>
                  </a:cubicBezTo>
                  <a:close/>
                  <a:moveTo>
                    <a:pt x="55" y="223"/>
                  </a:moveTo>
                  <a:cubicBezTo>
                    <a:pt x="55" y="222"/>
                    <a:pt x="56" y="222"/>
                    <a:pt x="56" y="221"/>
                  </a:cubicBezTo>
                  <a:cubicBezTo>
                    <a:pt x="55" y="222"/>
                    <a:pt x="55" y="222"/>
                    <a:pt x="55" y="223"/>
                  </a:cubicBezTo>
                  <a:close/>
                  <a:moveTo>
                    <a:pt x="33" y="222"/>
                  </a:moveTo>
                  <a:cubicBezTo>
                    <a:pt x="34" y="222"/>
                    <a:pt x="34" y="222"/>
                    <a:pt x="34" y="221"/>
                  </a:cubicBezTo>
                  <a:cubicBezTo>
                    <a:pt x="34" y="221"/>
                    <a:pt x="33" y="221"/>
                    <a:pt x="33" y="221"/>
                  </a:cubicBezTo>
                  <a:cubicBezTo>
                    <a:pt x="33" y="222"/>
                    <a:pt x="33" y="222"/>
                    <a:pt x="33" y="222"/>
                  </a:cubicBezTo>
                  <a:close/>
                  <a:moveTo>
                    <a:pt x="64" y="224"/>
                  </a:moveTo>
                  <a:cubicBezTo>
                    <a:pt x="65" y="225"/>
                    <a:pt x="66" y="223"/>
                    <a:pt x="67" y="223"/>
                  </a:cubicBezTo>
                  <a:cubicBezTo>
                    <a:pt x="66" y="220"/>
                    <a:pt x="64" y="223"/>
                    <a:pt x="64" y="224"/>
                  </a:cubicBezTo>
                  <a:close/>
                  <a:moveTo>
                    <a:pt x="54" y="222"/>
                  </a:moveTo>
                  <a:cubicBezTo>
                    <a:pt x="54" y="222"/>
                    <a:pt x="53" y="223"/>
                    <a:pt x="53" y="223"/>
                  </a:cubicBezTo>
                  <a:cubicBezTo>
                    <a:pt x="53" y="223"/>
                    <a:pt x="54" y="222"/>
                    <a:pt x="54" y="222"/>
                  </a:cubicBezTo>
                  <a:close/>
                  <a:moveTo>
                    <a:pt x="28" y="223"/>
                  </a:moveTo>
                  <a:cubicBezTo>
                    <a:pt x="28" y="223"/>
                    <a:pt x="28" y="224"/>
                    <a:pt x="29" y="224"/>
                  </a:cubicBezTo>
                  <a:cubicBezTo>
                    <a:pt x="30" y="224"/>
                    <a:pt x="28" y="222"/>
                    <a:pt x="28" y="222"/>
                  </a:cubicBezTo>
                  <a:cubicBezTo>
                    <a:pt x="28" y="222"/>
                    <a:pt x="28" y="223"/>
                    <a:pt x="28" y="223"/>
                  </a:cubicBezTo>
                  <a:close/>
                  <a:moveTo>
                    <a:pt x="56" y="224"/>
                  </a:moveTo>
                  <a:cubicBezTo>
                    <a:pt x="56" y="223"/>
                    <a:pt x="57" y="223"/>
                    <a:pt x="57" y="222"/>
                  </a:cubicBezTo>
                  <a:cubicBezTo>
                    <a:pt x="56" y="222"/>
                    <a:pt x="55" y="223"/>
                    <a:pt x="56" y="224"/>
                  </a:cubicBezTo>
                  <a:close/>
                  <a:moveTo>
                    <a:pt x="31" y="224"/>
                  </a:moveTo>
                  <a:cubicBezTo>
                    <a:pt x="31" y="224"/>
                    <a:pt x="33" y="223"/>
                    <a:pt x="32" y="222"/>
                  </a:cubicBezTo>
                  <a:cubicBezTo>
                    <a:pt x="32" y="223"/>
                    <a:pt x="31" y="223"/>
                    <a:pt x="31" y="224"/>
                  </a:cubicBezTo>
                  <a:close/>
                  <a:moveTo>
                    <a:pt x="35" y="225"/>
                  </a:moveTo>
                  <a:cubicBezTo>
                    <a:pt x="35" y="224"/>
                    <a:pt x="35" y="223"/>
                    <a:pt x="34" y="223"/>
                  </a:cubicBezTo>
                  <a:cubicBezTo>
                    <a:pt x="34" y="224"/>
                    <a:pt x="35" y="225"/>
                    <a:pt x="35" y="225"/>
                  </a:cubicBezTo>
                  <a:close/>
                  <a:moveTo>
                    <a:pt x="61" y="225"/>
                  </a:moveTo>
                  <a:cubicBezTo>
                    <a:pt x="61" y="225"/>
                    <a:pt x="62" y="224"/>
                    <a:pt x="62" y="223"/>
                  </a:cubicBezTo>
                  <a:cubicBezTo>
                    <a:pt x="61" y="224"/>
                    <a:pt x="60" y="224"/>
                    <a:pt x="61" y="225"/>
                  </a:cubicBezTo>
                  <a:close/>
                  <a:moveTo>
                    <a:pt x="67" y="224"/>
                  </a:moveTo>
                  <a:cubicBezTo>
                    <a:pt x="67" y="224"/>
                    <a:pt x="68" y="224"/>
                    <a:pt x="68" y="223"/>
                  </a:cubicBezTo>
                  <a:cubicBezTo>
                    <a:pt x="67" y="223"/>
                    <a:pt x="67" y="224"/>
                    <a:pt x="67" y="224"/>
                  </a:cubicBezTo>
                  <a:close/>
                  <a:moveTo>
                    <a:pt x="56" y="225"/>
                  </a:moveTo>
                  <a:cubicBezTo>
                    <a:pt x="57" y="225"/>
                    <a:pt x="57" y="224"/>
                    <a:pt x="58" y="224"/>
                  </a:cubicBezTo>
                  <a:cubicBezTo>
                    <a:pt x="57" y="224"/>
                    <a:pt x="57" y="224"/>
                    <a:pt x="56" y="225"/>
                  </a:cubicBezTo>
                  <a:close/>
                  <a:moveTo>
                    <a:pt x="26" y="225"/>
                  </a:moveTo>
                  <a:cubicBezTo>
                    <a:pt x="26" y="225"/>
                    <a:pt x="26" y="226"/>
                    <a:pt x="27" y="226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4"/>
                    <a:pt x="26" y="223"/>
                    <a:pt x="26" y="225"/>
                  </a:cubicBezTo>
                  <a:close/>
                  <a:moveTo>
                    <a:pt x="53" y="226"/>
                  </a:moveTo>
                  <a:cubicBezTo>
                    <a:pt x="54" y="225"/>
                    <a:pt x="55" y="225"/>
                    <a:pt x="55" y="224"/>
                  </a:cubicBezTo>
                  <a:cubicBezTo>
                    <a:pt x="54" y="225"/>
                    <a:pt x="54" y="225"/>
                    <a:pt x="53" y="226"/>
                  </a:cubicBezTo>
                  <a:close/>
                  <a:moveTo>
                    <a:pt x="33" y="226"/>
                  </a:moveTo>
                  <a:cubicBezTo>
                    <a:pt x="33" y="226"/>
                    <a:pt x="34" y="226"/>
                    <a:pt x="34" y="225"/>
                  </a:cubicBezTo>
                  <a:cubicBezTo>
                    <a:pt x="33" y="225"/>
                    <a:pt x="34" y="225"/>
                    <a:pt x="33" y="225"/>
                  </a:cubicBezTo>
                  <a:cubicBezTo>
                    <a:pt x="33" y="225"/>
                    <a:pt x="33" y="226"/>
                    <a:pt x="33" y="226"/>
                  </a:cubicBezTo>
                  <a:close/>
                  <a:moveTo>
                    <a:pt x="67" y="225"/>
                  </a:moveTo>
                  <a:cubicBezTo>
                    <a:pt x="67" y="225"/>
                    <a:pt x="68" y="225"/>
                    <a:pt x="67" y="225"/>
                  </a:cubicBezTo>
                  <a:cubicBezTo>
                    <a:pt x="67" y="225"/>
                    <a:pt x="67" y="225"/>
                    <a:pt x="67" y="225"/>
                  </a:cubicBezTo>
                  <a:close/>
                  <a:moveTo>
                    <a:pt x="57" y="226"/>
                  </a:moveTo>
                  <a:cubicBezTo>
                    <a:pt x="57" y="226"/>
                    <a:pt x="58" y="226"/>
                    <a:pt x="58" y="225"/>
                  </a:cubicBezTo>
                  <a:cubicBezTo>
                    <a:pt x="57" y="225"/>
                    <a:pt x="57" y="226"/>
                    <a:pt x="57" y="226"/>
                  </a:cubicBezTo>
                  <a:close/>
                  <a:moveTo>
                    <a:pt x="61" y="226"/>
                  </a:moveTo>
                  <a:cubicBezTo>
                    <a:pt x="61" y="226"/>
                    <a:pt x="62" y="226"/>
                    <a:pt x="62" y="226"/>
                  </a:cubicBezTo>
                  <a:cubicBezTo>
                    <a:pt x="62" y="226"/>
                    <a:pt x="63" y="226"/>
                    <a:pt x="63" y="225"/>
                  </a:cubicBezTo>
                  <a:cubicBezTo>
                    <a:pt x="63" y="226"/>
                    <a:pt x="62" y="226"/>
                    <a:pt x="61" y="226"/>
                  </a:cubicBezTo>
                  <a:close/>
                  <a:moveTo>
                    <a:pt x="37" y="227"/>
                  </a:moveTo>
                  <a:cubicBezTo>
                    <a:pt x="36" y="227"/>
                    <a:pt x="36" y="226"/>
                    <a:pt x="36" y="226"/>
                  </a:cubicBezTo>
                  <a:cubicBezTo>
                    <a:pt x="36" y="226"/>
                    <a:pt x="36" y="227"/>
                    <a:pt x="37" y="227"/>
                  </a:cubicBezTo>
                  <a:close/>
                  <a:moveTo>
                    <a:pt x="25" y="227"/>
                  </a:moveTo>
                  <a:cubicBezTo>
                    <a:pt x="25" y="226"/>
                    <a:pt x="25" y="226"/>
                    <a:pt x="25" y="226"/>
                  </a:cubicBezTo>
                  <a:cubicBezTo>
                    <a:pt x="24" y="226"/>
                    <a:pt x="25" y="227"/>
                    <a:pt x="25" y="227"/>
                  </a:cubicBezTo>
                  <a:close/>
                  <a:moveTo>
                    <a:pt x="59" y="227"/>
                  </a:moveTo>
                  <a:cubicBezTo>
                    <a:pt x="59" y="227"/>
                    <a:pt x="59" y="227"/>
                    <a:pt x="59" y="227"/>
                  </a:cubicBezTo>
                  <a:cubicBezTo>
                    <a:pt x="60" y="227"/>
                    <a:pt x="60" y="226"/>
                    <a:pt x="60" y="226"/>
                  </a:cubicBezTo>
                  <a:cubicBezTo>
                    <a:pt x="60" y="226"/>
                    <a:pt x="59" y="226"/>
                    <a:pt x="59" y="227"/>
                  </a:cubicBezTo>
                  <a:close/>
                  <a:moveTo>
                    <a:pt x="31" y="227"/>
                  </a:moveTo>
                  <a:cubicBezTo>
                    <a:pt x="32" y="227"/>
                    <a:pt x="32" y="227"/>
                    <a:pt x="32" y="227"/>
                  </a:cubicBezTo>
                  <a:cubicBezTo>
                    <a:pt x="32" y="226"/>
                    <a:pt x="30" y="226"/>
                    <a:pt x="31" y="227"/>
                  </a:cubicBezTo>
                  <a:close/>
                  <a:moveTo>
                    <a:pt x="35" y="227"/>
                  </a:moveTo>
                  <a:cubicBezTo>
                    <a:pt x="35" y="227"/>
                    <a:pt x="35" y="228"/>
                    <a:pt x="36" y="229"/>
                  </a:cubicBezTo>
                  <a:cubicBezTo>
                    <a:pt x="36" y="229"/>
                    <a:pt x="37" y="229"/>
                    <a:pt x="37" y="228"/>
                  </a:cubicBezTo>
                  <a:cubicBezTo>
                    <a:pt x="36" y="228"/>
                    <a:pt x="36" y="226"/>
                    <a:pt x="35" y="227"/>
                  </a:cubicBezTo>
                  <a:close/>
                  <a:moveTo>
                    <a:pt x="28" y="228"/>
                  </a:moveTo>
                  <a:cubicBezTo>
                    <a:pt x="29" y="228"/>
                    <a:pt x="29" y="227"/>
                    <a:pt x="29" y="227"/>
                  </a:cubicBezTo>
                  <a:cubicBezTo>
                    <a:pt x="28" y="227"/>
                    <a:pt x="28" y="227"/>
                    <a:pt x="28" y="228"/>
                  </a:cubicBezTo>
                  <a:close/>
                  <a:moveTo>
                    <a:pt x="65" y="227"/>
                  </a:moveTo>
                  <a:cubicBezTo>
                    <a:pt x="65" y="227"/>
                    <a:pt x="65" y="227"/>
                    <a:pt x="65" y="227"/>
                  </a:cubicBezTo>
                  <a:cubicBezTo>
                    <a:pt x="65" y="227"/>
                    <a:pt x="65" y="227"/>
                    <a:pt x="65" y="227"/>
                  </a:cubicBezTo>
                  <a:close/>
                  <a:moveTo>
                    <a:pt x="34" y="228"/>
                  </a:moveTo>
                  <a:cubicBezTo>
                    <a:pt x="34" y="228"/>
                    <a:pt x="34" y="227"/>
                    <a:pt x="34" y="227"/>
                  </a:cubicBezTo>
                  <a:cubicBezTo>
                    <a:pt x="34" y="228"/>
                    <a:pt x="34" y="228"/>
                    <a:pt x="34" y="228"/>
                  </a:cubicBezTo>
                  <a:close/>
                  <a:moveTo>
                    <a:pt x="33" y="229"/>
                  </a:moveTo>
                  <a:cubicBezTo>
                    <a:pt x="33" y="229"/>
                    <a:pt x="34" y="229"/>
                    <a:pt x="34" y="229"/>
                  </a:cubicBezTo>
                  <a:cubicBezTo>
                    <a:pt x="33" y="229"/>
                    <a:pt x="34" y="228"/>
                    <a:pt x="33" y="228"/>
                  </a:cubicBezTo>
                  <a:cubicBezTo>
                    <a:pt x="33" y="229"/>
                    <a:pt x="33" y="229"/>
                    <a:pt x="33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579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8842375" y="3035301"/>
              <a:ext cx="134938" cy="184150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49">
                  <a:moveTo>
                    <a:pt x="22" y="1"/>
                  </a:moveTo>
                  <a:cubicBezTo>
                    <a:pt x="22" y="2"/>
                    <a:pt x="22" y="1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4" y="2"/>
                    <a:pt x="23" y="2"/>
                    <a:pt x="24" y="2"/>
                  </a:cubicBezTo>
                  <a:cubicBezTo>
                    <a:pt x="27" y="3"/>
                    <a:pt x="29" y="4"/>
                    <a:pt x="30" y="6"/>
                  </a:cubicBezTo>
                  <a:cubicBezTo>
                    <a:pt x="33" y="8"/>
                    <a:pt x="34" y="12"/>
                    <a:pt x="35" y="16"/>
                  </a:cubicBezTo>
                  <a:cubicBezTo>
                    <a:pt x="36" y="17"/>
                    <a:pt x="36" y="19"/>
                    <a:pt x="36" y="20"/>
                  </a:cubicBezTo>
                  <a:cubicBezTo>
                    <a:pt x="36" y="22"/>
                    <a:pt x="36" y="22"/>
                    <a:pt x="36" y="24"/>
                  </a:cubicBezTo>
                  <a:cubicBezTo>
                    <a:pt x="36" y="26"/>
                    <a:pt x="36" y="27"/>
                    <a:pt x="36" y="28"/>
                  </a:cubicBezTo>
                  <a:cubicBezTo>
                    <a:pt x="36" y="29"/>
                    <a:pt x="36" y="31"/>
                    <a:pt x="35" y="32"/>
                  </a:cubicBezTo>
                  <a:cubicBezTo>
                    <a:pt x="35" y="35"/>
                    <a:pt x="33" y="39"/>
                    <a:pt x="31" y="41"/>
                  </a:cubicBezTo>
                  <a:cubicBezTo>
                    <a:pt x="29" y="44"/>
                    <a:pt x="26" y="45"/>
                    <a:pt x="24" y="47"/>
                  </a:cubicBezTo>
                  <a:cubicBezTo>
                    <a:pt x="23" y="48"/>
                    <a:pt x="24" y="49"/>
                    <a:pt x="23" y="49"/>
                  </a:cubicBezTo>
                  <a:cubicBezTo>
                    <a:pt x="22" y="49"/>
                    <a:pt x="23" y="48"/>
                    <a:pt x="23" y="47"/>
                  </a:cubicBezTo>
                  <a:cubicBezTo>
                    <a:pt x="19" y="47"/>
                    <a:pt x="16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5"/>
                    <a:pt x="9" y="45"/>
                    <a:pt x="8" y="44"/>
                  </a:cubicBezTo>
                  <a:cubicBezTo>
                    <a:pt x="5" y="41"/>
                    <a:pt x="4" y="38"/>
                    <a:pt x="2" y="34"/>
                  </a:cubicBezTo>
                  <a:cubicBezTo>
                    <a:pt x="2" y="33"/>
                    <a:pt x="2" y="32"/>
                    <a:pt x="1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1" y="19"/>
                    <a:pt x="2" y="14"/>
                    <a:pt x="4" y="9"/>
                  </a:cubicBezTo>
                  <a:cubicBezTo>
                    <a:pt x="6" y="7"/>
                    <a:pt x="8" y="4"/>
                    <a:pt x="10" y="2"/>
                  </a:cubicBezTo>
                  <a:cubicBezTo>
                    <a:pt x="13" y="1"/>
                    <a:pt x="19" y="0"/>
                    <a:pt x="22" y="1"/>
                  </a:cubicBezTo>
                  <a:close/>
                  <a:moveTo>
                    <a:pt x="20" y="2"/>
                  </a:moveTo>
                  <a:cubicBezTo>
                    <a:pt x="20" y="2"/>
                    <a:pt x="21" y="3"/>
                    <a:pt x="22" y="2"/>
                  </a:cubicBezTo>
                  <a:cubicBezTo>
                    <a:pt x="21" y="2"/>
                    <a:pt x="20" y="2"/>
                    <a:pt x="20" y="2"/>
                  </a:cubicBezTo>
                  <a:close/>
                  <a:moveTo>
                    <a:pt x="15" y="6"/>
                  </a:moveTo>
                  <a:cubicBezTo>
                    <a:pt x="15" y="5"/>
                    <a:pt x="16" y="5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2"/>
                    <a:pt x="15" y="5"/>
                    <a:pt x="15" y="6"/>
                  </a:cubicBezTo>
                  <a:close/>
                  <a:moveTo>
                    <a:pt x="14" y="3"/>
                  </a:move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lose/>
                  <a:moveTo>
                    <a:pt x="19" y="4"/>
                  </a:moveTo>
                  <a:cubicBezTo>
                    <a:pt x="19" y="4"/>
                    <a:pt x="20" y="5"/>
                    <a:pt x="20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6" y="6"/>
                  </a:moveTo>
                  <a:cubicBezTo>
                    <a:pt x="29" y="5"/>
                    <a:pt x="30" y="9"/>
                    <a:pt x="32" y="10"/>
                  </a:cubicBezTo>
                  <a:cubicBezTo>
                    <a:pt x="30" y="7"/>
                    <a:pt x="27" y="3"/>
                    <a:pt x="23" y="3"/>
                  </a:cubicBezTo>
                  <a:cubicBezTo>
                    <a:pt x="24" y="4"/>
                    <a:pt x="25" y="5"/>
                    <a:pt x="26" y="6"/>
                  </a:cubicBezTo>
                  <a:close/>
                  <a:moveTo>
                    <a:pt x="13" y="6"/>
                  </a:moveTo>
                  <a:cubicBezTo>
                    <a:pt x="13" y="5"/>
                    <a:pt x="13" y="5"/>
                    <a:pt x="14" y="4"/>
                  </a:cubicBezTo>
                  <a:cubicBezTo>
                    <a:pt x="13" y="4"/>
                    <a:pt x="12" y="5"/>
                    <a:pt x="13" y="6"/>
                  </a:cubicBezTo>
                  <a:close/>
                  <a:moveTo>
                    <a:pt x="20" y="7"/>
                  </a:moveTo>
                  <a:cubicBezTo>
                    <a:pt x="21" y="6"/>
                    <a:pt x="22" y="6"/>
                    <a:pt x="23" y="5"/>
                  </a:cubicBezTo>
                  <a:cubicBezTo>
                    <a:pt x="22" y="5"/>
                    <a:pt x="22" y="4"/>
                    <a:pt x="21" y="4"/>
                  </a:cubicBezTo>
                  <a:cubicBezTo>
                    <a:pt x="21" y="5"/>
                    <a:pt x="20" y="6"/>
                    <a:pt x="20" y="7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7" y="7"/>
                    <a:pt x="7" y="9"/>
                  </a:cubicBezTo>
                  <a:cubicBezTo>
                    <a:pt x="9" y="8"/>
                    <a:pt x="9" y="6"/>
                    <a:pt x="11" y="5"/>
                  </a:cubicBezTo>
                  <a:close/>
                  <a:moveTo>
                    <a:pt x="19" y="6"/>
                  </a:moveTo>
                  <a:cubicBezTo>
                    <a:pt x="19" y="6"/>
                    <a:pt x="19" y="5"/>
                    <a:pt x="19" y="5"/>
                  </a:cubicBezTo>
                  <a:cubicBezTo>
                    <a:pt x="18" y="5"/>
                    <a:pt x="18" y="5"/>
                    <a:pt x="19" y="6"/>
                  </a:cubicBezTo>
                  <a:close/>
                  <a:moveTo>
                    <a:pt x="13" y="7"/>
                  </a:moveTo>
                  <a:cubicBezTo>
                    <a:pt x="14" y="7"/>
                    <a:pt x="14" y="5"/>
                    <a:pt x="14" y="5"/>
                  </a:cubicBezTo>
                  <a:cubicBezTo>
                    <a:pt x="14" y="5"/>
                    <a:pt x="13" y="6"/>
                    <a:pt x="13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4" y="10"/>
                    <a:pt x="14" y="10"/>
                  </a:cubicBezTo>
                  <a:cubicBezTo>
                    <a:pt x="15" y="9"/>
                    <a:pt x="16" y="7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5" y="7"/>
                    <a:pt x="14" y="7"/>
                  </a:cubicBezTo>
                  <a:close/>
                  <a:moveTo>
                    <a:pt x="24" y="6"/>
                  </a:moveTo>
                  <a:cubicBezTo>
                    <a:pt x="23" y="7"/>
                    <a:pt x="23" y="8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9"/>
                    <a:pt x="24" y="9"/>
                    <a:pt x="24" y="10"/>
                  </a:cubicBezTo>
                  <a:cubicBezTo>
                    <a:pt x="24" y="11"/>
                    <a:pt x="25" y="12"/>
                    <a:pt x="25" y="13"/>
                  </a:cubicBezTo>
                  <a:cubicBezTo>
                    <a:pt x="26" y="13"/>
                    <a:pt x="26" y="12"/>
                    <a:pt x="27" y="12"/>
                  </a:cubicBezTo>
                  <a:cubicBezTo>
                    <a:pt x="26" y="10"/>
                    <a:pt x="25" y="9"/>
                    <a:pt x="26" y="7"/>
                  </a:cubicBezTo>
                  <a:cubicBezTo>
                    <a:pt x="25" y="7"/>
                    <a:pt x="25" y="6"/>
                    <a:pt x="24" y="6"/>
                  </a:cubicBezTo>
                  <a:close/>
                  <a:moveTo>
                    <a:pt x="11" y="8"/>
                  </a:moveTo>
                  <a:cubicBezTo>
                    <a:pt x="11" y="7"/>
                    <a:pt x="12" y="7"/>
                    <a:pt x="12" y="7"/>
                  </a:cubicBezTo>
                  <a:cubicBezTo>
                    <a:pt x="12" y="7"/>
                    <a:pt x="11" y="7"/>
                    <a:pt x="11" y="8"/>
                  </a:cubicBezTo>
                  <a:close/>
                  <a:moveTo>
                    <a:pt x="17" y="8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8"/>
                  </a:cubicBezTo>
                  <a:close/>
                  <a:moveTo>
                    <a:pt x="9" y="9"/>
                  </a:moveTo>
                  <a:cubicBezTo>
                    <a:pt x="10" y="9"/>
                    <a:pt x="10" y="8"/>
                    <a:pt x="10" y="7"/>
                  </a:cubicBezTo>
                  <a:cubicBezTo>
                    <a:pt x="10" y="7"/>
                    <a:pt x="9" y="8"/>
                    <a:pt x="9" y="9"/>
                  </a:cubicBezTo>
                  <a:close/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1" y="7"/>
                    <a:pt x="21" y="7"/>
                    <a:pt x="21" y="8"/>
                  </a:cubicBezTo>
                  <a:close/>
                  <a:moveTo>
                    <a:pt x="29" y="9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0" y="13"/>
                    <a:pt x="32" y="13"/>
                    <a:pt x="32" y="14"/>
                  </a:cubicBezTo>
                  <a:cubicBezTo>
                    <a:pt x="32" y="14"/>
                    <a:pt x="32" y="14"/>
                    <a:pt x="32" y="15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4" y="18"/>
                    <a:pt x="34" y="19"/>
                    <a:pt x="35" y="20"/>
                  </a:cubicBezTo>
                  <a:cubicBezTo>
                    <a:pt x="35" y="14"/>
                    <a:pt x="31" y="10"/>
                    <a:pt x="28" y="7"/>
                  </a:cubicBezTo>
                  <a:cubicBezTo>
                    <a:pt x="28" y="8"/>
                    <a:pt x="29" y="9"/>
                    <a:pt x="29" y="9"/>
                  </a:cubicBezTo>
                  <a:close/>
                  <a:moveTo>
                    <a:pt x="17" y="9"/>
                  </a:moveTo>
                  <a:cubicBezTo>
                    <a:pt x="16" y="9"/>
                    <a:pt x="17" y="8"/>
                    <a:pt x="16" y="8"/>
                  </a:cubicBezTo>
                  <a:cubicBezTo>
                    <a:pt x="16" y="9"/>
                    <a:pt x="15" y="10"/>
                    <a:pt x="16" y="10"/>
                  </a:cubicBezTo>
                  <a:cubicBezTo>
                    <a:pt x="14" y="11"/>
                    <a:pt x="15" y="13"/>
                    <a:pt x="16" y="13"/>
                  </a:cubicBezTo>
                  <a:cubicBezTo>
                    <a:pt x="17" y="12"/>
                    <a:pt x="16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7"/>
                    <a:pt x="17" y="8"/>
                    <a:pt x="17" y="9"/>
                  </a:cubicBezTo>
                  <a:close/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1" y="9"/>
                  </a:cubicBezTo>
                  <a:close/>
                  <a:moveTo>
                    <a:pt x="11" y="10"/>
                  </a:move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10"/>
                  </a:cubicBezTo>
                  <a:close/>
                  <a:moveTo>
                    <a:pt x="22" y="10"/>
                  </a:moveTo>
                  <a:cubicBezTo>
                    <a:pt x="23" y="10"/>
                    <a:pt x="23" y="9"/>
                    <a:pt x="22" y="8"/>
                  </a:cubicBezTo>
                  <a:cubicBezTo>
                    <a:pt x="21" y="9"/>
                    <a:pt x="22" y="10"/>
                    <a:pt x="22" y="10"/>
                  </a:cubicBezTo>
                  <a:close/>
                  <a:moveTo>
                    <a:pt x="20" y="10"/>
                  </a:moveTo>
                  <a:cubicBezTo>
                    <a:pt x="21" y="10"/>
                    <a:pt x="20" y="9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lose/>
                  <a:moveTo>
                    <a:pt x="19" y="9"/>
                  </a:move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2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8" y="10"/>
                    <a:pt x="20" y="10"/>
                    <a:pt x="19" y="9"/>
                  </a:cubicBezTo>
                  <a:close/>
                  <a:moveTo>
                    <a:pt x="13" y="13"/>
                  </a:moveTo>
                  <a:cubicBezTo>
                    <a:pt x="14" y="12"/>
                    <a:pt x="14" y="10"/>
                    <a:pt x="13" y="9"/>
                  </a:cubicBezTo>
                  <a:cubicBezTo>
                    <a:pt x="11" y="10"/>
                    <a:pt x="12" y="13"/>
                    <a:pt x="13" y="13"/>
                  </a:cubicBezTo>
                  <a:close/>
                  <a:moveTo>
                    <a:pt x="8" y="11"/>
                  </a:move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lose/>
                  <a:moveTo>
                    <a:pt x="4" y="14"/>
                  </a:moveTo>
                  <a:cubicBezTo>
                    <a:pt x="4" y="13"/>
                    <a:pt x="5" y="11"/>
                    <a:pt x="6" y="10"/>
                  </a:cubicBezTo>
                  <a:cubicBezTo>
                    <a:pt x="5" y="11"/>
                    <a:pt x="4" y="13"/>
                    <a:pt x="4" y="14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lose/>
                  <a:moveTo>
                    <a:pt x="23" y="12"/>
                  </a:moveTo>
                  <a:cubicBezTo>
                    <a:pt x="23" y="12"/>
                    <a:pt x="24" y="12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lose/>
                  <a:moveTo>
                    <a:pt x="9" y="14"/>
                  </a:moveTo>
                  <a:cubicBezTo>
                    <a:pt x="10" y="13"/>
                    <a:pt x="11" y="12"/>
                    <a:pt x="10" y="11"/>
                  </a:cubicBezTo>
                  <a:cubicBezTo>
                    <a:pt x="10" y="12"/>
                    <a:pt x="8" y="13"/>
                    <a:pt x="9" y="14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5"/>
                    <a:pt x="31" y="15"/>
                  </a:cubicBezTo>
                  <a:cubicBezTo>
                    <a:pt x="30" y="14"/>
                    <a:pt x="30" y="12"/>
                    <a:pt x="28" y="11"/>
                  </a:cubicBezTo>
                  <a:cubicBezTo>
                    <a:pt x="29" y="13"/>
                    <a:pt x="29" y="14"/>
                    <a:pt x="30" y="16"/>
                  </a:cubicBezTo>
                  <a:close/>
                  <a:moveTo>
                    <a:pt x="21" y="12"/>
                  </a:moveTo>
                  <a:cubicBezTo>
                    <a:pt x="22" y="13"/>
                    <a:pt x="22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19" y="14"/>
                  </a:moveTo>
                  <a:cubicBezTo>
                    <a:pt x="19" y="13"/>
                    <a:pt x="20" y="13"/>
                    <a:pt x="20" y="12"/>
                  </a:cubicBezTo>
                  <a:cubicBezTo>
                    <a:pt x="20" y="12"/>
                    <a:pt x="19" y="13"/>
                    <a:pt x="19" y="14"/>
                  </a:cubicBezTo>
                  <a:close/>
                  <a:moveTo>
                    <a:pt x="14" y="15"/>
                  </a:moveTo>
                  <a:cubicBezTo>
                    <a:pt x="15" y="15"/>
                    <a:pt x="15" y="15"/>
                    <a:pt x="15" y="14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4" y="14"/>
                    <a:pt x="13" y="15"/>
                    <a:pt x="14" y="15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5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7" y="13"/>
                    <a:pt x="18" y="12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lose/>
                  <a:moveTo>
                    <a:pt x="24" y="15"/>
                  </a:moveTo>
                  <a:cubicBezTo>
                    <a:pt x="25" y="14"/>
                    <a:pt x="25" y="13"/>
                    <a:pt x="24" y="13"/>
                  </a:cubicBezTo>
                  <a:cubicBezTo>
                    <a:pt x="24" y="13"/>
                    <a:pt x="24" y="14"/>
                    <a:pt x="24" y="15"/>
                  </a:cubicBezTo>
                  <a:close/>
                  <a:moveTo>
                    <a:pt x="20" y="15"/>
                  </a:moveTo>
                  <a:cubicBezTo>
                    <a:pt x="21" y="14"/>
                    <a:pt x="21" y="13"/>
                    <a:pt x="20" y="13"/>
                  </a:cubicBezTo>
                  <a:cubicBezTo>
                    <a:pt x="20" y="13"/>
                    <a:pt x="19" y="15"/>
                    <a:pt x="20" y="15"/>
                  </a:cubicBezTo>
                  <a:close/>
                  <a:moveTo>
                    <a:pt x="12" y="15"/>
                  </a:moveTo>
                  <a:cubicBezTo>
                    <a:pt x="12" y="14"/>
                    <a:pt x="12" y="14"/>
                    <a:pt x="11" y="13"/>
                  </a:cubicBezTo>
                  <a:cubicBezTo>
                    <a:pt x="12" y="14"/>
                    <a:pt x="11" y="14"/>
                    <a:pt x="12" y="15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4"/>
                    <a:pt x="28" y="14"/>
                  </a:cubicBezTo>
                  <a:cubicBezTo>
                    <a:pt x="27" y="14"/>
                    <a:pt x="28" y="13"/>
                    <a:pt x="27" y="13"/>
                  </a:cubicBezTo>
                  <a:cubicBezTo>
                    <a:pt x="27" y="14"/>
                    <a:pt x="26" y="14"/>
                    <a:pt x="27" y="15"/>
                  </a:cubicBezTo>
                  <a:close/>
                  <a:moveTo>
                    <a:pt x="11" y="17"/>
                  </a:moveTo>
                  <a:cubicBezTo>
                    <a:pt x="11" y="16"/>
                    <a:pt x="12" y="16"/>
                    <a:pt x="12" y="15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10" y="16"/>
                    <a:pt x="11" y="17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5"/>
                    <a:pt x="24" y="15"/>
                  </a:cubicBezTo>
                  <a:close/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5"/>
                    <a:pt x="4" y="15"/>
                    <a:pt x="5" y="15"/>
                  </a:cubicBezTo>
                  <a:close/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7" y="15"/>
                  </a:cubicBezTo>
                  <a:close/>
                  <a:moveTo>
                    <a:pt x="18" y="15"/>
                  </a:moveTo>
                  <a:cubicBezTo>
                    <a:pt x="18" y="16"/>
                    <a:pt x="17" y="17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lose/>
                  <a:moveTo>
                    <a:pt x="7" y="18"/>
                  </a:moveTo>
                  <a:cubicBezTo>
                    <a:pt x="8" y="17"/>
                    <a:pt x="9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6" y="17"/>
                    <a:pt x="7" y="18"/>
                  </a:cubicBezTo>
                  <a:close/>
                  <a:moveTo>
                    <a:pt x="21" y="16"/>
                  </a:moveTo>
                  <a:cubicBezTo>
                    <a:pt x="21" y="16"/>
                    <a:pt x="22" y="16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0" y="16"/>
                    <a:pt x="21" y="16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5"/>
                    <a:pt x="15" y="16"/>
                    <a:pt x="15" y="17"/>
                  </a:cubicBezTo>
                  <a:close/>
                  <a:moveTo>
                    <a:pt x="29" y="16"/>
                  </a:moveTo>
                  <a:cubicBezTo>
                    <a:pt x="28" y="16"/>
                    <a:pt x="28" y="15"/>
                    <a:pt x="28" y="15"/>
                  </a:cubicBezTo>
                  <a:cubicBezTo>
                    <a:pt x="27" y="16"/>
                    <a:pt x="28" y="18"/>
                    <a:pt x="29" y="16"/>
                  </a:cubicBezTo>
                  <a:close/>
                  <a:moveTo>
                    <a:pt x="3" y="20"/>
                  </a:moveTo>
                  <a:cubicBezTo>
                    <a:pt x="4" y="19"/>
                    <a:pt x="4" y="16"/>
                    <a:pt x="3" y="15"/>
                  </a:cubicBezTo>
                  <a:cubicBezTo>
                    <a:pt x="3" y="17"/>
                    <a:pt x="2" y="18"/>
                    <a:pt x="3" y="20"/>
                  </a:cubicBezTo>
                  <a:close/>
                  <a:moveTo>
                    <a:pt x="13" y="18"/>
                  </a:moveTo>
                  <a:cubicBezTo>
                    <a:pt x="14" y="17"/>
                    <a:pt x="13" y="16"/>
                    <a:pt x="13" y="15"/>
                  </a:cubicBezTo>
                  <a:cubicBezTo>
                    <a:pt x="12" y="16"/>
                    <a:pt x="11" y="18"/>
                    <a:pt x="12" y="19"/>
                  </a:cubicBezTo>
                  <a:cubicBezTo>
                    <a:pt x="13" y="18"/>
                    <a:pt x="12" y="17"/>
                    <a:pt x="13" y="16"/>
                  </a:cubicBezTo>
                  <a:cubicBezTo>
                    <a:pt x="13" y="17"/>
                    <a:pt x="13" y="17"/>
                    <a:pt x="13" y="18"/>
                  </a:cubicBezTo>
                  <a:close/>
                  <a:moveTo>
                    <a:pt x="22" y="18"/>
                  </a:moveTo>
                  <a:cubicBezTo>
                    <a:pt x="22" y="17"/>
                    <a:pt x="22" y="17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1" y="17"/>
                    <a:pt x="22" y="18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6" y="17"/>
                  </a:moveTo>
                  <a:cubicBezTo>
                    <a:pt x="26" y="17"/>
                    <a:pt x="27" y="16"/>
                    <a:pt x="26" y="16"/>
                  </a:cubicBezTo>
                  <a:cubicBezTo>
                    <a:pt x="26" y="17"/>
                    <a:pt x="25" y="17"/>
                    <a:pt x="26" y="17"/>
                  </a:cubicBezTo>
                  <a:close/>
                  <a:moveTo>
                    <a:pt x="8" y="18"/>
                  </a:moveTo>
                  <a:cubicBezTo>
                    <a:pt x="8" y="19"/>
                    <a:pt x="8" y="20"/>
                    <a:pt x="9" y="20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9" y="18"/>
                    <a:pt x="9" y="17"/>
                    <a:pt x="9" y="16"/>
                  </a:cubicBezTo>
                  <a:cubicBezTo>
                    <a:pt x="9" y="17"/>
                    <a:pt x="8" y="17"/>
                    <a:pt x="8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2" y="18"/>
                    <a:pt x="32" y="18"/>
                  </a:cubicBezTo>
                  <a:cubicBezTo>
                    <a:pt x="32" y="17"/>
                    <a:pt x="32" y="17"/>
                    <a:pt x="31" y="16"/>
                  </a:cubicBezTo>
                  <a:cubicBezTo>
                    <a:pt x="31" y="17"/>
                    <a:pt x="30" y="18"/>
                    <a:pt x="31" y="18"/>
                  </a:cubicBezTo>
                  <a:close/>
                  <a:moveTo>
                    <a:pt x="19" y="19"/>
                  </a:moveTo>
                  <a:cubicBezTo>
                    <a:pt x="20" y="19"/>
                    <a:pt x="21" y="18"/>
                    <a:pt x="20" y="17"/>
                  </a:cubicBezTo>
                  <a:cubicBezTo>
                    <a:pt x="20" y="18"/>
                    <a:pt x="19" y="19"/>
                    <a:pt x="19" y="19"/>
                  </a:cubicBezTo>
                  <a:close/>
                  <a:moveTo>
                    <a:pt x="22" y="18"/>
                  </a:moveTo>
                  <a:cubicBezTo>
                    <a:pt x="22" y="19"/>
                    <a:pt x="22" y="19"/>
                    <a:pt x="23" y="19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8"/>
                    <a:pt x="22" y="18"/>
                    <a:pt x="22" y="18"/>
                  </a:cubicBezTo>
                  <a:close/>
                  <a:moveTo>
                    <a:pt x="26" y="19"/>
                  </a:moveTo>
                  <a:cubicBezTo>
                    <a:pt x="27" y="19"/>
                    <a:pt x="26" y="18"/>
                    <a:pt x="27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7" y="18"/>
                    <a:pt x="26" y="18"/>
                    <a:pt x="26" y="19"/>
                  </a:cubicBezTo>
                  <a:close/>
                  <a:moveTo>
                    <a:pt x="28" y="18"/>
                  </a:moveTo>
                  <a:cubicBezTo>
                    <a:pt x="28" y="18"/>
                    <a:pt x="29" y="19"/>
                    <a:pt x="29" y="19"/>
                  </a:cubicBezTo>
                  <a:cubicBezTo>
                    <a:pt x="30" y="18"/>
                    <a:pt x="29" y="16"/>
                    <a:pt x="28" y="18"/>
                  </a:cubicBezTo>
                  <a:close/>
                  <a:moveTo>
                    <a:pt x="14" y="19"/>
                  </a:moveTo>
                  <a:cubicBezTo>
                    <a:pt x="14" y="19"/>
                    <a:pt x="14" y="19"/>
                    <a:pt x="14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3" y="20"/>
                    <a:pt x="13" y="21"/>
                    <a:pt x="14" y="22"/>
                  </a:cubicBezTo>
                  <a:cubicBezTo>
                    <a:pt x="14" y="21"/>
                    <a:pt x="15" y="20"/>
                    <a:pt x="15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3" y="18"/>
                    <a:pt x="14" y="19"/>
                  </a:cubicBezTo>
                  <a:close/>
                  <a:moveTo>
                    <a:pt x="16" y="19"/>
                  </a:moveTo>
                  <a:cubicBezTo>
                    <a:pt x="17" y="20"/>
                    <a:pt x="16" y="20"/>
                    <a:pt x="17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8"/>
                    <a:pt x="17" y="18"/>
                  </a:cubicBezTo>
                  <a:cubicBezTo>
                    <a:pt x="17" y="18"/>
                    <a:pt x="17" y="19"/>
                    <a:pt x="16" y="19"/>
                  </a:cubicBezTo>
                  <a:close/>
                  <a:moveTo>
                    <a:pt x="6" y="19"/>
                  </a:move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20" y="20"/>
                  </a:moveTo>
                  <a:cubicBezTo>
                    <a:pt x="20" y="20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1"/>
                    <a:pt x="20" y="21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2" y="20"/>
                    <a:pt x="21" y="19"/>
                    <a:pt x="21" y="19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lose/>
                  <a:moveTo>
                    <a:pt x="28" y="21"/>
                  </a:moveTo>
                  <a:cubicBezTo>
                    <a:pt x="28" y="20"/>
                    <a:pt x="28" y="19"/>
                    <a:pt x="27" y="19"/>
                  </a:cubicBezTo>
                  <a:cubicBezTo>
                    <a:pt x="27" y="20"/>
                    <a:pt x="28" y="20"/>
                    <a:pt x="28" y="21"/>
                  </a:cubicBezTo>
                  <a:close/>
                  <a:moveTo>
                    <a:pt x="31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24" y="21"/>
                  </a:moveTo>
                  <a:cubicBezTo>
                    <a:pt x="24" y="20"/>
                    <a:pt x="25" y="20"/>
                    <a:pt x="24" y="19"/>
                  </a:cubicBezTo>
                  <a:cubicBezTo>
                    <a:pt x="24" y="20"/>
                    <a:pt x="23" y="21"/>
                    <a:pt x="24" y="21"/>
                  </a:cubicBezTo>
                  <a:close/>
                  <a:moveTo>
                    <a:pt x="27" y="20"/>
                  </a:moveTo>
                  <a:cubicBezTo>
                    <a:pt x="27" y="20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11" y="23"/>
                  </a:moveTo>
                  <a:cubicBezTo>
                    <a:pt x="11" y="22"/>
                    <a:pt x="11" y="22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2"/>
                    <a:pt x="11" y="23"/>
                  </a:cubicBezTo>
                  <a:close/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7" y="20"/>
                  </a:cubicBezTo>
                  <a:close/>
                  <a:moveTo>
                    <a:pt x="33" y="22"/>
                  </a:move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2"/>
                    <a:pt x="33" y="22"/>
                  </a:cubicBezTo>
                  <a:close/>
                  <a:moveTo>
                    <a:pt x="12" y="21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2" y="2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3"/>
                    <a:pt x="16" y="23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5" y="21"/>
                    <a:pt x="15" y="21"/>
                    <a:pt x="15" y="22"/>
                  </a:cubicBezTo>
                  <a:close/>
                  <a:moveTo>
                    <a:pt x="18" y="22"/>
                  </a:move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1"/>
                    <a:pt x="18" y="22"/>
                  </a:cubicBezTo>
                  <a:close/>
                  <a:moveTo>
                    <a:pt x="30" y="22"/>
                  </a:moveTo>
                  <a:cubicBezTo>
                    <a:pt x="30" y="21"/>
                    <a:pt x="30" y="20"/>
                    <a:pt x="30" y="20"/>
                  </a:cubicBezTo>
                  <a:cubicBezTo>
                    <a:pt x="30" y="21"/>
                    <a:pt x="30" y="21"/>
                    <a:pt x="30" y="22"/>
                  </a:cubicBezTo>
                  <a:close/>
                  <a:moveTo>
                    <a:pt x="8" y="22"/>
                  </a:moveTo>
                  <a:cubicBezTo>
                    <a:pt x="8" y="21"/>
                    <a:pt x="7" y="21"/>
                    <a:pt x="7" y="20"/>
                  </a:cubicBezTo>
                  <a:cubicBezTo>
                    <a:pt x="7" y="21"/>
                    <a:pt x="7" y="22"/>
                    <a:pt x="8" y="22"/>
                  </a:cubicBezTo>
                  <a:close/>
                  <a:moveTo>
                    <a:pt x="22" y="23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3"/>
                    <a:pt x="22" y="23"/>
                  </a:cubicBezTo>
                  <a:close/>
                  <a:moveTo>
                    <a:pt x="26" y="25"/>
                  </a:moveTo>
                  <a:cubicBezTo>
                    <a:pt x="26" y="25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3" y="21"/>
                    <a:pt x="26" y="24"/>
                    <a:pt x="26" y="25"/>
                  </a:cubicBezTo>
                  <a:close/>
                  <a:moveTo>
                    <a:pt x="29" y="24"/>
                  </a:moveTo>
                  <a:cubicBezTo>
                    <a:pt x="30" y="23"/>
                    <a:pt x="30" y="22"/>
                    <a:pt x="29" y="22"/>
                  </a:cubicBezTo>
                  <a:cubicBezTo>
                    <a:pt x="28" y="22"/>
                    <a:pt x="29" y="23"/>
                    <a:pt x="29" y="24"/>
                  </a:cubicBezTo>
                  <a:close/>
                  <a:moveTo>
                    <a:pt x="6" y="23"/>
                  </a:move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3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2"/>
                    <a:pt x="12" y="22"/>
                  </a:cubicBezTo>
                  <a:cubicBezTo>
                    <a:pt x="12" y="22"/>
                    <a:pt x="13" y="23"/>
                    <a:pt x="13" y="23"/>
                  </a:cubicBezTo>
                  <a:close/>
                  <a:moveTo>
                    <a:pt x="1" y="26"/>
                  </a:moveTo>
                  <a:cubicBezTo>
                    <a:pt x="1" y="28"/>
                    <a:pt x="2" y="28"/>
                    <a:pt x="2" y="30"/>
                  </a:cubicBezTo>
                  <a:cubicBezTo>
                    <a:pt x="2" y="31"/>
                    <a:pt x="2" y="32"/>
                    <a:pt x="3" y="32"/>
                  </a:cubicBezTo>
                  <a:cubicBezTo>
                    <a:pt x="3" y="31"/>
                    <a:pt x="3" y="30"/>
                    <a:pt x="3" y="29"/>
                  </a:cubicBezTo>
                  <a:cubicBezTo>
                    <a:pt x="2" y="29"/>
                    <a:pt x="2" y="30"/>
                    <a:pt x="2" y="29"/>
                  </a:cubicBezTo>
                  <a:cubicBezTo>
                    <a:pt x="2" y="27"/>
                    <a:pt x="2" y="24"/>
                    <a:pt x="2" y="22"/>
                  </a:cubicBezTo>
                  <a:cubicBezTo>
                    <a:pt x="1" y="23"/>
                    <a:pt x="1" y="25"/>
                    <a:pt x="1" y="26"/>
                  </a:cubicBezTo>
                  <a:close/>
                  <a:moveTo>
                    <a:pt x="3" y="22"/>
                  </a:moveTo>
                  <a:cubicBezTo>
                    <a:pt x="3" y="23"/>
                    <a:pt x="3" y="24"/>
                    <a:pt x="4" y="25"/>
                  </a:cubicBezTo>
                  <a:cubicBezTo>
                    <a:pt x="4" y="25"/>
                    <a:pt x="4" y="24"/>
                    <a:pt x="4" y="23"/>
                  </a:cubicBezTo>
                  <a:cubicBezTo>
                    <a:pt x="4" y="24"/>
                    <a:pt x="4" y="23"/>
                    <a:pt x="3" y="23"/>
                  </a:cubicBezTo>
                  <a:cubicBezTo>
                    <a:pt x="3" y="22"/>
                    <a:pt x="4" y="22"/>
                    <a:pt x="3" y="22"/>
                  </a:cubicBezTo>
                  <a:cubicBezTo>
                    <a:pt x="3" y="23"/>
                    <a:pt x="3" y="22"/>
                    <a:pt x="3" y="22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4"/>
                    <a:pt x="19" y="24"/>
                  </a:cubicBezTo>
                  <a:cubicBezTo>
                    <a:pt x="20" y="24"/>
                    <a:pt x="20" y="23"/>
                    <a:pt x="20" y="23"/>
                  </a:cubicBezTo>
                  <a:cubicBezTo>
                    <a:pt x="20" y="22"/>
                    <a:pt x="20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lose/>
                  <a:moveTo>
                    <a:pt x="14" y="23"/>
                  </a:moveTo>
                  <a:cubicBezTo>
                    <a:pt x="15" y="23"/>
                    <a:pt x="15" y="24"/>
                    <a:pt x="15" y="24"/>
                  </a:cubicBezTo>
                  <a:cubicBezTo>
                    <a:pt x="16" y="24"/>
                    <a:pt x="15" y="22"/>
                    <a:pt x="15" y="22"/>
                  </a:cubicBezTo>
                  <a:cubicBezTo>
                    <a:pt x="14" y="22"/>
                    <a:pt x="14" y="23"/>
                    <a:pt x="14" y="23"/>
                  </a:cubicBezTo>
                  <a:close/>
                  <a:moveTo>
                    <a:pt x="6" y="25"/>
                  </a:moveTo>
                  <a:cubicBezTo>
                    <a:pt x="7" y="25"/>
                    <a:pt x="7" y="23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lose/>
                  <a:moveTo>
                    <a:pt x="12" y="25"/>
                  </a:moveTo>
                  <a:cubicBezTo>
                    <a:pt x="13" y="24"/>
                    <a:pt x="12" y="23"/>
                    <a:pt x="12" y="22"/>
                  </a:cubicBezTo>
                  <a:cubicBezTo>
                    <a:pt x="11" y="23"/>
                    <a:pt x="11" y="24"/>
                    <a:pt x="12" y="25"/>
                  </a:cubicBezTo>
                  <a:close/>
                  <a:moveTo>
                    <a:pt x="16" y="25"/>
                  </a:move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4"/>
                    <a:pt x="16" y="25"/>
                  </a:cubicBezTo>
                  <a:close/>
                  <a:moveTo>
                    <a:pt x="9" y="24"/>
                  </a:moveTo>
                  <a:cubicBezTo>
                    <a:pt x="9" y="24"/>
                    <a:pt x="9" y="23"/>
                    <a:pt x="9" y="23"/>
                  </a:cubicBezTo>
                  <a:cubicBezTo>
                    <a:pt x="8" y="24"/>
                    <a:pt x="9" y="24"/>
                    <a:pt x="9" y="25"/>
                  </a:cubicBezTo>
                  <a:cubicBezTo>
                    <a:pt x="10" y="25"/>
                    <a:pt x="10" y="24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10" y="23"/>
                    <a:pt x="10" y="24"/>
                    <a:pt x="9" y="24"/>
                  </a:cubicBezTo>
                  <a:close/>
                  <a:moveTo>
                    <a:pt x="24" y="27"/>
                  </a:moveTo>
                  <a:cubicBezTo>
                    <a:pt x="25" y="27"/>
                    <a:pt x="25" y="26"/>
                    <a:pt x="25" y="26"/>
                  </a:cubicBezTo>
                  <a:cubicBezTo>
                    <a:pt x="25" y="25"/>
                    <a:pt x="25" y="24"/>
                    <a:pt x="24" y="23"/>
                  </a:cubicBezTo>
                  <a:cubicBezTo>
                    <a:pt x="23" y="24"/>
                    <a:pt x="23" y="26"/>
                    <a:pt x="24" y="27"/>
                  </a:cubicBezTo>
                  <a:close/>
                  <a:moveTo>
                    <a:pt x="14" y="26"/>
                  </a:moveTo>
                  <a:cubicBezTo>
                    <a:pt x="15" y="26"/>
                    <a:pt x="14" y="24"/>
                    <a:pt x="14" y="24"/>
                  </a:cubicBezTo>
                  <a:cubicBezTo>
                    <a:pt x="13" y="25"/>
                    <a:pt x="14" y="25"/>
                    <a:pt x="14" y="26"/>
                  </a:cubicBezTo>
                  <a:close/>
                  <a:moveTo>
                    <a:pt x="18" y="27"/>
                  </a:moveTo>
                  <a:cubicBezTo>
                    <a:pt x="18" y="27"/>
                    <a:pt x="18" y="26"/>
                    <a:pt x="19" y="25"/>
                  </a:cubicBezTo>
                  <a:cubicBezTo>
                    <a:pt x="18" y="25"/>
                    <a:pt x="19" y="24"/>
                    <a:pt x="18" y="24"/>
                  </a:cubicBezTo>
                  <a:cubicBezTo>
                    <a:pt x="17" y="25"/>
                    <a:pt x="17" y="26"/>
                    <a:pt x="18" y="27"/>
                  </a:cubicBezTo>
                  <a:close/>
                  <a:moveTo>
                    <a:pt x="20" y="26"/>
                  </a:moveTo>
                  <a:cubicBezTo>
                    <a:pt x="21" y="26"/>
                    <a:pt x="21" y="27"/>
                    <a:pt x="21" y="27"/>
                  </a:cubicBezTo>
                  <a:cubicBezTo>
                    <a:pt x="22" y="26"/>
                    <a:pt x="22" y="25"/>
                    <a:pt x="21" y="24"/>
                  </a:cubicBezTo>
                  <a:cubicBezTo>
                    <a:pt x="21" y="25"/>
                    <a:pt x="20" y="25"/>
                    <a:pt x="20" y="26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5"/>
                    <a:pt x="30" y="25"/>
                  </a:cubicBezTo>
                  <a:cubicBezTo>
                    <a:pt x="30" y="25"/>
                    <a:pt x="31" y="26"/>
                    <a:pt x="31" y="26"/>
                  </a:cubicBezTo>
                  <a:close/>
                  <a:moveTo>
                    <a:pt x="11" y="25"/>
                  </a:moveTo>
                  <a:cubicBezTo>
                    <a:pt x="10" y="26"/>
                    <a:pt x="10" y="25"/>
                    <a:pt x="10" y="26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lose/>
                  <a:moveTo>
                    <a:pt x="26" y="26"/>
                  </a:moveTo>
                  <a:cubicBezTo>
                    <a:pt x="27" y="26"/>
                    <a:pt x="27" y="27"/>
                    <a:pt x="27" y="27"/>
                  </a:cubicBezTo>
                  <a:cubicBezTo>
                    <a:pt x="27" y="27"/>
                    <a:pt x="28" y="27"/>
                    <a:pt x="28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6" y="25"/>
                    <a:pt x="26" y="26"/>
                  </a:cubicBezTo>
                  <a:close/>
                  <a:moveTo>
                    <a:pt x="8" y="28"/>
                  </a:moveTo>
                  <a:cubicBezTo>
                    <a:pt x="9" y="27"/>
                    <a:pt x="8" y="25"/>
                    <a:pt x="7" y="25"/>
                  </a:cubicBezTo>
                  <a:cubicBezTo>
                    <a:pt x="7" y="26"/>
                    <a:pt x="7" y="27"/>
                    <a:pt x="8" y="28"/>
                  </a:cubicBezTo>
                  <a:close/>
                  <a:moveTo>
                    <a:pt x="16" y="26"/>
                  </a:move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lose/>
                  <a:moveTo>
                    <a:pt x="13" y="26"/>
                  </a:moveTo>
                  <a:cubicBezTo>
                    <a:pt x="13" y="26"/>
                    <a:pt x="13" y="27"/>
                    <a:pt x="13" y="27"/>
                  </a:cubicBezTo>
                  <a:cubicBezTo>
                    <a:pt x="15" y="27"/>
                    <a:pt x="13" y="24"/>
                    <a:pt x="13" y="26"/>
                  </a:cubicBezTo>
                  <a:close/>
                  <a:moveTo>
                    <a:pt x="4" y="26"/>
                  </a:moveTo>
                  <a:cubicBezTo>
                    <a:pt x="4" y="27"/>
                    <a:pt x="5" y="28"/>
                    <a:pt x="5" y="28"/>
                  </a:cubicBezTo>
                  <a:cubicBezTo>
                    <a:pt x="5" y="27"/>
                    <a:pt x="5" y="26"/>
                    <a:pt x="5" y="25"/>
                  </a:cubicBezTo>
                  <a:cubicBezTo>
                    <a:pt x="5" y="26"/>
                    <a:pt x="4" y="26"/>
                    <a:pt x="4" y="26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lose/>
                  <a:moveTo>
                    <a:pt x="15" y="27"/>
                  </a:moveTo>
                  <a:cubicBezTo>
                    <a:pt x="16" y="27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22" y="28"/>
                  </a:moveTo>
                  <a:cubicBezTo>
                    <a:pt x="22" y="29"/>
                    <a:pt x="22" y="29"/>
                    <a:pt x="23" y="30"/>
                  </a:cubicBezTo>
                  <a:cubicBezTo>
                    <a:pt x="23" y="29"/>
                    <a:pt x="23" y="29"/>
                    <a:pt x="24" y="28"/>
                  </a:cubicBezTo>
                  <a:cubicBezTo>
                    <a:pt x="23" y="28"/>
                    <a:pt x="23" y="27"/>
                    <a:pt x="22" y="26"/>
                  </a:cubicBezTo>
                  <a:cubicBezTo>
                    <a:pt x="22" y="27"/>
                    <a:pt x="22" y="28"/>
                    <a:pt x="22" y="28"/>
                  </a:cubicBezTo>
                  <a:close/>
                  <a:moveTo>
                    <a:pt x="17" y="28"/>
                  </a:moveTo>
                  <a:cubicBezTo>
                    <a:pt x="17" y="28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8"/>
                    <a:pt x="19" y="29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7"/>
                    <a:pt x="20" y="26"/>
                    <a:pt x="19" y="27"/>
                  </a:cubicBezTo>
                  <a:close/>
                  <a:moveTo>
                    <a:pt x="12" y="27"/>
                  </a:moveTo>
                  <a:cubicBezTo>
                    <a:pt x="12" y="28"/>
                    <a:pt x="12" y="28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26" y="29"/>
                  </a:moveTo>
                  <a:cubicBezTo>
                    <a:pt x="26" y="29"/>
                    <a:pt x="25" y="28"/>
                    <a:pt x="25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5" y="27"/>
                    <a:pt x="25" y="29"/>
                    <a:pt x="26" y="29"/>
                  </a:cubicBezTo>
                  <a:close/>
                  <a:moveTo>
                    <a:pt x="4" y="30"/>
                  </a:moveTo>
                  <a:cubicBezTo>
                    <a:pt x="5" y="29"/>
                    <a:pt x="4" y="28"/>
                    <a:pt x="3" y="27"/>
                  </a:cubicBezTo>
                  <a:cubicBezTo>
                    <a:pt x="3" y="28"/>
                    <a:pt x="4" y="29"/>
                    <a:pt x="4" y="30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9"/>
                    <a:pt x="15" y="29"/>
                  </a:cubicBezTo>
                  <a:cubicBezTo>
                    <a:pt x="15" y="28"/>
                    <a:pt x="15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7" y="30"/>
                  </a:moveTo>
                  <a:cubicBezTo>
                    <a:pt x="7" y="29"/>
                    <a:pt x="7" y="28"/>
                    <a:pt x="6" y="27"/>
                  </a:cubicBezTo>
                  <a:cubicBezTo>
                    <a:pt x="7" y="28"/>
                    <a:pt x="6" y="29"/>
                    <a:pt x="7" y="30"/>
                  </a:cubicBezTo>
                  <a:close/>
                  <a:moveTo>
                    <a:pt x="10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  <a:moveTo>
                    <a:pt x="32" y="29"/>
                  </a:moveTo>
                  <a:cubicBezTo>
                    <a:pt x="33" y="30"/>
                    <a:pt x="30" y="32"/>
                    <a:pt x="31" y="34"/>
                  </a:cubicBezTo>
                  <a:cubicBezTo>
                    <a:pt x="32" y="32"/>
                    <a:pt x="33" y="29"/>
                    <a:pt x="33" y="28"/>
                  </a:cubicBezTo>
                  <a:cubicBezTo>
                    <a:pt x="32" y="28"/>
                    <a:pt x="32" y="29"/>
                    <a:pt x="32" y="29"/>
                  </a:cubicBezTo>
                  <a:close/>
                  <a:moveTo>
                    <a:pt x="11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11" y="28"/>
                    <a:pt x="12" y="28"/>
                    <a:pt x="11" y="29"/>
                  </a:cubicBezTo>
                  <a:close/>
                  <a:moveTo>
                    <a:pt x="33" y="32"/>
                  </a:moveTo>
                  <a:cubicBezTo>
                    <a:pt x="33" y="30"/>
                    <a:pt x="34" y="29"/>
                    <a:pt x="34" y="28"/>
                  </a:cubicBezTo>
                  <a:cubicBezTo>
                    <a:pt x="33" y="29"/>
                    <a:pt x="33" y="31"/>
                    <a:pt x="33" y="32"/>
                  </a:cubicBezTo>
                  <a:close/>
                  <a:moveTo>
                    <a:pt x="8" y="29"/>
                  </a:moveTo>
                  <a:cubicBezTo>
                    <a:pt x="9" y="29"/>
                    <a:pt x="9" y="30"/>
                    <a:pt x="9" y="30"/>
                  </a:cubicBezTo>
                  <a:cubicBezTo>
                    <a:pt x="10" y="30"/>
                    <a:pt x="10" y="28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17" y="30"/>
                  </a:moveTo>
                  <a:cubicBezTo>
                    <a:pt x="16" y="29"/>
                    <a:pt x="17" y="29"/>
                    <a:pt x="17" y="29"/>
                  </a:cubicBezTo>
                  <a:cubicBezTo>
                    <a:pt x="16" y="29"/>
                    <a:pt x="17" y="28"/>
                    <a:pt x="16" y="28"/>
                  </a:cubicBezTo>
                  <a:cubicBezTo>
                    <a:pt x="16" y="29"/>
                    <a:pt x="16" y="29"/>
                    <a:pt x="17" y="30"/>
                  </a:cubicBezTo>
                  <a:close/>
                  <a:moveTo>
                    <a:pt x="29" y="30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9" y="28"/>
                    <a:pt x="28" y="28"/>
                  </a:cubicBezTo>
                  <a:cubicBezTo>
                    <a:pt x="28" y="29"/>
                    <a:pt x="28" y="30"/>
                    <a:pt x="29" y="30"/>
                  </a:cubicBezTo>
                  <a:close/>
                  <a:moveTo>
                    <a:pt x="14" y="30"/>
                  </a:moveTo>
                  <a:cubicBezTo>
                    <a:pt x="14" y="30"/>
                    <a:pt x="14" y="29"/>
                    <a:pt x="13" y="29"/>
                  </a:cubicBezTo>
                  <a:cubicBezTo>
                    <a:pt x="13" y="29"/>
                    <a:pt x="13" y="30"/>
                    <a:pt x="14" y="30"/>
                  </a:cubicBezTo>
                  <a:close/>
                  <a:moveTo>
                    <a:pt x="20" y="32"/>
                  </a:moveTo>
                  <a:cubicBezTo>
                    <a:pt x="20" y="32"/>
                    <a:pt x="20" y="33"/>
                    <a:pt x="21" y="33"/>
                  </a:cubicBezTo>
                  <a:cubicBezTo>
                    <a:pt x="21" y="32"/>
                    <a:pt x="22" y="32"/>
                    <a:pt x="22" y="31"/>
                  </a:cubicBezTo>
                  <a:cubicBezTo>
                    <a:pt x="22" y="30"/>
                    <a:pt x="21" y="30"/>
                    <a:pt x="21" y="29"/>
                  </a:cubicBezTo>
                  <a:cubicBezTo>
                    <a:pt x="21" y="30"/>
                    <a:pt x="20" y="31"/>
                    <a:pt x="20" y="32"/>
                  </a:cubicBezTo>
                  <a:close/>
                  <a:moveTo>
                    <a:pt x="11" y="31"/>
                  </a:moveTo>
                  <a:cubicBezTo>
                    <a:pt x="11" y="31"/>
                    <a:pt x="10" y="31"/>
                    <a:pt x="10" y="30"/>
                  </a:cubicBezTo>
                  <a:cubicBezTo>
                    <a:pt x="10" y="31"/>
                    <a:pt x="10" y="32"/>
                    <a:pt x="10" y="32"/>
                  </a:cubicBezTo>
                  <a:cubicBezTo>
                    <a:pt x="11" y="32"/>
                    <a:pt x="12" y="30"/>
                    <a:pt x="11" y="29"/>
                  </a:cubicBezTo>
                  <a:cubicBezTo>
                    <a:pt x="10" y="30"/>
                    <a:pt x="11" y="30"/>
                    <a:pt x="11" y="31"/>
                  </a:cubicBezTo>
                  <a:close/>
                  <a:moveTo>
                    <a:pt x="16" y="31"/>
                  </a:moveTo>
                  <a:cubicBezTo>
                    <a:pt x="16" y="30"/>
                    <a:pt x="16" y="29"/>
                    <a:pt x="15" y="29"/>
                  </a:cubicBezTo>
                  <a:cubicBezTo>
                    <a:pt x="15" y="30"/>
                    <a:pt x="16" y="30"/>
                    <a:pt x="16" y="31"/>
                  </a:cubicBezTo>
                  <a:close/>
                  <a:moveTo>
                    <a:pt x="23" y="31"/>
                  </a:moveTo>
                  <a:cubicBezTo>
                    <a:pt x="24" y="31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30"/>
                    <a:pt x="24" y="30"/>
                    <a:pt x="23" y="31"/>
                  </a:cubicBezTo>
                  <a:close/>
                  <a:moveTo>
                    <a:pt x="27" y="32"/>
                  </a:moveTo>
                  <a:cubicBezTo>
                    <a:pt x="28" y="31"/>
                    <a:pt x="28" y="30"/>
                    <a:pt x="27" y="30"/>
                  </a:cubicBezTo>
                  <a:cubicBezTo>
                    <a:pt x="26" y="30"/>
                    <a:pt x="27" y="31"/>
                    <a:pt x="27" y="32"/>
                  </a:cubicBezTo>
                  <a:close/>
                  <a:moveTo>
                    <a:pt x="30" y="30"/>
                  </a:moveTo>
                  <a:cubicBezTo>
                    <a:pt x="30" y="30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6" y="33"/>
                  </a:moveTo>
                  <a:cubicBezTo>
                    <a:pt x="6" y="33"/>
                    <a:pt x="5" y="32"/>
                    <a:pt x="6" y="31"/>
                  </a:cubicBezTo>
                  <a:cubicBezTo>
                    <a:pt x="6" y="31"/>
                    <a:pt x="6" y="30"/>
                    <a:pt x="5" y="30"/>
                  </a:cubicBezTo>
                  <a:cubicBezTo>
                    <a:pt x="4" y="31"/>
                    <a:pt x="5" y="34"/>
                    <a:pt x="6" y="33"/>
                  </a:cubicBezTo>
                  <a:close/>
                  <a:moveTo>
                    <a:pt x="8" y="33"/>
                  </a:moveTo>
                  <a:cubicBezTo>
                    <a:pt x="8" y="32"/>
                    <a:pt x="8" y="32"/>
                    <a:pt x="9" y="31"/>
                  </a:cubicBezTo>
                  <a:cubicBezTo>
                    <a:pt x="8" y="31"/>
                    <a:pt x="8" y="30"/>
                    <a:pt x="8" y="30"/>
                  </a:cubicBezTo>
                  <a:cubicBezTo>
                    <a:pt x="7" y="31"/>
                    <a:pt x="7" y="32"/>
                    <a:pt x="8" y="33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7" y="31"/>
                  </a:moveTo>
                  <a:cubicBezTo>
                    <a:pt x="18" y="32"/>
                    <a:pt x="18" y="32"/>
                    <a:pt x="18" y="33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8" y="31"/>
                    <a:pt x="18" y="30"/>
                    <a:pt x="17" y="30"/>
                  </a:cubicBezTo>
                  <a:cubicBezTo>
                    <a:pt x="18" y="31"/>
                    <a:pt x="17" y="31"/>
                    <a:pt x="17" y="31"/>
                  </a:cubicBezTo>
                  <a:close/>
                  <a:moveTo>
                    <a:pt x="15" y="32"/>
                  </a:moveTo>
                  <a:cubicBezTo>
                    <a:pt x="16" y="32"/>
                    <a:pt x="15" y="31"/>
                    <a:pt x="15" y="31"/>
                  </a:cubicBezTo>
                  <a:cubicBezTo>
                    <a:pt x="14" y="31"/>
                    <a:pt x="15" y="32"/>
                    <a:pt x="15" y="32"/>
                  </a:cubicBezTo>
                  <a:close/>
                  <a:moveTo>
                    <a:pt x="12" y="33"/>
                  </a:moveTo>
                  <a:cubicBezTo>
                    <a:pt x="12" y="33"/>
                    <a:pt x="13" y="33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3"/>
                    <a:pt x="12" y="33"/>
                  </a:cubicBezTo>
                  <a:close/>
                  <a:moveTo>
                    <a:pt x="17" y="33"/>
                  </a:moveTo>
                  <a:cubicBezTo>
                    <a:pt x="18" y="33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7" y="33"/>
                  </a:cubicBezTo>
                  <a:close/>
                  <a:moveTo>
                    <a:pt x="26" y="32"/>
                  </a:moveTo>
                  <a:cubicBezTo>
                    <a:pt x="25" y="33"/>
                    <a:pt x="25" y="34"/>
                    <a:pt x="26" y="35"/>
                  </a:cubicBezTo>
                  <a:cubicBezTo>
                    <a:pt x="26" y="34"/>
                    <a:pt x="25" y="34"/>
                    <a:pt x="26" y="33"/>
                  </a:cubicBezTo>
                  <a:cubicBezTo>
                    <a:pt x="26" y="33"/>
                    <a:pt x="26" y="34"/>
                    <a:pt x="26" y="34"/>
                  </a:cubicBezTo>
                  <a:cubicBezTo>
                    <a:pt x="27" y="33"/>
                    <a:pt x="27" y="33"/>
                    <a:pt x="26" y="32"/>
                  </a:cubicBezTo>
                  <a:cubicBezTo>
                    <a:pt x="25" y="32"/>
                    <a:pt x="26" y="33"/>
                    <a:pt x="26" y="33"/>
                  </a:cubicBezTo>
                  <a:cubicBezTo>
                    <a:pt x="26" y="33"/>
                    <a:pt x="26" y="33"/>
                    <a:pt x="26" y="32"/>
                  </a:cubicBezTo>
                  <a:close/>
                  <a:moveTo>
                    <a:pt x="22" y="35"/>
                  </a:moveTo>
                  <a:cubicBezTo>
                    <a:pt x="23" y="35"/>
                    <a:pt x="23" y="34"/>
                    <a:pt x="24" y="33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3"/>
                    <a:pt x="21" y="34"/>
                    <a:pt x="22" y="35"/>
                  </a:cubicBezTo>
                  <a:close/>
                  <a:moveTo>
                    <a:pt x="15" y="33"/>
                  </a:moveTo>
                  <a:cubicBezTo>
                    <a:pt x="14" y="33"/>
                    <a:pt x="14" y="32"/>
                    <a:pt x="14" y="32"/>
                  </a:cubicBezTo>
                  <a:cubicBezTo>
                    <a:pt x="14" y="32"/>
                    <a:pt x="14" y="33"/>
                    <a:pt x="15" y="33"/>
                  </a:cubicBezTo>
                  <a:close/>
                  <a:moveTo>
                    <a:pt x="28" y="33"/>
                  </a:moveTo>
                  <a:cubicBezTo>
                    <a:pt x="29" y="33"/>
                    <a:pt x="28" y="34"/>
                    <a:pt x="29" y="34"/>
                  </a:cubicBezTo>
                  <a:cubicBezTo>
                    <a:pt x="29" y="33"/>
                    <a:pt x="29" y="32"/>
                    <a:pt x="29" y="32"/>
                  </a:cubicBezTo>
                  <a:cubicBezTo>
                    <a:pt x="28" y="32"/>
                    <a:pt x="28" y="33"/>
                    <a:pt x="28" y="33"/>
                  </a:cubicBezTo>
                  <a:close/>
                  <a:moveTo>
                    <a:pt x="19" y="36"/>
                  </a:moveTo>
                  <a:cubicBezTo>
                    <a:pt x="20" y="35"/>
                    <a:pt x="20" y="35"/>
                    <a:pt x="20" y="34"/>
                  </a:cubicBezTo>
                  <a:cubicBezTo>
                    <a:pt x="20" y="34"/>
                    <a:pt x="20" y="33"/>
                    <a:pt x="19" y="33"/>
                  </a:cubicBezTo>
                  <a:cubicBezTo>
                    <a:pt x="18" y="34"/>
                    <a:pt x="20" y="35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lose/>
                  <a:moveTo>
                    <a:pt x="33" y="34"/>
                  </a:moveTo>
                  <a:cubicBezTo>
                    <a:pt x="34" y="34"/>
                    <a:pt x="34" y="33"/>
                    <a:pt x="34" y="33"/>
                  </a:cubicBezTo>
                  <a:cubicBezTo>
                    <a:pt x="34" y="33"/>
                    <a:pt x="33" y="33"/>
                    <a:pt x="33" y="34"/>
                  </a:cubicBezTo>
                  <a:close/>
                  <a:moveTo>
                    <a:pt x="9" y="34"/>
                  </a:moveTo>
                  <a:cubicBezTo>
                    <a:pt x="9" y="34"/>
                    <a:pt x="9" y="35"/>
                    <a:pt x="9" y="35"/>
                  </a:cubicBezTo>
                  <a:cubicBezTo>
                    <a:pt x="9" y="34"/>
                    <a:pt x="10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4"/>
                    <a:pt x="9" y="34"/>
                  </a:cubicBezTo>
                  <a:close/>
                  <a:moveTo>
                    <a:pt x="17" y="35"/>
                  </a:moveTo>
                  <a:cubicBezTo>
                    <a:pt x="18" y="35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5"/>
                    <a:pt x="17" y="35"/>
                  </a:cubicBezTo>
                  <a:close/>
                  <a:moveTo>
                    <a:pt x="3" y="34"/>
                  </a:moveTo>
                  <a:cubicBezTo>
                    <a:pt x="3" y="34"/>
                    <a:pt x="4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lose/>
                  <a:moveTo>
                    <a:pt x="11" y="34"/>
                  </a:moveTo>
                  <a:cubicBezTo>
                    <a:pt x="11" y="34"/>
                    <a:pt x="11" y="34"/>
                    <a:pt x="12" y="34"/>
                  </a:cubicBezTo>
                  <a:cubicBezTo>
                    <a:pt x="12" y="34"/>
                    <a:pt x="12" y="33"/>
                    <a:pt x="11" y="33"/>
                  </a:cubicBezTo>
                  <a:cubicBezTo>
                    <a:pt x="11" y="34"/>
                    <a:pt x="11" y="33"/>
                    <a:pt x="11" y="34"/>
                  </a:cubicBezTo>
                  <a:close/>
                  <a:moveTo>
                    <a:pt x="13" y="36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13" y="34"/>
                    <a:pt x="13" y="35"/>
                    <a:pt x="13" y="36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6" y="35"/>
                    <a:pt x="6" y="35"/>
                    <a:pt x="7" y="35"/>
                  </a:cubicBezTo>
                  <a:close/>
                  <a:moveTo>
                    <a:pt x="27" y="36"/>
                  </a:moveTo>
                  <a:cubicBezTo>
                    <a:pt x="28" y="36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7" y="35"/>
                    <a:pt x="27" y="36"/>
                  </a:cubicBezTo>
                  <a:close/>
                  <a:moveTo>
                    <a:pt x="23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6" y="35"/>
                    <a:pt x="24" y="35"/>
                  </a:cubicBezTo>
                  <a:cubicBezTo>
                    <a:pt x="24" y="35"/>
                    <a:pt x="24" y="36"/>
                    <a:pt x="23" y="37"/>
                  </a:cubicBezTo>
                  <a:close/>
                  <a:moveTo>
                    <a:pt x="30" y="36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5"/>
                    <a:pt x="30" y="35"/>
                  </a:cubicBezTo>
                  <a:cubicBezTo>
                    <a:pt x="30" y="35"/>
                    <a:pt x="30" y="35"/>
                    <a:pt x="30" y="36"/>
                  </a:cubicBezTo>
                  <a:close/>
                  <a:moveTo>
                    <a:pt x="10" y="37"/>
                  </a:moveTo>
                  <a:cubicBezTo>
                    <a:pt x="11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9" y="36"/>
                    <a:pt x="10" y="37"/>
                  </a:cubicBezTo>
                  <a:close/>
                  <a:moveTo>
                    <a:pt x="18" y="38"/>
                  </a:moveTo>
                  <a:cubicBezTo>
                    <a:pt x="18" y="38"/>
                    <a:pt x="19" y="37"/>
                    <a:pt x="19" y="37"/>
                  </a:cubicBezTo>
                  <a:cubicBezTo>
                    <a:pt x="18" y="36"/>
                    <a:pt x="18" y="36"/>
                    <a:pt x="18" y="35"/>
                  </a:cubicBezTo>
                  <a:cubicBezTo>
                    <a:pt x="17" y="36"/>
                    <a:pt x="17" y="37"/>
                    <a:pt x="18" y="38"/>
                  </a:cubicBezTo>
                  <a:close/>
                  <a:moveTo>
                    <a:pt x="21" y="38"/>
                  </a:moveTo>
                  <a:cubicBezTo>
                    <a:pt x="22" y="37"/>
                    <a:pt x="22" y="36"/>
                    <a:pt x="21" y="36"/>
                  </a:cubicBezTo>
                  <a:cubicBezTo>
                    <a:pt x="20" y="36"/>
                    <a:pt x="20" y="38"/>
                    <a:pt x="21" y="38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3" y="36"/>
                  </a:cubicBezTo>
                  <a:close/>
                  <a:moveTo>
                    <a:pt x="14" y="37"/>
                  </a:moveTo>
                  <a:cubicBezTo>
                    <a:pt x="14" y="38"/>
                    <a:pt x="15" y="38"/>
                    <a:pt x="15" y="39"/>
                  </a:cubicBezTo>
                  <a:cubicBezTo>
                    <a:pt x="16" y="38"/>
                    <a:pt x="16" y="36"/>
                    <a:pt x="14" y="36"/>
                  </a:cubicBezTo>
                  <a:cubicBezTo>
                    <a:pt x="14" y="36"/>
                    <a:pt x="14" y="36"/>
                    <a:pt x="14" y="37"/>
                  </a:cubicBezTo>
                  <a:close/>
                  <a:moveTo>
                    <a:pt x="8" y="38"/>
                  </a:moveTo>
                  <a:cubicBezTo>
                    <a:pt x="8" y="38"/>
                    <a:pt x="8" y="38"/>
                    <a:pt x="9" y="38"/>
                  </a:cubicBezTo>
                  <a:cubicBezTo>
                    <a:pt x="8" y="38"/>
                    <a:pt x="8" y="37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8" y="37"/>
                    <a:pt x="8" y="38"/>
                  </a:cubicBezTo>
                  <a:close/>
                  <a:moveTo>
                    <a:pt x="25" y="39"/>
                  </a:moveTo>
                  <a:cubicBezTo>
                    <a:pt x="25" y="38"/>
                    <a:pt x="27" y="37"/>
                    <a:pt x="26" y="37"/>
                  </a:cubicBezTo>
                  <a:cubicBezTo>
                    <a:pt x="25" y="37"/>
                    <a:pt x="24" y="38"/>
                    <a:pt x="25" y="39"/>
                  </a:cubicBezTo>
                  <a:close/>
                  <a:moveTo>
                    <a:pt x="8" y="42"/>
                  </a:moveTo>
                  <a:cubicBezTo>
                    <a:pt x="8" y="41"/>
                    <a:pt x="7" y="41"/>
                    <a:pt x="7" y="40"/>
                  </a:cubicBezTo>
                  <a:cubicBezTo>
                    <a:pt x="6" y="39"/>
                    <a:pt x="6" y="37"/>
                    <a:pt x="5" y="37"/>
                  </a:cubicBezTo>
                  <a:cubicBezTo>
                    <a:pt x="5" y="39"/>
                    <a:pt x="6" y="41"/>
                    <a:pt x="8" y="42"/>
                  </a:cubicBezTo>
                  <a:close/>
                  <a:moveTo>
                    <a:pt x="28" y="39"/>
                  </a:moveTo>
                  <a:cubicBezTo>
                    <a:pt x="28" y="39"/>
                    <a:pt x="29" y="38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9"/>
                    <a:pt x="28" y="39"/>
                  </a:cubicBezTo>
                  <a:close/>
                  <a:moveTo>
                    <a:pt x="14" y="38"/>
                  </a:moveTo>
                  <a:cubicBezTo>
                    <a:pt x="14" y="38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19" y="40"/>
                  </a:moveTo>
                  <a:cubicBezTo>
                    <a:pt x="19" y="40"/>
                    <a:pt x="19" y="40"/>
                    <a:pt x="20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20" y="39"/>
                    <a:pt x="20" y="38"/>
                    <a:pt x="20" y="38"/>
                  </a:cubicBezTo>
                  <a:cubicBezTo>
                    <a:pt x="19" y="39"/>
                    <a:pt x="19" y="39"/>
                    <a:pt x="19" y="40"/>
                  </a:cubicBezTo>
                  <a:close/>
                  <a:moveTo>
                    <a:pt x="16" y="41"/>
                  </a:moveTo>
                  <a:cubicBezTo>
                    <a:pt x="17" y="41"/>
                    <a:pt x="17" y="40"/>
                    <a:pt x="17" y="40"/>
                  </a:cubicBezTo>
                  <a:cubicBezTo>
                    <a:pt x="17" y="39"/>
                    <a:pt x="17" y="39"/>
                    <a:pt x="16" y="38"/>
                  </a:cubicBezTo>
                  <a:cubicBezTo>
                    <a:pt x="16" y="39"/>
                    <a:pt x="15" y="41"/>
                    <a:pt x="16" y="41"/>
                  </a:cubicBezTo>
                  <a:close/>
                  <a:moveTo>
                    <a:pt x="22" y="40"/>
                  </a:move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2" y="39"/>
                    <a:pt x="22" y="40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1"/>
                    <a:pt x="25" y="41"/>
                  </a:cubicBezTo>
                  <a:cubicBezTo>
                    <a:pt x="25" y="40"/>
                    <a:pt x="27" y="39"/>
                    <a:pt x="27" y="38"/>
                  </a:cubicBezTo>
                  <a:cubicBezTo>
                    <a:pt x="26" y="39"/>
                    <a:pt x="25" y="40"/>
                    <a:pt x="25" y="42"/>
                  </a:cubicBezTo>
                  <a:close/>
                  <a:moveTo>
                    <a:pt x="26" y="43"/>
                  </a:moveTo>
                  <a:cubicBezTo>
                    <a:pt x="26" y="43"/>
                    <a:pt x="27" y="42"/>
                    <a:pt x="27" y="43"/>
                  </a:cubicBezTo>
                  <a:cubicBezTo>
                    <a:pt x="28" y="41"/>
                    <a:pt x="29" y="40"/>
                    <a:pt x="30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40"/>
                    <a:pt x="27" y="41"/>
                    <a:pt x="26" y="43"/>
                  </a:cubicBezTo>
                  <a:close/>
                  <a:moveTo>
                    <a:pt x="14" y="41"/>
                  </a:moveTo>
                  <a:cubicBezTo>
                    <a:pt x="14" y="40"/>
                    <a:pt x="13" y="39"/>
                    <a:pt x="13" y="39"/>
                  </a:cubicBezTo>
                  <a:cubicBezTo>
                    <a:pt x="13" y="40"/>
                    <a:pt x="13" y="40"/>
                    <a:pt x="14" y="41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lose/>
                  <a:moveTo>
                    <a:pt x="23" y="41"/>
                  </a:moveTo>
                  <a:cubicBezTo>
                    <a:pt x="24" y="41"/>
                    <a:pt x="24" y="40"/>
                    <a:pt x="24" y="40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1" y="42"/>
                  </a:moveTo>
                  <a:cubicBezTo>
                    <a:pt x="21" y="42"/>
                    <a:pt x="21" y="41"/>
                    <a:pt x="22" y="41"/>
                  </a:cubicBezTo>
                  <a:cubicBezTo>
                    <a:pt x="21" y="41"/>
                    <a:pt x="22" y="41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lose/>
                  <a:moveTo>
                    <a:pt x="17" y="43"/>
                  </a:moveTo>
                  <a:cubicBezTo>
                    <a:pt x="18" y="43"/>
                    <a:pt x="18" y="43"/>
                    <a:pt x="19" y="43"/>
                  </a:cubicBezTo>
                  <a:cubicBezTo>
                    <a:pt x="19" y="42"/>
                    <a:pt x="18" y="41"/>
                    <a:pt x="18" y="41"/>
                  </a:cubicBezTo>
                  <a:cubicBezTo>
                    <a:pt x="18" y="42"/>
                    <a:pt x="17" y="42"/>
                    <a:pt x="17" y="43"/>
                  </a:cubicBezTo>
                  <a:close/>
                  <a:moveTo>
                    <a:pt x="11" y="41"/>
                  </a:moveTo>
                  <a:cubicBezTo>
                    <a:pt x="11" y="42"/>
                    <a:pt x="12" y="42"/>
                    <a:pt x="12" y="43"/>
                  </a:cubicBezTo>
                  <a:cubicBezTo>
                    <a:pt x="12" y="42"/>
                    <a:pt x="12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lose/>
                  <a:moveTo>
                    <a:pt x="13" y="43"/>
                  </a:moveTo>
                  <a:cubicBezTo>
                    <a:pt x="13" y="43"/>
                    <a:pt x="13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3" y="43"/>
                    <a:pt x="13" y="43"/>
                  </a:cubicBezTo>
                  <a:close/>
                  <a:moveTo>
                    <a:pt x="14" y="44"/>
                  </a:move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4"/>
                  </a:cubicBezTo>
                  <a:cubicBezTo>
                    <a:pt x="14" y="45"/>
                    <a:pt x="14" y="44"/>
                    <a:pt x="14" y="44"/>
                  </a:cubicBezTo>
                  <a:close/>
                  <a:moveTo>
                    <a:pt x="22" y="44"/>
                  </a:moveTo>
                  <a:cubicBezTo>
                    <a:pt x="22" y="44"/>
                    <a:pt x="23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14" y="45"/>
                  </a:moveTo>
                  <a:cubicBezTo>
                    <a:pt x="15" y="46"/>
                    <a:pt x="17" y="47"/>
                    <a:pt x="18" y="46"/>
                  </a:cubicBezTo>
                  <a:cubicBezTo>
                    <a:pt x="17" y="46"/>
                    <a:pt x="16" y="45"/>
                    <a:pt x="16" y="45"/>
                  </a:cubicBezTo>
                  <a:cubicBezTo>
                    <a:pt x="16" y="45"/>
                    <a:pt x="16" y="45"/>
                    <a:pt x="15" y="45"/>
                  </a:cubicBezTo>
                  <a:cubicBezTo>
                    <a:pt x="15" y="46"/>
                    <a:pt x="15" y="45"/>
                    <a:pt x="14" y="45"/>
                  </a:cubicBezTo>
                  <a:close/>
                  <a:moveTo>
                    <a:pt x="19" y="46"/>
                  </a:moveTo>
                  <a:cubicBezTo>
                    <a:pt x="20" y="46"/>
                    <a:pt x="21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579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087299" y="2511879"/>
            <a:ext cx="303480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请在此处输入相关内容，可任意调整文本框的大小和字体类型。请在此处输入相关内容，可任意调整文本框的大小和字体类型。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985428" y="3804238"/>
            <a:ext cx="3034809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请在此处输入相关内容，可任意调整文本框的大小和字体类型。请在此处输入相关内容，可任意调整文本框的大小和字体类型。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9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13" name="组合 12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15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-88885" y="134925"/>
            <a:ext cx="7808982" cy="6887484"/>
            <a:chOff x="2950151" y="161819"/>
            <a:chExt cx="7808982" cy="6887484"/>
          </a:xfrm>
        </p:grpSpPr>
        <p:grpSp>
          <p:nvGrpSpPr>
            <p:cNvPr id="17" name="组合 16"/>
            <p:cNvGrpSpPr/>
            <p:nvPr/>
          </p:nvGrpSpPr>
          <p:grpSpPr>
            <a:xfrm>
              <a:off x="2950151" y="161819"/>
              <a:ext cx="7808982" cy="6623441"/>
              <a:chOff x="2950151" y="161819"/>
              <a:chExt cx="7808982" cy="6623441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Sketch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46636">
                <a:off x="2950151" y="161819"/>
                <a:ext cx="7344220" cy="3918666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encilSketch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46636">
                <a:off x="5795467" y="269556"/>
                <a:ext cx="4963666" cy="6515704"/>
              </a:xfrm>
              <a:prstGeom prst="rect">
                <a:avLst/>
              </a:prstGeom>
            </p:spPr>
          </p:pic>
          <p:pic>
            <p:nvPicPr>
              <p:cNvPr id="4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25560">
                <a:off x="7841594" y="1536057"/>
                <a:ext cx="418569" cy="2304651"/>
              </a:xfrm>
              <a:prstGeom prst="rect">
                <a:avLst/>
              </a:prstGeom>
            </p:spPr>
          </p:pic>
          <p:pic>
            <p:nvPicPr>
              <p:cNvPr id="5" name="1.3"/>
              <p:cNvPicPr>
                <a:picLocks noChangeAspect="1"/>
              </p:cNvPicPr>
              <p:nvPr/>
            </p:nvPicPr>
            <p:blipFill>
              <a:blip r:embed="rId8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592676">
                <a:off x="7368111" y="1842534"/>
                <a:ext cx="408111" cy="2674981"/>
              </a:xfrm>
              <a:prstGeom prst="rect">
                <a:avLst/>
              </a:prstGeom>
            </p:spPr>
          </p:pic>
          <p:pic>
            <p:nvPicPr>
              <p:cNvPr id="6" name="1.3"/>
              <p:cNvPicPr>
                <a:picLocks noChangeAspect="1"/>
              </p:cNvPicPr>
              <p:nvPr/>
            </p:nvPicPr>
            <p:blipFill>
              <a:blip r:embed="rId10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79540">
                <a:off x="6753781" y="2067385"/>
                <a:ext cx="435083" cy="3193898"/>
              </a:xfrm>
              <a:prstGeom prst="rect">
                <a:avLst/>
              </a:prstGeom>
            </p:spPr>
          </p:pic>
          <p:pic>
            <p:nvPicPr>
              <p:cNvPr id="7" name="1.3"/>
              <p:cNvPicPr>
                <a:picLocks noChangeAspect="1"/>
              </p:cNvPicPr>
              <p:nvPr/>
            </p:nvPicPr>
            <p:blipFill>
              <a:blip r:embed="rId12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13252">
                <a:off x="6103338" y="2285174"/>
                <a:ext cx="493279" cy="3817965"/>
              </a:xfrm>
              <a:prstGeom prst="rect">
                <a:avLst/>
              </a:prstGeom>
            </p:spPr>
          </p:pic>
          <p:pic>
            <p:nvPicPr>
              <p:cNvPr id="8" name="1.3"/>
              <p:cNvPicPr>
                <a:picLocks noChangeAspect="1"/>
              </p:cNvPicPr>
              <p:nvPr/>
            </p:nvPicPr>
            <p:blipFill>
              <a:blip r:embed="rId14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90820">
                <a:off x="5511097" y="2682863"/>
                <a:ext cx="551882" cy="3910727"/>
              </a:xfrm>
              <a:prstGeom prst="rect">
                <a:avLst/>
              </a:prstGeom>
            </p:spPr>
          </p:pic>
          <p:pic>
            <p:nvPicPr>
              <p:cNvPr id="9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18384">
                <a:off x="8264838" y="1315299"/>
                <a:ext cx="330415" cy="1920417"/>
              </a:xfrm>
              <a:prstGeom prst="rect">
                <a:avLst/>
              </a:prstGeom>
            </p:spPr>
          </p:pic>
          <p:pic>
            <p:nvPicPr>
              <p:cNvPr id="10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8706517" y="1068151"/>
                <a:ext cx="216000" cy="1713794"/>
              </a:xfrm>
              <a:prstGeom prst="rect">
                <a:avLst/>
              </a:prstGeom>
            </p:spPr>
          </p:pic>
          <p:pic>
            <p:nvPicPr>
              <p:cNvPr id="11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8995654" y="814578"/>
                <a:ext cx="216000" cy="1551717"/>
              </a:xfrm>
              <a:prstGeom prst="rect">
                <a:avLst/>
              </a:prstGeom>
            </p:spPr>
          </p:pic>
          <p:pic>
            <p:nvPicPr>
              <p:cNvPr id="12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9324250" y="678374"/>
                <a:ext cx="181954" cy="1297851"/>
              </a:xfrm>
              <a:prstGeom prst="rect">
                <a:avLst/>
              </a:prstGeom>
            </p:spPr>
          </p:pic>
          <p:pic>
            <p:nvPicPr>
              <p:cNvPr id="13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9598188" y="530833"/>
                <a:ext cx="140935" cy="1068212"/>
              </a:xfrm>
              <a:prstGeom prst="rect">
                <a:avLst/>
              </a:prstGeom>
            </p:spPr>
          </p:pic>
          <p:pic>
            <p:nvPicPr>
              <p:cNvPr id="14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24732">
                <a:off x="9776133" y="399338"/>
                <a:ext cx="140935" cy="932955"/>
              </a:xfrm>
              <a:prstGeom prst="rect">
                <a:avLst/>
              </a:prstGeom>
            </p:spPr>
          </p:pic>
          <p:pic>
            <p:nvPicPr>
              <p:cNvPr id="15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24732">
                <a:off x="9934616" y="183843"/>
                <a:ext cx="140935" cy="932955"/>
              </a:xfrm>
              <a:prstGeom prst="rect">
                <a:avLst/>
              </a:prstGeom>
            </p:spPr>
          </p:pic>
        </p:grpSp>
        <p:pic>
          <p:nvPicPr>
            <p:cNvPr id="16" name="1.3"/>
            <p:cNvPicPr>
              <a:picLocks noChangeAspect="1"/>
            </p:cNvPicPr>
            <p:nvPr/>
          </p:nvPicPr>
          <p:blipFill>
            <a:blip r:embed="rId14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6196">
              <a:off x="4833966" y="2981351"/>
              <a:ext cx="578883" cy="406795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6966047" y="822594"/>
            <a:ext cx="4390219" cy="5386090"/>
            <a:chOff x="136160" y="1724078"/>
            <a:chExt cx="5588003" cy="6855578"/>
          </a:xfrm>
        </p:grpSpPr>
        <p:sp>
          <p:nvSpPr>
            <p:cNvPr id="20" name="文本框 19"/>
            <p:cNvSpPr txBox="1"/>
            <p:nvPr/>
          </p:nvSpPr>
          <p:spPr>
            <a:xfrm>
              <a:off x="943455" y="1724078"/>
              <a:ext cx="1727201" cy="685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44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21" name="文本框 20"/>
            <p:cNvSpPr txBox="1"/>
            <p:nvPr/>
          </p:nvSpPr>
          <p:spPr>
            <a:xfrm>
              <a:off x="554682" y="4606359"/>
              <a:ext cx="4231949" cy="82267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spc="3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THREE </a:t>
              </a:r>
              <a:endParaRPr lang="zh-CN" altLang="en-US" sz="3600" spc="3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6160" y="7350302"/>
              <a:ext cx="55880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请在此处输入标题</a:t>
              </a:r>
              <a:endParaRPr lang="zh-CN" altLang="en-US" sz="4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Freeform 222"/>
          <p:cNvSpPr>
            <a:spLocks noEditPoints="1"/>
          </p:cNvSpPr>
          <p:nvPr/>
        </p:nvSpPr>
        <p:spPr bwMode="auto">
          <a:xfrm>
            <a:off x="1246647" y="1838655"/>
            <a:ext cx="518612" cy="520896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Freeform 222"/>
          <p:cNvSpPr>
            <a:spLocks noEditPoints="1"/>
          </p:cNvSpPr>
          <p:nvPr/>
        </p:nvSpPr>
        <p:spPr bwMode="auto">
          <a:xfrm>
            <a:off x="1246647" y="2984654"/>
            <a:ext cx="518612" cy="520896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1" name="Freeform 222"/>
          <p:cNvSpPr>
            <a:spLocks noEditPoints="1"/>
          </p:cNvSpPr>
          <p:nvPr/>
        </p:nvSpPr>
        <p:spPr bwMode="auto">
          <a:xfrm>
            <a:off x="1230891" y="4233660"/>
            <a:ext cx="518612" cy="520896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Freeform 222"/>
          <p:cNvSpPr>
            <a:spLocks noEditPoints="1"/>
          </p:cNvSpPr>
          <p:nvPr/>
        </p:nvSpPr>
        <p:spPr bwMode="auto">
          <a:xfrm>
            <a:off x="1230891" y="5451553"/>
            <a:ext cx="518612" cy="520896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2" h="412">
                <a:moveTo>
                  <a:pt x="206" y="0"/>
                </a:moveTo>
                <a:cubicBezTo>
                  <a:pt x="92" y="0"/>
                  <a:pt x="0" y="92"/>
                  <a:pt x="0" y="206"/>
                </a:cubicBezTo>
                <a:cubicBezTo>
                  <a:pt x="0" y="320"/>
                  <a:pt x="92" y="412"/>
                  <a:pt x="206" y="412"/>
                </a:cubicBezTo>
                <a:cubicBezTo>
                  <a:pt x="320" y="412"/>
                  <a:pt x="412" y="320"/>
                  <a:pt x="412" y="206"/>
                </a:cubicBezTo>
                <a:cubicBezTo>
                  <a:pt x="412" y="92"/>
                  <a:pt x="320" y="0"/>
                  <a:pt x="206" y="0"/>
                </a:cubicBezTo>
                <a:close/>
                <a:moveTo>
                  <a:pt x="171" y="317"/>
                </a:moveTo>
                <a:cubicBezTo>
                  <a:pt x="74" y="220"/>
                  <a:pt x="74" y="220"/>
                  <a:pt x="74" y="220"/>
                </a:cubicBezTo>
                <a:cubicBezTo>
                  <a:pt x="115" y="178"/>
                  <a:pt x="115" y="178"/>
                  <a:pt x="115" y="178"/>
                </a:cubicBezTo>
                <a:cubicBezTo>
                  <a:pt x="171" y="234"/>
                  <a:pt x="171" y="234"/>
                  <a:pt x="171" y="234"/>
                </a:cubicBezTo>
                <a:cubicBezTo>
                  <a:pt x="300" y="105"/>
                  <a:pt x="300" y="105"/>
                  <a:pt x="300" y="105"/>
                </a:cubicBezTo>
                <a:cubicBezTo>
                  <a:pt x="341" y="146"/>
                  <a:pt x="341" y="146"/>
                  <a:pt x="341" y="146"/>
                </a:cubicBezTo>
                <a:cubicBezTo>
                  <a:pt x="171" y="317"/>
                  <a:pt x="171" y="317"/>
                  <a:pt x="171" y="31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24466" y="1842518"/>
            <a:ext cx="5849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请在请在此处输入相关内容，可任意调节文本框大小和字体类型此处输入相关内容，可任意调节文本框大小和字体类型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24782" y="4235179"/>
            <a:ext cx="5849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请在请在此处输入相关内容，可任意调节文本框大小和字体类型此处输入相关内容，可任意调节文本框大小和字体类型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33813" y="5447123"/>
            <a:ext cx="5849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请在请在此处输入相关内容，可任意调节文本框大小和字体类型此处输入相关内容，可任意调节文本框大小和字体类型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833813" y="2922010"/>
            <a:ext cx="5849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请在请在此处输入相关内容，可任意调节文本框大小和字体类型此处输入相关内容，可任意调节文本框大小和字体类型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594113" y="630584"/>
            <a:ext cx="4597887" cy="5749931"/>
            <a:chOff x="6728700" y="363534"/>
            <a:chExt cx="4597887" cy="5749931"/>
          </a:xfrm>
          <a:solidFill>
            <a:schemeClr val="tx1"/>
          </a:solidFill>
        </p:grpSpPr>
        <p:sp>
          <p:nvSpPr>
            <p:cNvPr id="28" name="Freeform 30"/>
            <p:cNvSpPr/>
            <p:nvPr/>
          </p:nvSpPr>
          <p:spPr bwMode="auto">
            <a:xfrm>
              <a:off x="6728700" y="5864027"/>
              <a:ext cx="605594" cy="171006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56">
                  <a:moveTo>
                    <a:pt x="197" y="0"/>
                  </a:moveTo>
                  <a:cubicBezTo>
                    <a:pt x="182" y="3"/>
                    <a:pt x="166" y="6"/>
                    <a:pt x="151" y="9"/>
                  </a:cubicBezTo>
                  <a:cubicBezTo>
                    <a:pt x="151" y="8"/>
                    <a:pt x="150" y="8"/>
                    <a:pt x="149" y="8"/>
                  </a:cubicBezTo>
                  <a:cubicBezTo>
                    <a:pt x="125" y="12"/>
                    <a:pt x="100" y="17"/>
                    <a:pt x="76" y="24"/>
                  </a:cubicBezTo>
                  <a:cubicBezTo>
                    <a:pt x="71" y="25"/>
                    <a:pt x="65" y="26"/>
                    <a:pt x="60" y="27"/>
                  </a:cubicBezTo>
                  <a:cubicBezTo>
                    <a:pt x="60" y="27"/>
                    <a:pt x="60" y="26"/>
                    <a:pt x="60" y="26"/>
                  </a:cubicBezTo>
                  <a:cubicBezTo>
                    <a:pt x="60" y="25"/>
                    <a:pt x="59" y="25"/>
                    <a:pt x="58" y="25"/>
                  </a:cubicBezTo>
                  <a:cubicBezTo>
                    <a:pt x="48" y="28"/>
                    <a:pt x="37" y="31"/>
                    <a:pt x="26" y="3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41" y="34"/>
                    <a:pt x="56" y="31"/>
                    <a:pt x="71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51" y="34"/>
                    <a:pt x="32" y="40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8" y="50"/>
                    <a:pt x="4" y="52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55" y="31"/>
                    <a:pt x="116" y="20"/>
                    <a:pt x="175" y="9"/>
                  </a:cubicBezTo>
                  <a:cubicBezTo>
                    <a:pt x="175" y="9"/>
                    <a:pt x="176" y="8"/>
                    <a:pt x="176" y="8"/>
                  </a:cubicBezTo>
                  <a:cubicBezTo>
                    <a:pt x="176" y="7"/>
                    <a:pt x="176" y="7"/>
                    <a:pt x="176" y="7"/>
                  </a:cubicBezTo>
                  <a:cubicBezTo>
                    <a:pt x="183" y="6"/>
                    <a:pt x="190" y="5"/>
                    <a:pt x="198" y="3"/>
                  </a:cubicBezTo>
                  <a:cubicBezTo>
                    <a:pt x="199" y="3"/>
                    <a:pt x="199" y="2"/>
                    <a:pt x="199" y="1"/>
                  </a:cubicBezTo>
                  <a:cubicBezTo>
                    <a:pt x="199" y="1"/>
                    <a:pt x="198" y="0"/>
                    <a:pt x="197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7254576" y="5812597"/>
              <a:ext cx="322726" cy="5528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8">
                  <a:moveTo>
                    <a:pt x="105" y="0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100" y="0"/>
                    <a:pt x="93" y="1"/>
                    <a:pt x="85" y="2"/>
                  </a:cubicBezTo>
                  <a:cubicBezTo>
                    <a:pt x="79" y="3"/>
                    <a:pt x="73" y="4"/>
                    <a:pt x="67" y="4"/>
                  </a:cubicBezTo>
                  <a:cubicBezTo>
                    <a:pt x="54" y="6"/>
                    <a:pt x="41" y="7"/>
                    <a:pt x="28" y="9"/>
                  </a:cubicBezTo>
                  <a:cubicBezTo>
                    <a:pt x="27" y="9"/>
                    <a:pt x="27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18" y="11"/>
                    <a:pt x="9" y="13"/>
                    <a:pt x="0" y="15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8" y="17"/>
                    <a:pt x="15" y="16"/>
                    <a:pt x="21" y="14"/>
                  </a:cubicBezTo>
                  <a:cubicBezTo>
                    <a:pt x="21" y="15"/>
                    <a:pt x="22" y="15"/>
                    <a:pt x="23" y="16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30" y="14"/>
                    <a:pt x="46" y="11"/>
                    <a:pt x="63" y="8"/>
                  </a:cubicBezTo>
                  <a:cubicBezTo>
                    <a:pt x="65" y="8"/>
                    <a:pt x="66" y="8"/>
                    <a:pt x="68" y="7"/>
                  </a:cubicBezTo>
                  <a:cubicBezTo>
                    <a:pt x="71" y="7"/>
                    <a:pt x="74" y="7"/>
                    <a:pt x="77" y="6"/>
                  </a:cubicBezTo>
                  <a:cubicBezTo>
                    <a:pt x="77" y="6"/>
                    <a:pt x="77" y="6"/>
                    <a:pt x="78" y="6"/>
                  </a:cubicBezTo>
                  <a:cubicBezTo>
                    <a:pt x="81" y="6"/>
                    <a:pt x="84" y="5"/>
                    <a:pt x="88" y="5"/>
                  </a:cubicBezTo>
                  <a:cubicBezTo>
                    <a:pt x="95" y="4"/>
                    <a:pt x="101" y="3"/>
                    <a:pt x="104" y="3"/>
                  </a:cubicBezTo>
                  <a:cubicBezTo>
                    <a:pt x="104" y="3"/>
                    <a:pt x="104" y="3"/>
                    <a:pt x="104" y="3"/>
                  </a:cubicBezTo>
                  <a:cubicBezTo>
                    <a:pt x="105" y="3"/>
                    <a:pt x="106" y="3"/>
                    <a:pt x="106" y="2"/>
                  </a:cubicBezTo>
                  <a:cubicBezTo>
                    <a:pt x="106" y="1"/>
                    <a:pt x="105" y="0"/>
                    <a:pt x="105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55"/>
            <p:cNvSpPr>
              <a:spLocks noEditPoints="1"/>
            </p:cNvSpPr>
            <p:nvPr/>
          </p:nvSpPr>
          <p:spPr bwMode="auto">
            <a:xfrm>
              <a:off x="9504661" y="363534"/>
              <a:ext cx="1710064" cy="300611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2" h="987">
                  <a:moveTo>
                    <a:pt x="556" y="62"/>
                  </a:moveTo>
                  <a:cubicBezTo>
                    <a:pt x="551" y="42"/>
                    <a:pt x="534" y="28"/>
                    <a:pt x="515" y="20"/>
                  </a:cubicBezTo>
                  <a:cubicBezTo>
                    <a:pt x="471" y="0"/>
                    <a:pt x="412" y="12"/>
                    <a:pt x="381" y="50"/>
                  </a:cubicBezTo>
                  <a:cubicBezTo>
                    <a:pt x="377" y="49"/>
                    <a:pt x="373" y="50"/>
                    <a:pt x="369" y="51"/>
                  </a:cubicBezTo>
                  <a:cubicBezTo>
                    <a:pt x="362" y="53"/>
                    <a:pt x="362" y="53"/>
                    <a:pt x="362" y="53"/>
                  </a:cubicBezTo>
                  <a:cubicBezTo>
                    <a:pt x="369" y="55"/>
                    <a:pt x="369" y="55"/>
                    <a:pt x="369" y="55"/>
                  </a:cubicBezTo>
                  <a:cubicBezTo>
                    <a:pt x="372" y="55"/>
                    <a:pt x="374" y="56"/>
                    <a:pt x="377" y="56"/>
                  </a:cubicBezTo>
                  <a:cubicBezTo>
                    <a:pt x="377" y="58"/>
                    <a:pt x="380" y="59"/>
                    <a:pt x="381" y="57"/>
                  </a:cubicBezTo>
                  <a:cubicBezTo>
                    <a:pt x="381" y="57"/>
                    <a:pt x="381" y="57"/>
                    <a:pt x="382" y="56"/>
                  </a:cubicBezTo>
                  <a:cubicBezTo>
                    <a:pt x="384" y="56"/>
                    <a:pt x="386" y="56"/>
                    <a:pt x="388" y="56"/>
                  </a:cubicBezTo>
                  <a:cubicBezTo>
                    <a:pt x="389" y="57"/>
                    <a:pt x="390" y="58"/>
                    <a:pt x="390" y="59"/>
                  </a:cubicBezTo>
                  <a:cubicBezTo>
                    <a:pt x="392" y="58"/>
                    <a:pt x="392" y="58"/>
                    <a:pt x="392" y="58"/>
                  </a:cubicBezTo>
                  <a:cubicBezTo>
                    <a:pt x="392" y="59"/>
                    <a:pt x="392" y="59"/>
                    <a:pt x="392" y="59"/>
                  </a:cubicBezTo>
                  <a:cubicBezTo>
                    <a:pt x="392" y="60"/>
                    <a:pt x="393" y="60"/>
                    <a:pt x="394" y="60"/>
                  </a:cubicBezTo>
                  <a:cubicBezTo>
                    <a:pt x="394" y="60"/>
                    <a:pt x="395" y="60"/>
                    <a:pt x="396" y="61"/>
                  </a:cubicBezTo>
                  <a:cubicBezTo>
                    <a:pt x="394" y="61"/>
                    <a:pt x="393" y="61"/>
                    <a:pt x="391" y="61"/>
                  </a:cubicBezTo>
                  <a:cubicBezTo>
                    <a:pt x="383" y="61"/>
                    <a:pt x="374" y="61"/>
                    <a:pt x="365" y="64"/>
                  </a:cubicBezTo>
                  <a:cubicBezTo>
                    <a:pt x="361" y="65"/>
                    <a:pt x="361" y="65"/>
                    <a:pt x="361" y="65"/>
                  </a:cubicBezTo>
                  <a:cubicBezTo>
                    <a:pt x="365" y="67"/>
                    <a:pt x="365" y="67"/>
                    <a:pt x="365" y="67"/>
                  </a:cubicBezTo>
                  <a:cubicBezTo>
                    <a:pt x="367" y="68"/>
                    <a:pt x="370" y="70"/>
                    <a:pt x="372" y="71"/>
                  </a:cubicBezTo>
                  <a:cubicBezTo>
                    <a:pt x="368" y="71"/>
                    <a:pt x="365" y="70"/>
                    <a:pt x="361" y="70"/>
                  </a:cubicBezTo>
                  <a:cubicBezTo>
                    <a:pt x="361" y="74"/>
                    <a:pt x="361" y="74"/>
                    <a:pt x="361" y="74"/>
                  </a:cubicBezTo>
                  <a:cubicBezTo>
                    <a:pt x="367" y="76"/>
                    <a:pt x="374" y="78"/>
                    <a:pt x="381" y="80"/>
                  </a:cubicBezTo>
                  <a:cubicBezTo>
                    <a:pt x="381" y="80"/>
                    <a:pt x="382" y="80"/>
                    <a:pt x="382" y="81"/>
                  </a:cubicBezTo>
                  <a:cubicBezTo>
                    <a:pt x="378" y="80"/>
                    <a:pt x="374" y="79"/>
                    <a:pt x="370" y="78"/>
                  </a:cubicBezTo>
                  <a:cubicBezTo>
                    <a:pt x="369" y="82"/>
                    <a:pt x="369" y="82"/>
                    <a:pt x="369" y="82"/>
                  </a:cubicBezTo>
                  <a:cubicBezTo>
                    <a:pt x="372" y="83"/>
                    <a:pt x="374" y="83"/>
                    <a:pt x="377" y="84"/>
                  </a:cubicBezTo>
                  <a:cubicBezTo>
                    <a:pt x="377" y="84"/>
                    <a:pt x="377" y="84"/>
                    <a:pt x="378" y="85"/>
                  </a:cubicBezTo>
                  <a:cubicBezTo>
                    <a:pt x="380" y="85"/>
                    <a:pt x="382" y="86"/>
                    <a:pt x="384" y="86"/>
                  </a:cubicBezTo>
                  <a:cubicBezTo>
                    <a:pt x="382" y="86"/>
                    <a:pt x="381" y="87"/>
                    <a:pt x="380" y="87"/>
                  </a:cubicBezTo>
                  <a:cubicBezTo>
                    <a:pt x="372" y="87"/>
                    <a:pt x="365" y="87"/>
                    <a:pt x="357" y="87"/>
                  </a:cubicBezTo>
                  <a:cubicBezTo>
                    <a:pt x="359" y="84"/>
                    <a:pt x="362" y="81"/>
                    <a:pt x="364" y="79"/>
                  </a:cubicBezTo>
                  <a:cubicBezTo>
                    <a:pt x="366" y="76"/>
                    <a:pt x="362" y="74"/>
                    <a:pt x="360" y="76"/>
                  </a:cubicBezTo>
                  <a:cubicBezTo>
                    <a:pt x="356" y="79"/>
                    <a:pt x="353" y="83"/>
                    <a:pt x="349" y="87"/>
                  </a:cubicBezTo>
                  <a:cubicBezTo>
                    <a:pt x="346" y="87"/>
                    <a:pt x="343" y="87"/>
                    <a:pt x="340" y="87"/>
                  </a:cubicBezTo>
                  <a:cubicBezTo>
                    <a:pt x="340" y="90"/>
                    <a:pt x="340" y="90"/>
                    <a:pt x="340" y="90"/>
                  </a:cubicBezTo>
                  <a:cubicBezTo>
                    <a:pt x="339" y="91"/>
                    <a:pt x="338" y="93"/>
                    <a:pt x="340" y="94"/>
                  </a:cubicBezTo>
                  <a:cubicBezTo>
                    <a:pt x="340" y="94"/>
                    <a:pt x="341" y="95"/>
                    <a:pt x="342" y="96"/>
                  </a:cubicBezTo>
                  <a:cubicBezTo>
                    <a:pt x="337" y="101"/>
                    <a:pt x="332" y="107"/>
                    <a:pt x="328" y="113"/>
                  </a:cubicBezTo>
                  <a:cubicBezTo>
                    <a:pt x="325" y="115"/>
                    <a:pt x="323" y="117"/>
                    <a:pt x="320" y="119"/>
                  </a:cubicBezTo>
                  <a:cubicBezTo>
                    <a:pt x="322" y="121"/>
                    <a:pt x="322" y="121"/>
                    <a:pt x="322" y="121"/>
                  </a:cubicBezTo>
                  <a:cubicBezTo>
                    <a:pt x="322" y="121"/>
                    <a:pt x="322" y="122"/>
                    <a:pt x="322" y="122"/>
                  </a:cubicBezTo>
                  <a:cubicBezTo>
                    <a:pt x="321" y="122"/>
                    <a:pt x="320" y="123"/>
                    <a:pt x="319" y="123"/>
                  </a:cubicBezTo>
                  <a:cubicBezTo>
                    <a:pt x="320" y="125"/>
                    <a:pt x="320" y="125"/>
                    <a:pt x="320" y="125"/>
                  </a:cubicBezTo>
                  <a:cubicBezTo>
                    <a:pt x="319" y="126"/>
                    <a:pt x="318" y="128"/>
                    <a:pt x="317" y="129"/>
                  </a:cubicBezTo>
                  <a:cubicBezTo>
                    <a:pt x="315" y="129"/>
                    <a:pt x="312" y="130"/>
                    <a:pt x="309" y="130"/>
                  </a:cubicBezTo>
                  <a:cubicBezTo>
                    <a:pt x="307" y="131"/>
                    <a:pt x="307" y="135"/>
                    <a:pt x="309" y="135"/>
                  </a:cubicBezTo>
                  <a:cubicBezTo>
                    <a:pt x="311" y="135"/>
                    <a:pt x="313" y="135"/>
                    <a:pt x="314" y="135"/>
                  </a:cubicBezTo>
                  <a:cubicBezTo>
                    <a:pt x="311" y="141"/>
                    <a:pt x="308" y="146"/>
                    <a:pt x="306" y="152"/>
                  </a:cubicBezTo>
                  <a:cubicBezTo>
                    <a:pt x="304" y="153"/>
                    <a:pt x="303" y="154"/>
                    <a:pt x="301" y="155"/>
                  </a:cubicBezTo>
                  <a:cubicBezTo>
                    <a:pt x="303" y="158"/>
                    <a:pt x="303" y="158"/>
                    <a:pt x="303" y="158"/>
                  </a:cubicBezTo>
                  <a:cubicBezTo>
                    <a:pt x="303" y="158"/>
                    <a:pt x="303" y="158"/>
                    <a:pt x="304" y="158"/>
                  </a:cubicBezTo>
                  <a:cubicBezTo>
                    <a:pt x="302" y="162"/>
                    <a:pt x="300" y="167"/>
                    <a:pt x="299" y="171"/>
                  </a:cubicBezTo>
                  <a:cubicBezTo>
                    <a:pt x="299" y="173"/>
                    <a:pt x="299" y="176"/>
                    <a:pt x="302" y="176"/>
                  </a:cubicBezTo>
                  <a:cubicBezTo>
                    <a:pt x="304" y="176"/>
                    <a:pt x="306" y="176"/>
                    <a:pt x="308" y="177"/>
                  </a:cubicBezTo>
                  <a:cubicBezTo>
                    <a:pt x="301" y="180"/>
                    <a:pt x="294" y="184"/>
                    <a:pt x="288" y="188"/>
                  </a:cubicBezTo>
                  <a:cubicBezTo>
                    <a:pt x="290" y="191"/>
                    <a:pt x="290" y="191"/>
                    <a:pt x="290" y="191"/>
                  </a:cubicBezTo>
                  <a:cubicBezTo>
                    <a:pt x="296" y="188"/>
                    <a:pt x="302" y="184"/>
                    <a:pt x="308" y="181"/>
                  </a:cubicBezTo>
                  <a:cubicBezTo>
                    <a:pt x="307" y="183"/>
                    <a:pt x="306" y="185"/>
                    <a:pt x="305" y="187"/>
                  </a:cubicBezTo>
                  <a:cubicBezTo>
                    <a:pt x="303" y="188"/>
                    <a:pt x="301" y="189"/>
                    <a:pt x="300" y="190"/>
                  </a:cubicBezTo>
                  <a:cubicBezTo>
                    <a:pt x="298" y="189"/>
                    <a:pt x="298" y="189"/>
                    <a:pt x="298" y="189"/>
                  </a:cubicBezTo>
                  <a:cubicBezTo>
                    <a:pt x="297" y="191"/>
                    <a:pt x="296" y="192"/>
                    <a:pt x="295" y="194"/>
                  </a:cubicBezTo>
                  <a:cubicBezTo>
                    <a:pt x="293" y="195"/>
                    <a:pt x="291" y="197"/>
                    <a:pt x="289" y="198"/>
                  </a:cubicBezTo>
                  <a:cubicBezTo>
                    <a:pt x="288" y="197"/>
                    <a:pt x="287" y="197"/>
                    <a:pt x="286" y="199"/>
                  </a:cubicBezTo>
                  <a:cubicBezTo>
                    <a:pt x="285" y="200"/>
                    <a:pt x="285" y="201"/>
                    <a:pt x="284" y="202"/>
                  </a:cubicBezTo>
                  <a:cubicBezTo>
                    <a:pt x="284" y="202"/>
                    <a:pt x="283" y="202"/>
                    <a:pt x="283" y="203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12" y="307"/>
                    <a:pt x="169" y="428"/>
                    <a:pt x="121" y="544"/>
                  </a:cubicBezTo>
                  <a:cubicBezTo>
                    <a:pt x="72" y="661"/>
                    <a:pt x="30" y="783"/>
                    <a:pt x="13" y="909"/>
                  </a:cubicBezTo>
                  <a:cubicBezTo>
                    <a:pt x="9" y="912"/>
                    <a:pt x="5" y="916"/>
                    <a:pt x="2" y="919"/>
                  </a:cubicBezTo>
                  <a:cubicBezTo>
                    <a:pt x="0" y="921"/>
                    <a:pt x="2" y="924"/>
                    <a:pt x="4" y="923"/>
                  </a:cubicBezTo>
                  <a:cubicBezTo>
                    <a:pt x="7" y="920"/>
                    <a:pt x="9" y="918"/>
                    <a:pt x="12" y="915"/>
                  </a:cubicBezTo>
                  <a:cubicBezTo>
                    <a:pt x="12" y="919"/>
                    <a:pt x="11" y="923"/>
                    <a:pt x="11" y="927"/>
                  </a:cubicBezTo>
                  <a:cubicBezTo>
                    <a:pt x="10" y="931"/>
                    <a:pt x="17" y="932"/>
                    <a:pt x="18" y="928"/>
                  </a:cubicBezTo>
                  <a:cubicBezTo>
                    <a:pt x="19" y="921"/>
                    <a:pt x="20" y="914"/>
                    <a:pt x="21" y="907"/>
                  </a:cubicBezTo>
                  <a:cubicBezTo>
                    <a:pt x="29" y="900"/>
                    <a:pt x="37" y="894"/>
                    <a:pt x="45" y="888"/>
                  </a:cubicBezTo>
                  <a:cubicBezTo>
                    <a:pt x="50" y="912"/>
                    <a:pt x="52" y="936"/>
                    <a:pt x="70" y="955"/>
                  </a:cubicBezTo>
                  <a:cubicBezTo>
                    <a:pt x="72" y="956"/>
                    <a:pt x="74" y="956"/>
                    <a:pt x="76" y="955"/>
                  </a:cubicBezTo>
                  <a:cubicBezTo>
                    <a:pt x="83" y="948"/>
                    <a:pt x="90" y="942"/>
                    <a:pt x="98" y="936"/>
                  </a:cubicBezTo>
                  <a:cubicBezTo>
                    <a:pt x="105" y="931"/>
                    <a:pt x="105" y="941"/>
                    <a:pt x="107" y="946"/>
                  </a:cubicBezTo>
                  <a:cubicBezTo>
                    <a:pt x="111" y="961"/>
                    <a:pt x="119" y="974"/>
                    <a:pt x="130" y="985"/>
                  </a:cubicBezTo>
                  <a:cubicBezTo>
                    <a:pt x="133" y="987"/>
                    <a:pt x="137" y="985"/>
                    <a:pt x="137" y="982"/>
                  </a:cubicBezTo>
                  <a:cubicBezTo>
                    <a:pt x="139" y="973"/>
                    <a:pt x="142" y="965"/>
                    <a:pt x="144" y="957"/>
                  </a:cubicBezTo>
                  <a:cubicBezTo>
                    <a:pt x="155" y="969"/>
                    <a:pt x="168" y="979"/>
                    <a:pt x="184" y="986"/>
                  </a:cubicBezTo>
                  <a:cubicBezTo>
                    <a:pt x="189" y="988"/>
                    <a:pt x="193" y="980"/>
                    <a:pt x="187" y="978"/>
                  </a:cubicBezTo>
                  <a:cubicBezTo>
                    <a:pt x="183" y="975"/>
                    <a:pt x="178" y="972"/>
                    <a:pt x="174" y="969"/>
                  </a:cubicBezTo>
                  <a:cubicBezTo>
                    <a:pt x="174" y="969"/>
                    <a:pt x="175" y="969"/>
                    <a:pt x="175" y="968"/>
                  </a:cubicBezTo>
                  <a:cubicBezTo>
                    <a:pt x="186" y="940"/>
                    <a:pt x="192" y="910"/>
                    <a:pt x="199" y="880"/>
                  </a:cubicBezTo>
                  <a:cubicBezTo>
                    <a:pt x="209" y="845"/>
                    <a:pt x="219" y="809"/>
                    <a:pt x="230" y="774"/>
                  </a:cubicBezTo>
                  <a:cubicBezTo>
                    <a:pt x="249" y="710"/>
                    <a:pt x="270" y="646"/>
                    <a:pt x="291" y="582"/>
                  </a:cubicBezTo>
                  <a:cubicBezTo>
                    <a:pt x="328" y="473"/>
                    <a:pt x="361" y="360"/>
                    <a:pt x="425" y="263"/>
                  </a:cubicBezTo>
                  <a:cubicBezTo>
                    <a:pt x="427" y="260"/>
                    <a:pt x="423" y="257"/>
                    <a:pt x="421" y="260"/>
                  </a:cubicBezTo>
                  <a:cubicBezTo>
                    <a:pt x="353" y="352"/>
                    <a:pt x="321" y="467"/>
                    <a:pt x="285" y="573"/>
                  </a:cubicBezTo>
                  <a:cubicBezTo>
                    <a:pt x="262" y="638"/>
                    <a:pt x="240" y="704"/>
                    <a:pt x="220" y="770"/>
                  </a:cubicBezTo>
                  <a:cubicBezTo>
                    <a:pt x="210" y="803"/>
                    <a:pt x="200" y="837"/>
                    <a:pt x="191" y="870"/>
                  </a:cubicBezTo>
                  <a:cubicBezTo>
                    <a:pt x="182" y="901"/>
                    <a:pt x="172" y="933"/>
                    <a:pt x="169" y="965"/>
                  </a:cubicBezTo>
                  <a:cubicBezTo>
                    <a:pt x="160" y="959"/>
                    <a:pt x="152" y="952"/>
                    <a:pt x="145" y="943"/>
                  </a:cubicBezTo>
                  <a:cubicBezTo>
                    <a:pt x="142" y="940"/>
                    <a:pt x="137" y="941"/>
                    <a:pt x="136" y="946"/>
                  </a:cubicBezTo>
                  <a:cubicBezTo>
                    <a:pt x="135" y="954"/>
                    <a:pt x="132" y="962"/>
                    <a:pt x="130" y="971"/>
                  </a:cubicBezTo>
                  <a:cubicBezTo>
                    <a:pt x="122" y="961"/>
                    <a:pt x="117" y="949"/>
                    <a:pt x="113" y="936"/>
                  </a:cubicBezTo>
                  <a:cubicBezTo>
                    <a:pt x="111" y="931"/>
                    <a:pt x="108" y="925"/>
                    <a:pt x="102" y="926"/>
                  </a:cubicBezTo>
                  <a:cubicBezTo>
                    <a:pt x="93" y="927"/>
                    <a:pt x="75" y="948"/>
                    <a:pt x="70" y="941"/>
                  </a:cubicBezTo>
                  <a:cubicBezTo>
                    <a:pt x="67" y="939"/>
                    <a:pt x="66" y="936"/>
                    <a:pt x="64" y="933"/>
                  </a:cubicBezTo>
                  <a:cubicBezTo>
                    <a:pt x="67" y="933"/>
                    <a:pt x="67" y="933"/>
                    <a:pt x="67" y="933"/>
                  </a:cubicBezTo>
                  <a:cubicBezTo>
                    <a:pt x="68" y="930"/>
                    <a:pt x="69" y="925"/>
                    <a:pt x="69" y="919"/>
                  </a:cubicBezTo>
                  <a:cubicBezTo>
                    <a:pt x="70" y="909"/>
                    <a:pt x="72" y="896"/>
                    <a:pt x="74" y="882"/>
                  </a:cubicBezTo>
                  <a:cubicBezTo>
                    <a:pt x="77" y="859"/>
                    <a:pt x="81" y="833"/>
                    <a:pt x="87" y="814"/>
                  </a:cubicBezTo>
                  <a:cubicBezTo>
                    <a:pt x="89" y="806"/>
                    <a:pt x="92" y="799"/>
                    <a:pt x="95" y="794"/>
                  </a:cubicBezTo>
                  <a:cubicBezTo>
                    <a:pt x="98" y="790"/>
                    <a:pt x="101" y="787"/>
                    <a:pt x="105" y="786"/>
                  </a:cubicBezTo>
                  <a:cubicBezTo>
                    <a:pt x="105" y="785"/>
                    <a:pt x="105" y="785"/>
                    <a:pt x="106" y="78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0" y="783"/>
                    <a:pt x="96" y="787"/>
                    <a:pt x="92" y="792"/>
                  </a:cubicBezTo>
                  <a:cubicBezTo>
                    <a:pt x="91" y="794"/>
                    <a:pt x="90" y="797"/>
                    <a:pt x="88" y="799"/>
                  </a:cubicBezTo>
                  <a:cubicBezTo>
                    <a:pt x="88" y="801"/>
                    <a:pt x="87" y="803"/>
                    <a:pt x="86" y="805"/>
                  </a:cubicBezTo>
                  <a:cubicBezTo>
                    <a:pt x="94" y="772"/>
                    <a:pt x="103" y="740"/>
                    <a:pt x="113" y="708"/>
                  </a:cubicBezTo>
                  <a:cubicBezTo>
                    <a:pt x="115" y="700"/>
                    <a:pt x="117" y="693"/>
                    <a:pt x="120" y="686"/>
                  </a:cubicBezTo>
                  <a:cubicBezTo>
                    <a:pt x="121" y="680"/>
                    <a:pt x="123" y="675"/>
                    <a:pt x="125" y="670"/>
                  </a:cubicBezTo>
                  <a:cubicBezTo>
                    <a:pt x="121" y="668"/>
                    <a:pt x="121" y="668"/>
                    <a:pt x="121" y="668"/>
                  </a:cubicBezTo>
                  <a:cubicBezTo>
                    <a:pt x="119" y="674"/>
                    <a:pt x="118" y="679"/>
                    <a:pt x="116" y="684"/>
                  </a:cubicBezTo>
                  <a:cubicBezTo>
                    <a:pt x="109" y="706"/>
                    <a:pt x="103" y="727"/>
                    <a:pt x="97" y="749"/>
                  </a:cubicBezTo>
                  <a:cubicBezTo>
                    <a:pt x="114" y="677"/>
                    <a:pt x="133" y="605"/>
                    <a:pt x="158" y="535"/>
                  </a:cubicBezTo>
                  <a:cubicBezTo>
                    <a:pt x="198" y="426"/>
                    <a:pt x="251" y="319"/>
                    <a:pt x="326" y="229"/>
                  </a:cubicBezTo>
                  <a:cubicBezTo>
                    <a:pt x="328" y="227"/>
                    <a:pt x="326" y="225"/>
                    <a:pt x="324" y="226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24" y="225"/>
                    <a:pt x="328" y="219"/>
                    <a:pt x="331" y="214"/>
                  </a:cubicBezTo>
                  <a:cubicBezTo>
                    <a:pt x="339" y="203"/>
                    <a:pt x="347" y="193"/>
                    <a:pt x="356" y="186"/>
                  </a:cubicBezTo>
                  <a:cubicBezTo>
                    <a:pt x="352" y="191"/>
                    <a:pt x="352" y="191"/>
                    <a:pt x="352" y="191"/>
                  </a:cubicBezTo>
                  <a:cubicBezTo>
                    <a:pt x="353" y="191"/>
                    <a:pt x="353" y="191"/>
                    <a:pt x="353" y="191"/>
                  </a:cubicBezTo>
                  <a:cubicBezTo>
                    <a:pt x="352" y="192"/>
                    <a:pt x="352" y="192"/>
                    <a:pt x="352" y="192"/>
                  </a:cubicBezTo>
                  <a:cubicBezTo>
                    <a:pt x="351" y="192"/>
                    <a:pt x="351" y="192"/>
                    <a:pt x="351" y="193"/>
                  </a:cubicBezTo>
                  <a:cubicBezTo>
                    <a:pt x="328" y="221"/>
                    <a:pt x="328" y="221"/>
                    <a:pt x="328" y="221"/>
                  </a:cubicBezTo>
                  <a:cubicBezTo>
                    <a:pt x="331" y="222"/>
                    <a:pt x="331" y="222"/>
                    <a:pt x="331" y="222"/>
                  </a:cubicBezTo>
                  <a:cubicBezTo>
                    <a:pt x="332" y="220"/>
                    <a:pt x="333" y="218"/>
                    <a:pt x="335" y="216"/>
                  </a:cubicBezTo>
                  <a:cubicBezTo>
                    <a:pt x="338" y="210"/>
                    <a:pt x="343" y="205"/>
                    <a:pt x="348" y="200"/>
                  </a:cubicBezTo>
                  <a:cubicBezTo>
                    <a:pt x="347" y="201"/>
                    <a:pt x="347" y="202"/>
                    <a:pt x="347" y="202"/>
                  </a:cubicBezTo>
                  <a:cubicBezTo>
                    <a:pt x="348" y="203"/>
                    <a:pt x="348" y="203"/>
                    <a:pt x="348" y="203"/>
                  </a:cubicBezTo>
                  <a:cubicBezTo>
                    <a:pt x="350" y="204"/>
                    <a:pt x="350" y="204"/>
                    <a:pt x="350" y="204"/>
                  </a:cubicBezTo>
                  <a:cubicBezTo>
                    <a:pt x="351" y="201"/>
                    <a:pt x="353" y="198"/>
                    <a:pt x="354" y="195"/>
                  </a:cubicBezTo>
                  <a:cubicBezTo>
                    <a:pt x="355" y="192"/>
                    <a:pt x="355" y="192"/>
                    <a:pt x="355" y="192"/>
                  </a:cubicBezTo>
                  <a:cubicBezTo>
                    <a:pt x="357" y="193"/>
                    <a:pt x="360" y="194"/>
                    <a:pt x="362" y="195"/>
                  </a:cubicBezTo>
                  <a:cubicBezTo>
                    <a:pt x="357" y="201"/>
                    <a:pt x="353" y="207"/>
                    <a:pt x="349" y="213"/>
                  </a:cubicBezTo>
                  <a:cubicBezTo>
                    <a:pt x="352" y="216"/>
                    <a:pt x="352" y="216"/>
                    <a:pt x="352" y="216"/>
                  </a:cubicBezTo>
                  <a:cubicBezTo>
                    <a:pt x="356" y="209"/>
                    <a:pt x="361" y="203"/>
                    <a:pt x="365" y="197"/>
                  </a:cubicBezTo>
                  <a:cubicBezTo>
                    <a:pt x="377" y="203"/>
                    <a:pt x="388" y="209"/>
                    <a:pt x="400" y="215"/>
                  </a:cubicBezTo>
                  <a:cubicBezTo>
                    <a:pt x="403" y="217"/>
                    <a:pt x="406" y="212"/>
                    <a:pt x="403" y="210"/>
                  </a:cubicBezTo>
                  <a:cubicBezTo>
                    <a:pt x="389" y="201"/>
                    <a:pt x="373" y="192"/>
                    <a:pt x="358" y="185"/>
                  </a:cubicBezTo>
                  <a:cubicBezTo>
                    <a:pt x="359" y="184"/>
                    <a:pt x="360" y="183"/>
                    <a:pt x="362" y="182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58" y="180"/>
                    <a:pt x="356" y="182"/>
                    <a:pt x="354" y="184"/>
                  </a:cubicBezTo>
                  <a:cubicBezTo>
                    <a:pt x="347" y="181"/>
                    <a:pt x="339" y="178"/>
                    <a:pt x="332" y="176"/>
                  </a:cubicBezTo>
                  <a:cubicBezTo>
                    <a:pt x="332" y="175"/>
                    <a:pt x="332" y="175"/>
                    <a:pt x="333" y="175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29" y="173"/>
                    <a:pt x="329" y="174"/>
                    <a:pt x="328" y="174"/>
                  </a:cubicBezTo>
                  <a:cubicBezTo>
                    <a:pt x="327" y="174"/>
                    <a:pt x="325" y="174"/>
                    <a:pt x="324" y="173"/>
                  </a:cubicBezTo>
                  <a:cubicBezTo>
                    <a:pt x="326" y="172"/>
                    <a:pt x="328" y="171"/>
                    <a:pt x="331" y="170"/>
                  </a:cubicBezTo>
                  <a:cubicBezTo>
                    <a:pt x="329" y="166"/>
                    <a:pt x="329" y="166"/>
                    <a:pt x="329" y="166"/>
                  </a:cubicBezTo>
                  <a:cubicBezTo>
                    <a:pt x="325" y="168"/>
                    <a:pt x="322" y="170"/>
                    <a:pt x="318" y="172"/>
                  </a:cubicBezTo>
                  <a:cubicBezTo>
                    <a:pt x="317" y="172"/>
                    <a:pt x="317" y="172"/>
                    <a:pt x="317" y="171"/>
                  </a:cubicBezTo>
                  <a:cubicBezTo>
                    <a:pt x="314" y="172"/>
                    <a:pt x="313" y="172"/>
                    <a:pt x="311" y="171"/>
                  </a:cubicBezTo>
                  <a:cubicBezTo>
                    <a:pt x="321" y="164"/>
                    <a:pt x="330" y="157"/>
                    <a:pt x="340" y="151"/>
                  </a:cubicBezTo>
                  <a:cubicBezTo>
                    <a:pt x="338" y="148"/>
                    <a:pt x="338" y="148"/>
                    <a:pt x="338" y="148"/>
                  </a:cubicBezTo>
                  <a:cubicBezTo>
                    <a:pt x="327" y="154"/>
                    <a:pt x="318" y="162"/>
                    <a:pt x="309" y="168"/>
                  </a:cubicBezTo>
                  <a:cubicBezTo>
                    <a:pt x="308" y="167"/>
                    <a:pt x="308" y="164"/>
                    <a:pt x="309" y="161"/>
                  </a:cubicBezTo>
                  <a:cubicBezTo>
                    <a:pt x="310" y="158"/>
                    <a:pt x="311" y="155"/>
                    <a:pt x="312" y="153"/>
                  </a:cubicBezTo>
                  <a:cubicBezTo>
                    <a:pt x="316" y="150"/>
                    <a:pt x="319" y="148"/>
                    <a:pt x="323" y="146"/>
                  </a:cubicBezTo>
                  <a:cubicBezTo>
                    <a:pt x="326" y="143"/>
                    <a:pt x="329" y="140"/>
                    <a:pt x="332" y="138"/>
                  </a:cubicBezTo>
                  <a:cubicBezTo>
                    <a:pt x="340" y="140"/>
                    <a:pt x="347" y="142"/>
                    <a:pt x="355" y="145"/>
                  </a:cubicBezTo>
                  <a:cubicBezTo>
                    <a:pt x="355" y="146"/>
                    <a:pt x="355" y="146"/>
                    <a:pt x="355" y="146"/>
                  </a:cubicBezTo>
                  <a:cubicBezTo>
                    <a:pt x="355" y="145"/>
                    <a:pt x="355" y="145"/>
                    <a:pt x="355" y="145"/>
                  </a:cubicBezTo>
                  <a:cubicBezTo>
                    <a:pt x="360" y="148"/>
                    <a:pt x="365" y="150"/>
                    <a:pt x="370" y="153"/>
                  </a:cubicBezTo>
                  <a:cubicBezTo>
                    <a:pt x="369" y="154"/>
                    <a:pt x="367" y="156"/>
                    <a:pt x="366" y="158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70" y="159"/>
                    <a:pt x="371" y="158"/>
                    <a:pt x="371" y="157"/>
                  </a:cubicBezTo>
                  <a:cubicBezTo>
                    <a:pt x="372" y="156"/>
                    <a:pt x="373" y="155"/>
                    <a:pt x="374" y="155"/>
                  </a:cubicBezTo>
                  <a:cubicBezTo>
                    <a:pt x="375" y="154"/>
                    <a:pt x="376" y="154"/>
                    <a:pt x="377" y="154"/>
                  </a:cubicBezTo>
                  <a:cubicBezTo>
                    <a:pt x="375" y="155"/>
                    <a:pt x="375" y="155"/>
                    <a:pt x="375" y="155"/>
                  </a:cubicBezTo>
                  <a:cubicBezTo>
                    <a:pt x="377" y="157"/>
                    <a:pt x="380" y="158"/>
                    <a:pt x="382" y="159"/>
                  </a:cubicBezTo>
                  <a:cubicBezTo>
                    <a:pt x="381" y="154"/>
                    <a:pt x="381" y="154"/>
                    <a:pt x="381" y="154"/>
                  </a:cubicBezTo>
                  <a:cubicBezTo>
                    <a:pt x="381" y="155"/>
                    <a:pt x="382" y="155"/>
                    <a:pt x="382" y="155"/>
                  </a:cubicBezTo>
                  <a:cubicBezTo>
                    <a:pt x="385" y="156"/>
                    <a:pt x="387" y="157"/>
                    <a:pt x="387" y="158"/>
                  </a:cubicBezTo>
                  <a:cubicBezTo>
                    <a:pt x="388" y="159"/>
                    <a:pt x="388" y="160"/>
                    <a:pt x="388" y="162"/>
                  </a:cubicBezTo>
                  <a:cubicBezTo>
                    <a:pt x="387" y="162"/>
                    <a:pt x="386" y="162"/>
                    <a:pt x="385" y="162"/>
                  </a:cubicBezTo>
                  <a:cubicBezTo>
                    <a:pt x="384" y="163"/>
                    <a:pt x="384" y="163"/>
                    <a:pt x="383" y="164"/>
                  </a:cubicBezTo>
                  <a:cubicBezTo>
                    <a:pt x="383" y="165"/>
                    <a:pt x="382" y="165"/>
                    <a:pt x="382" y="166"/>
                  </a:cubicBezTo>
                  <a:cubicBezTo>
                    <a:pt x="386" y="167"/>
                    <a:pt x="386" y="167"/>
                    <a:pt x="386" y="167"/>
                  </a:cubicBezTo>
                  <a:cubicBezTo>
                    <a:pt x="386" y="166"/>
                    <a:pt x="386" y="166"/>
                    <a:pt x="387" y="166"/>
                  </a:cubicBezTo>
                  <a:cubicBezTo>
                    <a:pt x="387" y="165"/>
                    <a:pt x="388" y="165"/>
                    <a:pt x="389" y="165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2" y="166"/>
                    <a:pt x="394" y="167"/>
                    <a:pt x="395" y="168"/>
                  </a:cubicBezTo>
                  <a:cubicBezTo>
                    <a:pt x="393" y="168"/>
                    <a:pt x="390" y="169"/>
                    <a:pt x="388" y="169"/>
                  </a:cubicBezTo>
                  <a:cubicBezTo>
                    <a:pt x="388" y="173"/>
                    <a:pt x="388" y="173"/>
                    <a:pt x="388" y="173"/>
                  </a:cubicBezTo>
                  <a:cubicBezTo>
                    <a:pt x="392" y="172"/>
                    <a:pt x="396" y="172"/>
                    <a:pt x="399" y="170"/>
                  </a:cubicBezTo>
                  <a:cubicBezTo>
                    <a:pt x="401" y="172"/>
                    <a:pt x="403" y="173"/>
                    <a:pt x="404" y="174"/>
                  </a:cubicBezTo>
                  <a:cubicBezTo>
                    <a:pt x="408" y="177"/>
                    <a:pt x="412" y="171"/>
                    <a:pt x="409" y="168"/>
                  </a:cubicBezTo>
                  <a:cubicBezTo>
                    <a:pt x="403" y="164"/>
                    <a:pt x="397" y="160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89" y="154"/>
                    <a:pt x="387" y="152"/>
                    <a:pt x="383" y="151"/>
                  </a:cubicBezTo>
                  <a:cubicBezTo>
                    <a:pt x="383" y="151"/>
                    <a:pt x="383" y="151"/>
                    <a:pt x="383" y="151"/>
                  </a:cubicBezTo>
                  <a:cubicBezTo>
                    <a:pt x="377" y="147"/>
                    <a:pt x="371" y="144"/>
                    <a:pt x="364" y="141"/>
                  </a:cubicBezTo>
                  <a:cubicBezTo>
                    <a:pt x="364" y="141"/>
                    <a:pt x="364" y="141"/>
                    <a:pt x="364" y="141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2" y="138"/>
                    <a:pt x="361" y="138"/>
                    <a:pt x="360" y="139"/>
                  </a:cubicBezTo>
                  <a:cubicBezTo>
                    <a:pt x="357" y="137"/>
                    <a:pt x="353" y="136"/>
                    <a:pt x="350" y="135"/>
                  </a:cubicBezTo>
                  <a:cubicBezTo>
                    <a:pt x="352" y="134"/>
                    <a:pt x="353" y="133"/>
                    <a:pt x="355" y="132"/>
                  </a:cubicBezTo>
                  <a:cubicBezTo>
                    <a:pt x="358" y="130"/>
                    <a:pt x="358" y="130"/>
                    <a:pt x="358" y="130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1" y="128"/>
                    <a:pt x="347" y="127"/>
                    <a:pt x="344" y="125"/>
                  </a:cubicBezTo>
                  <a:cubicBezTo>
                    <a:pt x="343" y="127"/>
                    <a:pt x="343" y="127"/>
                    <a:pt x="343" y="127"/>
                  </a:cubicBezTo>
                  <a:cubicBezTo>
                    <a:pt x="344" y="125"/>
                    <a:pt x="344" y="125"/>
                    <a:pt x="344" y="125"/>
                  </a:cubicBezTo>
                  <a:cubicBezTo>
                    <a:pt x="337" y="124"/>
                    <a:pt x="331" y="126"/>
                    <a:pt x="326" y="129"/>
                  </a:cubicBezTo>
                  <a:cubicBezTo>
                    <a:pt x="325" y="129"/>
                    <a:pt x="325" y="129"/>
                    <a:pt x="325" y="129"/>
                  </a:cubicBezTo>
                  <a:cubicBezTo>
                    <a:pt x="326" y="127"/>
                    <a:pt x="328" y="125"/>
                    <a:pt x="329" y="122"/>
                  </a:cubicBezTo>
                  <a:cubicBezTo>
                    <a:pt x="334" y="120"/>
                    <a:pt x="340" y="118"/>
                    <a:pt x="345" y="116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40" y="114"/>
                    <a:pt x="337" y="115"/>
                    <a:pt x="333" y="116"/>
                  </a:cubicBezTo>
                  <a:cubicBezTo>
                    <a:pt x="334" y="115"/>
                    <a:pt x="335" y="113"/>
                    <a:pt x="337" y="112"/>
                  </a:cubicBezTo>
                  <a:cubicBezTo>
                    <a:pt x="340" y="110"/>
                    <a:pt x="343" y="107"/>
                    <a:pt x="346" y="106"/>
                  </a:cubicBezTo>
                  <a:cubicBezTo>
                    <a:pt x="344" y="102"/>
                    <a:pt x="344" y="102"/>
                    <a:pt x="344" y="102"/>
                  </a:cubicBezTo>
                  <a:cubicBezTo>
                    <a:pt x="344" y="102"/>
                    <a:pt x="344" y="102"/>
                    <a:pt x="344" y="102"/>
                  </a:cubicBezTo>
                  <a:cubicBezTo>
                    <a:pt x="344" y="102"/>
                    <a:pt x="344" y="103"/>
                    <a:pt x="344" y="103"/>
                  </a:cubicBezTo>
                  <a:cubicBezTo>
                    <a:pt x="345" y="102"/>
                    <a:pt x="346" y="100"/>
                    <a:pt x="346" y="99"/>
                  </a:cubicBezTo>
                  <a:cubicBezTo>
                    <a:pt x="348" y="100"/>
                    <a:pt x="349" y="101"/>
                    <a:pt x="351" y="102"/>
                  </a:cubicBezTo>
                  <a:cubicBezTo>
                    <a:pt x="352" y="105"/>
                    <a:pt x="352" y="105"/>
                    <a:pt x="352" y="105"/>
                  </a:cubicBezTo>
                  <a:cubicBezTo>
                    <a:pt x="352" y="105"/>
                    <a:pt x="353" y="104"/>
                    <a:pt x="354" y="104"/>
                  </a:cubicBezTo>
                  <a:cubicBezTo>
                    <a:pt x="379" y="120"/>
                    <a:pt x="410" y="127"/>
                    <a:pt x="438" y="137"/>
                  </a:cubicBezTo>
                  <a:cubicBezTo>
                    <a:pt x="442" y="139"/>
                    <a:pt x="445" y="132"/>
                    <a:pt x="441" y="131"/>
                  </a:cubicBezTo>
                  <a:cubicBezTo>
                    <a:pt x="426" y="125"/>
                    <a:pt x="411" y="120"/>
                    <a:pt x="396" y="115"/>
                  </a:cubicBezTo>
                  <a:cubicBezTo>
                    <a:pt x="397" y="114"/>
                    <a:pt x="397" y="114"/>
                    <a:pt x="398" y="113"/>
                  </a:cubicBezTo>
                  <a:cubicBezTo>
                    <a:pt x="394" y="111"/>
                    <a:pt x="394" y="111"/>
                    <a:pt x="394" y="111"/>
                  </a:cubicBezTo>
                  <a:cubicBezTo>
                    <a:pt x="394" y="112"/>
                    <a:pt x="393" y="113"/>
                    <a:pt x="393" y="113"/>
                  </a:cubicBezTo>
                  <a:cubicBezTo>
                    <a:pt x="392" y="113"/>
                    <a:pt x="392" y="113"/>
                    <a:pt x="392" y="113"/>
                  </a:cubicBezTo>
                  <a:cubicBezTo>
                    <a:pt x="389" y="112"/>
                    <a:pt x="385" y="111"/>
                    <a:pt x="382" y="109"/>
                  </a:cubicBezTo>
                  <a:cubicBezTo>
                    <a:pt x="389" y="108"/>
                    <a:pt x="395" y="106"/>
                    <a:pt x="402" y="105"/>
                  </a:cubicBezTo>
                  <a:cubicBezTo>
                    <a:pt x="401" y="101"/>
                    <a:pt x="401" y="101"/>
                    <a:pt x="401" y="101"/>
                  </a:cubicBezTo>
                  <a:cubicBezTo>
                    <a:pt x="401" y="101"/>
                    <a:pt x="401" y="101"/>
                    <a:pt x="401" y="101"/>
                  </a:cubicBezTo>
                  <a:cubicBezTo>
                    <a:pt x="393" y="103"/>
                    <a:pt x="384" y="105"/>
                    <a:pt x="376" y="107"/>
                  </a:cubicBezTo>
                  <a:cubicBezTo>
                    <a:pt x="375" y="106"/>
                    <a:pt x="373" y="106"/>
                    <a:pt x="371" y="105"/>
                  </a:cubicBezTo>
                  <a:cubicBezTo>
                    <a:pt x="378" y="103"/>
                    <a:pt x="386" y="101"/>
                    <a:pt x="393" y="99"/>
                  </a:cubicBezTo>
                  <a:cubicBezTo>
                    <a:pt x="392" y="96"/>
                    <a:pt x="392" y="96"/>
                    <a:pt x="392" y="96"/>
                  </a:cubicBezTo>
                  <a:cubicBezTo>
                    <a:pt x="384" y="97"/>
                    <a:pt x="376" y="99"/>
                    <a:pt x="369" y="102"/>
                  </a:cubicBezTo>
                  <a:cubicBezTo>
                    <a:pt x="370" y="104"/>
                    <a:pt x="370" y="104"/>
                    <a:pt x="370" y="104"/>
                  </a:cubicBezTo>
                  <a:cubicBezTo>
                    <a:pt x="367" y="103"/>
                    <a:pt x="365" y="102"/>
                    <a:pt x="362" y="101"/>
                  </a:cubicBezTo>
                  <a:cubicBezTo>
                    <a:pt x="370" y="98"/>
                    <a:pt x="378" y="95"/>
                    <a:pt x="386" y="95"/>
                  </a:cubicBezTo>
                  <a:cubicBezTo>
                    <a:pt x="386" y="91"/>
                    <a:pt x="386" y="91"/>
                    <a:pt x="386" y="91"/>
                  </a:cubicBezTo>
                  <a:cubicBezTo>
                    <a:pt x="376" y="92"/>
                    <a:pt x="367" y="95"/>
                    <a:pt x="358" y="99"/>
                  </a:cubicBezTo>
                  <a:cubicBezTo>
                    <a:pt x="356" y="98"/>
                    <a:pt x="354" y="96"/>
                    <a:pt x="352" y="95"/>
                  </a:cubicBezTo>
                  <a:cubicBezTo>
                    <a:pt x="352" y="95"/>
                    <a:pt x="352" y="95"/>
                    <a:pt x="353" y="95"/>
                  </a:cubicBezTo>
                  <a:cubicBezTo>
                    <a:pt x="360" y="92"/>
                    <a:pt x="370" y="91"/>
                    <a:pt x="379" y="90"/>
                  </a:cubicBezTo>
                  <a:cubicBezTo>
                    <a:pt x="382" y="90"/>
                    <a:pt x="386" y="90"/>
                    <a:pt x="389" y="90"/>
                  </a:cubicBezTo>
                  <a:cubicBezTo>
                    <a:pt x="389" y="88"/>
                    <a:pt x="389" y="88"/>
                    <a:pt x="389" y="88"/>
                  </a:cubicBezTo>
                  <a:cubicBezTo>
                    <a:pt x="433" y="104"/>
                    <a:pt x="473" y="132"/>
                    <a:pt x="518" y="146"/>
                  </a:cubicBezTo>
                  <a:cubicBezTo>
                    <a:pt x="522" y="147"/>
                    <a:pt x="524" y="142"/>
                    <a:pt x="520" y="140"/>
                  </a:cubicBezTo>
                  <a:cubicBezTo>
                    <a:pt x="481" y="126"/>
                    <a:pt x="444" y="104"/>
                    <a:pt x="405" y="89"/>
                  </a:cubicBezTo>
                  <a:cubicBezTo>
                    <a:pt x="407" y="89"/>
                    <a:pt x="409" y="89"/>
                    <a:pt x="412" y="89"/>
                  </a:cubicBezTo>
                  <a:cubicBezTo>
                    <a:pt x="412" y="88"/>
                    <a:pt x="412" y="88"/>
                    <a:pt x="412" y="88"/>
                  </a:cubicBezTo>
                  <a:cubicBezTo>
                    <a:pt x="413" y="88"/>
                    <a:pt x="415" y="88"/>
                    <a:pt x="417" y="88"/>
                  </a:cubicBezTo>
                  <a:cubicBezTo>
                    <a:pt x="417" y="88"/>
                    <a:pt x="417" y="88"/>
                    <a:pt x="417" y="88"/>
                  </a:cubicBezTo>
                  <a:cubicBezTo>
                    <a:pt x="417" y="88"/>
                    <a:pt x="417" y="88"/>
                    <a:pt x="417" y="88"/>
                  </a:cubicBezTo>
                  <a:cubicBezTo>
                    <a:pt x="417" y="88"/>
                    <a:pt x="417" y="88"/>
                    <a:pt x="417" y="88"/>
                  </a:cubicBezTo>
                  <a:cubicBezTo>
                    <a:pt x="417" y="87"/>
                    <a:pt x="417" y="87"/>
                    <a:pt x="417" y="87"/>
                  </a:cubicBezTo>
                  <a:cubicBezTo>
                    <a:pt x="418" y="88"/>
                    <a:pt x="420" y="88"/>
                    <a:pt x="422" y="89"/>
                  </a:cubicBezTo>
                  <a:cubicBezTo>
                    <a:pt x="422" y="89"/>
                    <a:pt x="423" y="90"/>
                    <a:pt x="423" y="90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36" y="95"/>
                    <a:pt x="450" y="99"/>
                    <a:pt x="463" y="103"/>
                  </a:cubicBezTo>
                  <a:cubicBezTo>
                    <a:pt x="463" y="102"/>
                    <a:pt x="463" y="102"/>
                    <a:pt x="463" y="102"/>
                  </a:cubicBezTo>
                  <a:cubicBezTo>
                    <a:pt x="471" y="107"/>
                    <a:pt x="480" y="112"/>
                    <a:pt x="488" y="115"/>
                  </a:cubicBezTo>
                  <a:cubicBezTo>
                    <a:pt x="486" y="116"/>
                    <a:pt x="485" y="116"/>
                    <a:pt x="484" y="117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8" y="120"/>
                    <a:pt x="490" y="119"/>
                    <a:pt x="493" y="118"/>
                  </a:cubicBezTo>
                  <a:cubicBezTo>
                    <a:pt x="493" y="118"/>
                    <a:pt x="494" y="118"/>
                    <a:pt x="495" y="119"/>
                  </a:cubicBezTo>
                  <a:cubicBezTo>
                    <a:pt x="496" y="117"/>
                    <a:pt x="496" y="117"/>
                    <a:pt x="496" y="117"/>
                  </a:cubicBezTo>
                  <a:cubicBezTo>
                    <a:pt x="497" y="116"/>
                    <a:pt x="498" y="116"/>
                    <a:pt x="500" y="115"/>
                  </a:cubicBezTo>
                  <a:cubicBezTo>
                    <a:pt x="503" y="114"/>
                    <a:pt x="506" y="112"/>
                    <a:pt x="509" y="111"/>
                  </a:cubicBezTo>
                  <a:cubicBezTo>
                    <a:pt x="512" y="110"/>
                    <a:pt x="515" y="109"/>
                    <a:pt x="518" y="108"/>
                  </a:cubicBezTo>
                  <a:cubicBezTo>
                    <a:pt x="526" y="104"/>
                    <a:pt x="532" y="97"/>
                    <a:pt x="535" y="89"/>
                  </a:cubicBezTo>
                  <a:cubicBezTo>
                    <a:pt x="536" y="85"/>
                    <a:pt x="537" y="81"/>
                    <a:pt x="537" y="78"/>
                  </a:cubicBezTo>
                  <a:cubicBezTo>
                    <a:pt x="537" y="74"/>
                    <a:pt x="537" y="70"/>
                    <a:pt x="536" y="67"/>
                  </a:cubicBezTo>
                  <a:cubicBezTo>
                    <a:pt x="534" y="60"/>
                    <a:pt x="530" y="53"/>
                    <a:pt x="525" y="45"/>
                  </a:cubicBezTo>
                  <a:cubicBezTo>
                    <a:pt x="525" y="45"/>
                    <a:pt x="525" y="45"/>
                    <a:pt x="525" y="45"/>
                  </a:cubicBezTo>
                  <a:cubicBezTo>
                    <a:pt x="525" y="45"/>
                    <a:pt x="525" y="45"/>
                    <a:pt x="525" y="45"/>
                  </a:cubicBezTo>
                  <a:cubicBezTo>
                    <a:pt x="525" y="45"/>
                    <a:pt x="525" y="45"/>
                    <a:pt x="525" y="45"/>
                  </a:cubicBezTo>
                  <a:cubicBezTo>
                    <a:pt x="522" y="48"/>
                    <a:pt x="522" y="48"/>
                    <a:pt x="522" y="48"/>
                  </a:cubicBezTo>
                  <a:cubicBezTo>
                    <a:pt x="529" y="58"/>
                    <a:pt x="533" y="68"/>
                    <a:pt x="533" y="77"/>
                  </a:cubicBezTo>
                  <a:cubicBezTo>
                    <a:pt x="533" y="79"/>
                    <a:pt x="532" y="81"/>
                    <a:pt x="532" y="83"/>
                  </a:cubicBezTo>
                  <a:cubicBezTo>
                    <a:pt x="529" y="91"/>
                    <a:pt x="523" y="97"/>
                    <a:pt x="515" y="103"/>
                  </a:cubicBezTo>
                  <a:cubicBezTo>
                    <a:pt x="517" y="100"/>
                    <a:pt x="518" y="98"/>
                    <a:pt x="519" y="95"/>
                  </a:cubicBezTo>
                  <a:cubicBezTo>
                    <a:pt x="521" y="88"/>
                    <a:pt x="521" y="81"/>
                    <a:pt x="518" y="74"/>
                  </a:cubicBezTo>
                  <a:cubicBezTo>
                    <a:pt x="515" y="66"/>
                    <a:pt x="509" y="58"/>
                    <a:pt x="502" y="51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499" y="54"/>
                    <a:pt x="499" y="54"/>
                    <a:pt x="500" y="54"/>
                  </a:cubicBezTo>
                  <a:cubicBezTo>
                    <a:pt x="507" y="61"/>
                    <a:pt x="511" y="69"/>
                    <a:pt x="514" y="75"/>
                  </a:cubicBezTo>
                  <a:cubicBezTo>
                    <a:pt x="517" y="82"/>
                    <a:pt x="517" y="88"/>
                    <a:pt x="515" y="94"/>
                  </a:cubicBezTo>
                  <a:cubicBezTo>
                    <a:pt x="514" y="99"/>
                    <a:pt x="511" y="103"/>
                    <a:pt x="505" y="107"/>
                  </a:cubicBezTo>
                  <a:cubicBezTo>
                    <a:pt x="505" y="107"/>
                    <a:pt x="505" y="107"/>
                    <a:pt x="505" y="108"/>
                  </a:cubicBezTo>
                  <a:cubicBezTo>
                    <a:pt x="504" y="108"/>
                    <a:pt x="504" y="108"/>
                    <a:pt x="503" y="108"/>
                  </a:cubicBezTo>
                  <a:cubicBezTo>
                    <a:pt x="505" y="105"/>
                    <a:pt x="505" y="105"/>
                    <a:pt x="505" y="105"/>
                  </a:cubicBezTo>
                  <a:cubicBezTo>
                    <a:pt x="501" y="101"/>
                    <a:pt x="495" y="97"/>
                    <a:pt x="489" y="93"/>
                  </a:cubicBezTo>
                  <a:cubicBezTo>
                    <a:pt x="477" y="86"/>
                    <a:pt x="463" y="80"/>
                    <a:pt x="451" y="77"/>
                  </a:cubicBezTo>
                  <a:cubicBezTo>
                    <a:pt x="447" y="75"/>
                    <a:pt x="443" y="74"/>
                    <a:pt x="440" y="73"/>
                  </a:cubicBezTo>
                  <a:cubicBezTo>
                    <a:pt x="439" y="77"/>
                    <a:pt x="439" y="77"/>
                    <a:pt x="439" y="77"/>
                  </a:cubicBezTo>
                  <a:cubicBezTo>
                    <a:pt x="442" y="78"/>
                    <a:pt x="446" y="79"/>
                    <a:pt x="450" y="80"/>
                  </a:cubicBezTo>
                  <a:cubicBezTo>
                    <a:pt x="450" y="80"/>
                    <a:pt x="450" y="80"/>
                    <a:pt x="450" y="80"/>
                  </a:cubicBezTo>
                  <a:cubicBezTo>
                    <a:pt x="467" y="86"/>
                    <a:pt x="489" y="95"/>
                    <a:pt x="503" y="108"/>
                  </a:cubicBezTo>
                  <a:cubicBezTo>
                    <a:pt x="498" y="108"/>
                    <a:pt x="492" y="108"/>
                    <a:pt x="485" y="107"/>
                  </a:cubicBezTo>
                  <a:cubicBezTo>
                    <a:pt x="485" y="107"/>
                    <a:pt x="485" y="107"/>
                    <a:pt x="485" y="107"/>
                  </a:cubicBezTo>
                  <a:cubicBezTo>
                    <a:pt x="485" y="110"/>
                    <a:pt x="485" y="110"/>
                    <a:pt x="485" y="110"/>
                  </a:cubicBezTo>
                  <a:cubicBezTo>
                    <a:pt x="476" y="105"/>
                    <a:pt x="466" y="100"/>
                    <a:pt x="457" y="95"/>
                  </a:cubicBezTo>
                  <a:cubicBezTo>
                    <a:pt x="453" y="93"/>
                    <a:pt x="449" y="91"/>
                    <a:pt x="445" y="89"/>
                  </a:cubicBezTo>
                  <a:cubicBezTo>
                    <a:pt x="446" y="89"/>
                    <a:pt x="446" y="89"/>
                    <a:pt x="446" y="89"/>
                  </a:cubicBezTo>
                  <a:cubicBezTo>
                    <a:pt x="445" y="88"/>
                    <a:pt x="445" y="88"/>
                    <a:pt x="445" y="88"/>
                  </a:cubicBezTo>
                  <a:cubicBezTo>
                    <a:pt x="444" y="88"/>
                    <a:pt x="444" y="88"/>
                    <a:pt x="443" y="88"/>
                  </a:cubicBezTo>
                  <a:cubicBezTo>
                    <a:pt x="439" y="86"/>
                    <a:pt x="434" y="84"/>
                    <a:pt x="430" y="82"/>
                  </a:cubicBezTo>
                  <a:cubicBezTo>
                    <a:pt x="425" y="79"/>
                    <a:pt x="419" y="75"/>
                    <a:pt x="414" y="70"/>
                  </a:cubicBezTo>
                  <a:cubicBezTo>
                    <a:pt x="412" y="68"/>
                    <a:pt x="410" y="66"/>
                    <a:pt x="408" y="64"/>
                  </a:cubicBezTo>
                  <a:cubicBezTo>
                    <a:pt x="408" y="62"/>
                    <a:pt x="408" y="60"/>
                    <a:pt x="409" y="58"/>
                  </a:cubicBezTo>
                  <a:cubicBezTo>
                    <a:pt x="410" y="54"/>
                    <a:pt x="413" y="50"/>
                    <a:pt x="418" y="47"/>
                  </a:cubicBezTo>
                  <a:cubicBezTo>
                    <a:pt x="425" y="41"/>
                    <a:pt x="435" y="37"/>
                    <a:pt x="445" y="35"/>
                  </a:cubicBezTo>
                  <a:cubicBezTo>
                    <a:pt x="445" y="35"/>
                    <a:pt x="446" y="35"/>
                    <a:pt x="446" y="35"/>
                  </a:cubicBezTo>
                  <a:cubicBezTo>
                    <a:pt x="450" y="34"/>
                    <a:pt x="453" y="34"/>
                    <a:pt x="456" y="35"/>
                  </a:cubicBezTo>
                  <a:cubicBezTo>
                    <a:pt x="456" y="33"/>
                    <a:pt x="456" y="33"/>
                    <a:pt x="456" y="33"/>
                  </a:cubicBezTo>
                  <a:cubicBezTo>
                    <a:pt x="457" y="33"/>
                    <a:pt x="457" y="33"/>
                    <a:pt x="458" y="33"/>
                  </a:cubicBezTo>
                  <a:cubicBezTo>
                    <a:pt x="464" y="32"/>
                    <a:pt x="469" y="32"/>
                    <a:pt x="474" y="32"/>
                  </a:cubicBezTo>
                  <a:cubicBezTo>
                    <a:pt x="474" y="28"/>
                    <a:pt x="474" y="28"/>
                    <a:pt x="474" y="28"/>
                  </a:cubicBezTo>
                  <a:cubicBezTo>
                    <a:pt x="468" y="27"/>
                    <a:pt x="451" y="27"/>
                    <a:pt x="435" y="28"/>
                  </a:cubicBezTo>
                  <a:cubicBezTo>
                    <a:pt x="432" y="28"/>
                    <a:pt x="428" y="28"/>
                    <a:pt x="425" y="29"/>
                  </a:cubicBezTo>
                  <a:cubicBezTo>
                    <a:pt x="436" y="25"/>
                    <a:pt x="451" y="24"/>
                    <a:pt x="464" y="26"/>
                  </a:cubicBezTo>
                  <a:cubicBezTo>
                    <a:pt x="476" y="27"/>
                    <a:pt x="488" y="29"/>
                    <a:pt x="497" y="32"/>
                  </a:cubicBezTo>
                  <a:cubicBezTo>
                    <a:pt x="500" y="33"/>
                    <a:pt x="502" y="33"/>
                    <a:pt x="503" y="34"/>
                  </a:cubicBezTo>
                  <a:cubicBezTo>
                    <a:pt x="505" y="30"/>
                    <a:pt x="505" y="30"/>
                    <a:pt x="505" y="30"/>
                  </a:cubicBezTo>
                  <a:cubicBezTo>
                    <a:pt x="491" y="26"/>
                    <a:pt x="470" y="21"/>
                    <a:pt x="450" y="21"/>
                  </a:cubicBezTo>
                  <a:cubicBezTo>
                    <a:pt x="442" y="21"/>
                    <a:pt x="435" y="22"/>
                    <a:pt x="429" y="23"/>
                  </a:cubicBezTo>
                  <a:cubicBezTo>
                    <a:pt x="453" y="15"/>
                    <a:pt x="480" y="16"/>
                    <a:pt x="504" y="24"/>
                  </a:cubicBezTo>
                  <a:cubicBezTo>
                    <a:pt x="522" y="30"/>
                    <a:pt x="538" y="42"/>
                    <a:pt x="546" y="60"/>
                  </a:cubicBezTo>
                  <a:cubicBezTo>
                    <a:pt x="556" y="85"/>
                    <a:pt x="538" y="106"/>
                    <a:pt x="528" y="127"/>
                  </a:cubicBezTo>
                  <a:cubicBezTo>
                    <a:pt x="526" y="131"/>
                    <a:pt x="531" y="135"/>
                    <a:pt x="534" y="132"/>
                  </a:cubicBezTo>
                  <a:cubicBezTo>
                    <a:pt x="552" y="116"/>
                    <a:pt x="562" y="86"/>
                    <a:pt x="556" y="62"/>
                  </a:cubicBezTo>
                  <a:close/>
                  <a:moveTo>
                    <a:pt x="103" y="700"/>
                  </a:moveTo>
                  <a:cubicBezTo>
                    <a:pt x="104" y="688"/>
                    <a:pt x="107" y="677"/>
                    <a:pt x="110" y="665"/>
                  </a:cubicBezTo>
                  <a:lnTo>
                    <a:pt x="103" y="700"/>
                  </a:lnTo>
                  <a:close/>
                  <a:moveTo>
                    <a:pt x="323" y="180"/>
                  </a:moveTo>
                  <a:cubicBezTo>
                    <a:pt x="312" y="194"/>
                    <a:pt x="303" y="208"/>
                    <a:pt x="295" y="223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307" y="210"/>
                    <a:pt x="316" y="195"/>
                    <a:pt x="327" y="182"/>
                  </a:cubicBezTo>
                  <a:cubicBezTo>
                    <a:pt x="334" y="184"/>
                    <a:pt x="341" y="186"/>
                    <a:pt x="347" y="189"/>
                  </a:cubicBezTo>
                  <a:cubicBezTo>
                    <a:pt x="345" y="191"/>
                    <a:pt x="343" y="193"/>
                    <a:pt x="342" y="195"/>
                  </a:cubicBezTo>
                  <a:cubicBezTo>
                    <a:pt x="341" y="195"/>
                    <a:pt x="341" y="195"/>
                    <a:pt x="341" y="195"/>
                  </a:cubicBezTo>
                  <a:cubicBezTo>
                    <a:pt x="341" y="195"/>
                    <a:pt x="341" y="195"/>
                    <a:pt x="341" y="195"/>
                  </a:cubicBezTo>
                  <a:cubicBezTo>
                    <a:pt x="328" y="210"/>
                    <a:pt x="316" y="226"/>
                    <a:pt x="305" y="242"/>
                  </a:cubicBezTo>
                  <a:cubicBezTo>
                    <a:pt x="307" y="243"/>
                    <a:pt x="307" y="243"/>
                    <a:pt x="307" y="243"/>
                  </a:cubicBezTo>
                  <a:cubicBezTo>
                    <a:pt x="305" y="245"/>
                    <a:pt x="304" y="247"/>
                    <a:pt x="303" y="249"/>
                  </a:cubicBezTo>
                  <a:cubicBezTo>
                    <a:pt x="304" y="250"/>
                    <a:pt x="304" y="250"/>
                    <a:pt x="304" y="250"/>
                  </a:cubicBezTo>
                  <a:cubicBezTo>
                    <a:pt x="238" y="333"/>
                    <a:pt x="190" y="427"/>
                    <a:pt x="152" y="526"/>
                  </a:cubicBezTo>
                  <a:cubicBezTo>
                    <a:pt x="111" y="634"/>
                    <a:pt x="77" y="750"/>
                    <a:pt x="61" y="866"/>
                  </a:cubicBezTo>
                  <a:cubicBezTo>
                    <a:pt x="60" y="871"/>
                    <a:pt x="67" y="872"/>
                    <a:pt x="69" y="868"/>
                  </a:cubicBezTo>
                  <a:cubicBezTo>
                    <a:pt x="72" y="868"/>
                    <a:pt x="72" y="868"/>
                    <a:pt x="72" y="868"/>
                  </a:cubicBezTo>
                  <a:cubicBezTo>
                    <a:pt x="71" y="873"/>
                    <a:pt x="70" y="877"/>
                    <a:pt x="70" y="881"/>
                  </a:cubicBezTo>
                  <a:cubicBezTo>
                    <a:pt x="67" y="904"/>
                    <a:pt x="65" y="923"/>
                    <a:pt x="64" y="932"/>
                  </a:cubicBezTo>
                  <a:cubicBezTo>
                    <a:pt x="56" y="917"/>
                    <a:pt x="55" y="897"/>
                    <a:pt x="50" y="881"/>
                  </a:cubicBezTo>
                  <a:cubicBezTo>
                    <a:pt x="50" y="879"/>
                    <a:pt x="49" y="879"/>
                    <a:pt x="47" y="879"/>
                  </a:cubicBezTo>
                  <a:cubicBezTo>
                    <a:pt x="48" y="875"/>
                    <a:pt x="48" y="872"/>
                    <a:pt x="48" y="868"/>
                  </a:cubicBezTo>
                  <a:cubicBezTo>
                    <a:pt x="51" y="826"/>
                    <a:pt x="65" y="784"/>
                    <a:pt x="78" y="743"/>
                  </a:cubicBezTo>
                  <a:cubicBezTo>
                    <a:pt x="81" y="734"/>
                    <a:pt x="83" y="725"/>
                    <a:pt x="86" y="716"/>
                  </a:cubicBezTo>
                  <a:cubicBezTo>
                    <a:pt x="82" y="715"/>
                    <a:pt x="82" y="715"/>
                    <a:pt x="82" y="715"/>
                  </a:cubicBezTo>
                  <a:cubicBezTo>
                    <a:pt x="67" y="767"/>
                    <a:pt x="46" y="823"/>
                    <a:pt x="44" y="879"/>
                  </a:cubicBezTo>
                  <a:cubicBezTo>
                    <a:pt x="47" y="879"/>
                    <a:pt x="47" y="879"/>
                    <a:pt x="47" y="879"/>
                  </a:cubicBezTo>
                  <a:cubicBezTo>
                    <a:pt x="46" y="879"/>
                    <a:pt x="45" y="879"/>
                    <a:pt x="45" y="880"/>
                  </a:cubicBezTo>
                  <a:cubicBezTo>
                    <a:pt x="38" y="887"/>
                    <a:pt x="30" y="894"/>
                    <a:pt x="23" y="901"/>
                  </a:cubicBezTo>
                  <a:cubicBezTo>
                    <a:pt x="26" y="885"/>
                    <a:pt x="29" y="869"/>
                    <a:pt x="33" y="854"/>
                  </a:cubicBezTo>
                  <a:cubicBezTo>
                    <a:pt x="33" y="858"/>
                    <a:pt x="33" y="863"/>
                    <a:pt x="34" y="868"/>
                  </a:cubicBezTo>
                  <a:cubicBezTo>
                    <a:pt x="38" y="867"/>
                    <a:pt x="38" y="867"/>
                    <a:pt x="38" y="867"/>
                  </a:cubicBezTo>
                  <a:cubicBezTo>
                    <a:pt x="37" y="865"/>
                    <a:pt x="37" y="864"/>
                    <a:pt x="37" y="862"/>
                  </a:cubicBezTo>
                  <a:cubicBezTo>
                    <a:pt x="35" y="845"/>
                    <a:pt x="40" y="827"/>
                    <a:pt x="45" y="809"/>
                  </a:cubicBezTo>
                  <a:cubicBezTo>
                    <a:pt x="47" y="803"/>
                    <a:pt x="49" y="797"/>
                    <a:pt x="51" y="791"/>
                  </a:cubicBezTo>
                  <a:cubicBezTo>
                    <a:pt x="53" y="787"/>
                    <a:pt x="54" y="783"/>
                    <a:pt x="55" y="779"/>
                  </a:cubicBezTo>
                  <a:cubicBezTo>
                    <a:pt x="56" y="778"/>
                    <a:pt x="56" y="777"/>
                    <a:pt x="56" y="776"/>
                  </a:cubicBezTo>
                  <a:cubicBezTo>
                    <a:pt x="53" y="775"/>
                    <a:pt x="53" y="775"/>
                    <a:pt x="53" y="775"/>
                  </a:cubicBezTo>
                  <a:cubicBezTo>
                    <a:pt x="52" y="776"/>
                    <a:pt x="52" y="777"/>
                    <a:pt x="52" y="778"/>
                  </a:cubicBezTo>
                  <a:cubicBezTo>
                    <a:pt x="51" y="779"/>
                    <a:pt x="51" y="781"/>
                    <a:pt x="50" y="782"/>
                  </a:cubicBezTo>
                  <a:cubicBezTo>
                    <a:pt x="72" y="702"/>
                    <a:pt x="98" y="624"/>
                    <a:pt x="129" y="547"/>
                  </a:cubicBezTo>
                  <a:cubicBezTo>
                    <a:pt x="176" y="430"/>
                    <a:pt x="221" y="309"/>
                    <a:pt x="289" y="203"/>
                  </a:cubicBezTo>
                  <a:cubicBezTo>
                    <a:pt x="290" y="202"/>
                    <a:pt x="290" y="202"/>
                    <a:pt x="291" y="202"/>
                  </a:cubicBezTo>
                  <a:cubicBezTo>
                    <a:pt x="285" y="212"/>
                    <a:pt x="279" y="222"/>
                    <a:pt x="273" y="232"/>
                  </a:cubicBezTo>
                  <a:cubicBezTo>
                    <a:pt x="277" y="234"/>
                    <a:pt x="277" y="234"/>
                    <a:pt x="277" y="234"/>
                  </a:cubicBezTo>
                  <a:cubicBezTo>
                    <a:pt x="284" y="221"/>
                    <a:pt x="291" y="209"/>
                    <a:pt x="298" y="196"/>
                  </a:cubicBezTo>
                  <a:cubicBezTo>
                    <a:pt x="299" y="195"/>
                    <a:pt x="300" y="195"/>
                    <a:pt x="301" y="194"/>
                  </a:cubicBezTo>
                  <a:cubicBezTo>
                    <a:pt x="294" y="207"/>
                    <a:pt x="287" y="221"/>
                    <a:pt x="281" y="235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92" y="221"/>
                    <a:pt x="300" y="205"/>
                    <a:pt x="308" y="189"/>
                  </a:cubicBezTo>
                  <a:cubicBezTo>
                    <a:pt x="311" y="187"/>
                    <a:pt x="313" y="186"/>
                    <a:pt x="316" y="184"/>
                  </a:cubicBezTo>
                  <a:cubicBezTo>
                    <a:pt x="314" y="180"/>
                    <a:pt x="314" y="180"/>
                    <a:pt x="314" y="180"/>
                  </a:cubicBezTo>
                  <a:cubicBezTo>
                    <a:pt x="313" y="181"/>
                    <a:pt x="312" y="182"/>
                    <a:pt x="312" y="182"/>
                  </a:cubicBezTo>
                  <a:cubicBezTo>
                    <a:pt x="312" y="182"/>
                    <a:pt x="312" y="182"/>
                    <a:pt x="312" y="181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11" y="179"/>
                    <a:pt x="312" y="179"/>
                    <a:pt x="314" y="178"/>
                  </a:cubicBezTo>
                  <a:cubicBezTo>
                    <a:pt x="317" y="179"/>
                    <a:pt x="320" y="180"/>
                    <a:pt x="323" y="180"/>
                  </a:cubicBezTo>
                  <a:close/>
                  <a:moveTo>
                    <a:pt x="331" y="131"/>
                  </a:moveTo>
                  <a:cubicBezTo>
                    <a:pt x="333" y="130"/>
                    <a:pt x="334" y="130"/>
                    <a:pt x="335" y="129"/>
                  </a:cubicBezTo>
                  <a:cubicBezTo>
                    <a:pt x="335" y="129"/>
                    <a:pt x="335" y="129"/>
                    <a:pt x="335" y="129"/>
                  </a:cubicBezTo>
                  <a:cubicBezTo>
                    <a:pt x="335" y="130"/>
                    <a:pt x="335" y="130"/>
                    <a:pt x="334" y="131"/>
                  </a:cubicBezTo>
                  <a:cubicBezTo>
                    <a:pt x="334" y="130"/>
                    <a:pt x="333" y="130"/>
                    <a:pt x="332" y="130"/>
                  </a:cubicBezTo>
                  <a:lnTo>
                    <a:pt x="331" y="131"/>
                  </a:lnTo>
                  <a:close/>
                  <a:moveTo>
                    <a:pt x="343" y="129"/>
                  </a:moveTo>
                  <a:cubicBezTo>
                    <a:pt x="343" y="129"/>
                    <a:pt x="343" y="129"/>
                    <a:pt x="343" y="129"/>
                  </a:cubicBezTo>
                  <a:cubicBezTo>
                    <a:pt x="345" y="130"/>
                    <a:pt x="347" y="130"/>
                    <a:pt x="349" y="131"/>
                  </a:cubicBezTo>
                  <a:cubicBezTo>
                    <a:pt x="346" y="133"/>
                    <a:pt x="344" y="134"/>
                    <a:pt x="341" y="135"/>
                  </a:cubicBezTo>
                  <a:cubicBezTo>
                    <a:pt x="342" y="132"/>
                    <a:pt x="342" y="132"/>
                    <a:pt x="342" y="132"/>
                  </a:cubicBezTo>
                  <a:cubicBezTo>
                    <a:pt x="340" y="132"/>
                    <a:pt x="339" y="132"/>
                    <a:pt x="338" y="131"/>
                  </a:cubicBezTo>
                  <a:cubicBezTo>
                    <a:pt x="336" y="129"/>
                    <a:pt x="336" y="129"/>
                    <a:pt x="336" y="129"/>
                  </a:cubicBezTo>
                  <a:cubicBezTo>
                    <a:pt x="335" y="129"/>
                    <a:pt x="335" y="129"/>
                    <a:pt x="335" y="129"/>
                  </a:cubicBezTo>
                  <a:cubicBezTo>
                    <a:pt x="336" y="129"/>
                    <a:pt x="336" y="129"/>
                    <a:pt x="337" y="129"/>
                  </a:cubicBezTo>
                  <a:cubicBezTo>
                    <a:pt x="339" y="129"/>
                    <a:pt x="341" y="129"/>
                    <a:pt x="343" y="129"/>
                  </a:cubicBezTo>
                  <a:close/>
                  <a:moveTo>
                    <a:pt x="328" y="137"/>
                  </a:moveTo>
                  <a:cubicBezTo>
                    <a:pt x="325" y="139"/>
                    <a:pt x="323" y="141"/>
                    <a:pt x="320" y="142"/>
                  </a:cubicBezTo>
                  <a:cubicBezTo>
                    <a:pt x="319" y="144"/>
                    <a:pt x="317" y="145"/>
                    <a:pt x="315" y="146"/>
                  </a:cubicBezTo>
                  <a:cubicBezTo>
                    <a:pt x="317" y="142"/>
                    <a:pt x="319" y="139"/>
                    <a:pt x="321" y="136"/>
                  </a:cubicBezTo>
                  <a:cubicBezTo>
                    <a:pt x="323" y="136"/>
                    <a:pt x="325" y="136"/>
                    <a:pt x="328" y="137"/>
                  </a:cubicBezTo>
                  <a:close/>
                  <a:moveTo>
                    <a:pt x="341" y="91"/>
                  </a:moveTo>
                  <a:cubicBezTo>
                    <a:pt x="345" y="91"/>
                    <a:pt x="349" y="91"/>
                    <a:pt x="354" y="91"/>
                  </a:cubicBezTo>
                  <a:cubicBezTo>
                    <a:pt x="353" y="91"/>
                    <a:pt x="352" y="91"/>
                    <a:pt x="351" y="91"/>
                  </a:cubicBezTo>
                  <a:cubicBezTo>
                    <a:pt x="348" y="93"/>
                    <a:pt x="345" y="94"/>
                    <a:pt x="344" y="96"/>
                  </a:cubicBezTo>
                  <a:lnTo>
                    <a:pt x="341" y="91"/>
                  </a:lnTo>
                  <a:close/>
                  <a:moveTo>
                    <a:pt x="416" y="43"/>
                  </a:moveTo>
                  <a:cubicBezTo>
                    <a:pt x="411" y="47"/>
                    <a:pt x="407" y="52"/>
                    <a:pt x="405" y="57"/>
                  </a:cubicBezTo>
                  <a:cubicBezTo>
                    <a:pt x="405" y="58"/>
                    <a:pt x="405" y="59"/>
                    <a:pt x="405" y="59"/>
                  </a:cubicBezTo>
                  <a:cubicBezTo>
                    <a:pt x="404" y="58"/>
                    <a:pt x="403" y="57"/>
                    <a:pt x="403" y="56"/>
                  </a:cubicBezTo>
                  <a:cubicBezTo>
                    <a:pt x="403" y="54"/>
                    <a:pt x="403" y="52"/>
                    <a:pt x="404" y="50"/>
                  </a:cubicBezTo>
                  <a:cubicBezTo>
                    <a:pt x="404" y="49"/>
                    <a:pt x="405" y="47"/>
                    <a:pt x="406" y="46"/>
                  </a:cubicBezTo>
                  <a:cubicBezTo>
                    <a:pt x="406" y="45"/>
                    <a:pt x="406" y="45"/>
                    <a:pt x="406" y="45"/>
                  </a:cubicBezTo>
                  <a:cubicBezTo>
                    <a:pt x="406" y="45"/>
                    <a:pt x="407" y="44"/>
                    <a:pt x="407" y="44"/>
                  </a:cubicBezTo>
                  <a:cubicBezTo>
                    <a:pt x="412" y="41"/>
                    <a:pt x="420" y="38"/>
                    <a:pt x="427" y="37"/>
                  </a:cubicBezTo>
                  <a:cubicBezTo>
                    <a:pt x="423" y="39"/>
                    <a:pt x="419" y="41"/>
                    <a:pt x="416" y="43"/>
                  </a:cubicBezTo>
                  <a:close/>
                  <a:moveTo>
                    <a:pt x="419" y="81"/>
                  </a:moveTo>
                  <a:cubicBezTo>
                    <a:pt x="419" y="81"/>
                    <a:pt x="419" y="81"/>
                    <a:pt x="419" y="81"/>
                  </a:cubicBezTo>
                  <a:cubicBezTo>
                    <a:pt x="419" y="81"/>
                    <a:pt x="419" y="82"/>
                    <a:pt x="420" y="82"/>
                  </a:cubicBezTo>
                  <a:cubicBezTo>
                    <a:pt x="420" y="82"/>
                    <a:pt x="419" y="82"/>
                    <a:pt x="419" y="81"/>
                  </a:cubicBezTo>
                  <a:cubicBezTo>
                    <a:pt x="419" y="81"/>
                    <a:pt x="419" y="81"/>
                    <a:pt x="419" y="81"/>
                  </a:cubicBezTo>
                  <a:close/>
                  <a:moveTo>
                    <a:pt x="404" y="65"/>
                  </a:moveTo>
                  <a:cubicBezTo>
                    <a:pt x="404" y="65"/>
                    <a:pt x="404" y="65"/>
                    <a:pt x="405" y="66"/>
                  </a:cubicBezTo>
                  <a:cubicBezTo>
                    <a:pt x="405" y="66"/>
                    <a:pt x="405" y="67"/>
                    <a:pt x="405" y="68"/>
                  </a:cubicBezTo>
                  <a:cubicBezTo>
                    <a:pt x="404" y="67"/>
                    <a:pt x="404" y="66"/>
                    <a:pt x="404" y="65"/>
                  </a:cubicBezTo>
                  <a:close/>
                  <a:moveTo>
                    <a:pt x="410" y="38"/>
                  </a:moveTo>
                  <a:cubicBezTo>
                    <a:pt x="412" y="37"/>
                    <a:pt x="413" y="35"/>
                    <a:pt x="415" y="34"/>
                  </a:cubicBezTo>
                  <a:cubicBezTo>
                    <a:pt x="417" y="34"/>
                    <a:pt x="419" y="33"/>
                    <a:pt x="422" y="33"/>
                  </a:cubicBezTo>
                  <a:cubicBezTo>
                    <a:pt x="428" y="32"/>
                    <a:pt x="435" y="31"/>
                    <a:pt x="442" y="31"/>
                  </a:cubicBezTo>
                  <a:cubicBezTo>
                    <a:pt x="435" y="32"/>
                    <a:pt x="429" y="33"/>
                    <a:pt x="422" y="34"/>
                  </a:cubicBezTo>
                  <a:cubicBezTo>
                    <a:pt x="418" y="35"/>
                    <a:pt x="414" y="36"/>
                    <a:pt x="410" y="38"/>
                  </a:cubicBezTo>
                  <a:close/>
                  <a:moveTo>
                    <a:pt x="403" y="42"/>
                  </a:moveTo>
                  <a:cubicBezTo>
                    <a:pt x="402" y="43"/>
                    <a:pt x="401" y="44"/>
                    <a:pt x="400" y="44"/>
                  </a:cubicBezTo>
                  <a:cubicBezTo>
                    <a:pt x="400" y="44"/>
                    <a:pt x="400" y="44"/>
                    <a:pt x="400" y="43"/>
                  </a:cubicBezTo>
                  <a:cubicBezTo>
                    <a:pt x="401" y="42"/>
                    <a:pt x="401" y="41"/>
                    <a:pt x="402" y="40"/>
                  </a:cubicBezTo>
                  <a:cubicBezTo>
                    <a:pt x="403" y="39"/>
                    <a:pt x="404" y="38"/>
                    <a:pt x="406" y="37"/>
                  </a:cubicBezTo>
                  <a:cubicBezTo>
                    <a:pt x="406" y="37"/>
                    <a:pt x="407" y="37"/>
                    <a:pt x="407" y="37"/>
                  </a:cubicBezTo>
                  <a:cubicBezTo>
                    <a:pt x="405" y="38"/>
                    <a:pt x="404" y="40"/>
                    <a:pt x="403" y="42"/>
                  </a:cubicBezTo>
                  <a:close/>
                  <a:moveTo>
                    <a:pt x="397" y="55"/>
                  </a:moveTo>
                  <a:cubicBezTo>
                    <a:pt x="398" y="55"/>
                    <a:pt x="398" y="55"/>
                    <a:pt x="398" y="55"/>
                  </a:cubicBezTo>
                  <a:cubicBezTo>
                    <a:pt x="398" y="55"/>
                    <a:pt x="398" y="56"/>
                    <a:pt x="399" y="57"/>
                  </a:cubicBezTo>
                  <a:cubicBezTo>
                    <a:pt x="399" y="58"/>
                    <a:pt x="399" y="58"/>
                    <a:pt x="399" y="58"/>
                  </a:cubicBezTo>
                  <a:cubicBezTo>
                    <a:pt x="398" y="58"/>
                    <a:pt x="398" y="57"/>
                    <a:pt x="397" y="57"/>
                  </a:cubicBezTo>
                  <a:cubicBezTo>
                    <a:pt x="397" y="57"/>
                    <a:pt x="397" y="56"/>
                    <a:pt x="397" y="55"/>
                  </a:cubicBezTo>
                  <a:close/>
                  <a:moveTo>
                    <a:pt x="400" y="64"/>
                  </a:moveTo>
                  <a:cubicBezTo>
                    <a:pt x="401" y="69"/>
                    <a:pt x="403" y="73"/>
                    <a:pt x="406" y="76"/>
                  </a:cubicBezTo>
                  <a:cubicBezTo>
                    <a:pt x="404" y="75"/>
                    <a:pt x="402" y="73"/>
                    <a:pt x="401" y="72"/>
                  </a:cubicBezTo>
                  <a:cubicBezTo>
                    <a:pt x="399" y="70"/>
                    <a:pt x="397" y="68"/>
                    <a:pt x="397" y="65"/>
                  </a:cubicBezTo>
                  <a:cubicBezTo>
                    <a:pt x="397" y="65"/>
                    <a:pt x="397" y="65"/>
                    <a:pt x="397" y="65"/>
                  </a:cubicBezTo>
                  <a:cubicBezTo>
                    <a:pt x="398" y="65"/>
                    <a:pt x="399" y="65"/>
                    <a:pt x="400" y="64"/>
                  </a:cubicBezTo>
                  <a:close/>
                  <a:moveTo>
                    <a:pt x="393" y="66"/>
                  </a:moveTo>
                  <a:cubicBezTo>
                    <a:pt x="394" y="69"/>
                    <a:pt x="395" y="71"/>
                    <a:pt x="397" y="73"/>
                  </a:cubicBezTo>
                  <a:cubicBezTo>
                    <a:pt x="395" y="72"/>
                    <a:pt x="392" y="71"/>
                    <a:pt x="390" y="69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95" y="77"/>
                    <a:pt x="402" y="80"/>
                    <a:pt x="408" y="83"/>
                  </a:cubicBezTo>
                  <a:cubicBezTo>
                    <a:pt x="404" y="82"/>
                    <a:pt x="400" y="82"/>
                    <a:pt x="396" y="81"/>
                  </a:cubicBezTo>
                  <a:cubicBezTo>
                    <a:pt x="394" y="80"/>
                    <a:pt x="391" y="79"/>
                    <a:pt x="388" y="78"/>
                  </a:cubicBezTo>
                  <a:cubicBezTo>
                    <a:pt x="388" y="78"/>
                    <a:pt x="388" y="78"/>
                    <a:pt x="388" y="78"/>
                  </a:cubicBezTo>
                  <a:cubicBezTo>
                    <a:pt x="389" y="76"/>
                    <a:pt x="389" y="76"/>
                    <a:pt x="389" y="76"/>
                  </a:cubicBezTo>
                  <a:cubicBezTo>
                    <a:pt x="388" y="76"/>
                    <a:pt x="388" y="76"/>
                    <a:pt x="388" y="76"/>
                  </a:cubicBezTo>
                  <a:cubicBezTo>
                    <a:pt x="388" y="73"/>
                    <a:pt x="388" y="73"/>
                    <a:pt x="388" y="73"/>
                  </a:cubicBezTo>
                  <a:cubicBezTo>
                    <a:pt x="386" y="73"/>
                    <a:pt x="385" y="72"/>
                    <a:pt x="383" y="72"/>
                  </a:cubicBezTo>
                  <a:cubicBezTo>
                    <a:pt x="379" y="70"/>
                    <a:pt x="375" y="68"/>
                    <a:pt x="371" y="66"/>
                  </a:cubicBezTo>
                  <a:cubicBezTo>
                    <a:pt x="377" y="65"/>
                    <a:pt x="384" y="65"/>
                    <a:pt x="391" y="65"/>
                  </a:cubicBezTo>
                  <a:cubicBezTo>
                    <a:pt x="391" y="65"/>
                    <a:pt x="392" y="65"/>
                    <a:pt x="393" y="65"/>
                  </a:cubicBezTo>
                  <a:cubicBezTo>
                    <a:pt x="393" y="65"/>
                    <a:pt x="393" y="65"/>
                    <a:pt x="393" y="66"/>
                  </a:cubicBezTo>
                  <a:close/>
                  <a:moveTo>
                    <a:pt x="399" y="75"/>
                  </a:moveTo>
                  <a:cubicBezTo>
                    <a:pt x="435" y="90"/>
                    <a:pt x="435" y="90"/>
                    <a:pt x="435" y="90"/>
                  </a:cubicBezTo>
                  <a:cubicBezTo>
                    <a:pt x="437" y="90"/>
                    <a:pt x="439" y="91"/>
                    <a:pt x="441" y="91"/>
                  </a:cubicBezTo>
                  <a:cubicBezTo>
                    <a:pt x="441" y="91"/>
                    <a:pt x="442" y="91"/>
                    <a:pt x="442" y="91"/>
                  </a:cubicBezTo>
                  <a:cubicBezTo>
                    <a:pt x="443" y="92"/>
                    <a:pt x="445" y="93"/>
                    <a:pt x="447" y="94"/>
                  </a:cubicBezTo>
                  <a:cubicBezTo>
                    <a:pt x="444" y="93"/>
                    <a:pt x="442" y="92"/>
                    <a:pt x="439" y="91"/>
                  </a:cubicBezTo>
                  <a:cubicBezTo>
                    <a:pt x="426" y="87"/>
                    <a:pt x="412" y="81"/>
                    <a:pt x="399" y="75"/>
                  </a:cubicBezTo>
                  <a:close/>
                  <a:moveTo>
                    <a:pt x="416" y="76"/>
                  </a:moveTo>
                  <a:cubicBezTo>
                    <a:pt x="416" y="76"/>
                    <a:pt x="415" y="76"/>
                    <a:pt x="415" y="76"/>
                  </a:cubicBezTo>
                  <a:cubicBezTo>
                    <a:pt x="415" y="77"/>
                    <a:pt x="415" y="77"/>
                    <a:pt x="415" y="77"/>
                  </a:cubicBezTo>
                  <a:cubicBezTo>
                    <a:pt x="414" y="76"/>
                    <a:pt x="412" y="74"/>
                    <a:pt x="411" y="73"/>
                  </a:cubicBezTo>
                  <a:cubicBezTo>
                    <a:pt x="413" y="74"/>
                    <a:pt x="414" y="75"/>
                    <a:pt x="416" y="76"/>
                  </a:cubicBezTo>
                  <a:close/>
                  <a:moveTo>
                    <a:pt x="396" y="49"/>
                  </a:moveTo>
                  <a:cubicBezTo>
                    <a:pt x="395" y="50"/>
                    <a:pt x="395" y="52"/>
                    <a:pt x="394" y="53"/>
                  </a:cubicBezTo>
                  <a:cubicBezTo>
                    <a:pt x="394" y="54"/>
                    <a:pt x="394" y="54"/>
                    <a:pt x="394" y="54"/>
                  </a:cubicBezTo>
                  <a:cubicBezTo>
                    <a:pt x="393" y="55"/>
                    <a:pt x="393" y="55"/>
                    <a:pt x="393" y="56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2" y="55"/>
                    <a:pt x="391" y="54"/>
                    <a:pt x="390" y="53"/>
                  </a:cubicBezTo>
                  <a:cubicBezTo>
                    <a:pt x="390" y="52"/>
                    <a:pt x="390" y="52"/>
                    <a:pt x="390" y="52"/>
                  </a:cubicBezTo>
                  <a:cubicBezTo>
                    <a:pt x="390" y="52"/>
                    <a:pt x="389" y="52"/>
                    <a:pt x="389" y="52"/>
                  </a:cubicBezTo>
                  <a:cubicBezTo>
                    <a:pt x="388" y="52"/>
                    <a:pt x="387" y="51"/>
                    <a:pt x="386" y="51"/>
                  </a:cubicBezTo>
                  <a:cubicBezTo>
                    <a:pt x="390" y="47"/>
                    <a:pt x="393" y="44"/>
                    <a:pt x="398" y="40"/>
                  </a:cubicBezTo>
                  <a:cubicBezTo>
                    <a:pt x="397" y="41"/>
                    <a:pt x="397" y="42"/>
                    <a:pt x="397" y="42"/>
                  </a:cubicBezTo>
                  <a:cubicBezTo>
                    <a:pt x="396" y="44"/>
                    <a:pt x="396" y="47"/>
                    <a:pt x="396" y="49"/>
                  </a:cubicBezTo>
                  <a:close/>
                  <a:moveTo>
                    <a:pt x="498" y="112"/>
                  </a:moveTo>
                  <a:cubicBezTo>
                    <a:pt x="496" y="112"/>
                    <a:pt x="494" y="113"/>
                    <a:pt x="493" y="114"/>
                  </a:cubicBezTo>
                  <a:cubicBezTo>
                    <a:pt x="491" y="113"/>
                    <a:pt x="489" y="112"/>
                    <a:pt x="486" y="111"/>
                  </a:cubicBezTo>
                  <a:cubicBezTo>
                    <a:pt x="490" y="111"/>
                    <a:pt x="494" y="112"/>
                    <a:pt x="498" y="112"/>
                  </a:cubicBezTo>
                  <a:close/>
                  <a:moveTo>
                    <a:pt x="413" y="31"/>
                  </a:moveTo>
                  <a:cubicBezTo>
                    <a:pt x="412" y="31"/>
                    <a:pt x="412" y="31"/>
                    <a:pt x="412" y="31"/>
                  </a:cubicBezTo>
                  <a:cubicBezTo>
                    <a:pt x="413" y="30"/>
                    <a:pt x="414" y="30"/>
                    <a:pt x="415" y="29"/>
                  </a:cubicBezTo>
                  <a:cubicBezTo>
                    <a:pt x="414" y="30"/>
                    <a:pt x="414" y="30"/>
                    <a:pt x="413" y="3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56"/>
            <p:cNvSpPr>
              <a:spLocks noEditPoints="1"/>
            </p:cNvSpPr>
            <p:nvPr/>
          </p:nvSpPr>
          <p:spPr bwMode="auto">
            <a:xfrm>
              <a:off x="9595950" y="3400506"/>
              <a:ext cx="402444" cy="648024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2" h="213">
                  <a:moveTo>
                    <a:pt x="131" y="5"/>
                  </a:moveTo>
                  <a:cubicBezTo>
                    <a:pt x="132" y="1"/>
                    <a:pt x="126" y="0"/>
                    <a:pt x="125" y="3"/>
                  </a:cubicBezTo>
                  <a:cubicBezTo>
                    <a:pt x="110" y="36"/>
                    <a:pt x="98" y="71"/>
                    <a:pt x="85" y="105"/>
                  </a:cubicBezTo>
                  <a:cubicBezTo>
                    <a:pt x="82" y="112"/>
                    <a:pt x="79" y="119"/>
                    <a:pt x="76" y="126"/>
                  </a:cubicBezTo>
                  <a:cubicBezTo>
                    <a:pt x="62" y="124"/>
                    <a:pt x="49" y="121"/>
                    <a:pt x="35" y="119"/>
                  </a:cubicBezTo>
                  <a:cubicBezTo>
                    <a:pt x="35" y="119"/>
                    <a:pt x="35" y="119"/>
                    <a:pt x="34" y="119"/>
                  </a:cubicBezTo>
                  <a:cubicBezTo>
                    <a:pt x="34" y="117"/>
                    <a:pt x="34" y="116"/>
                    <a:pt x="33" y="114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32" y="118"/>
                    <a:pt x="33" y="114"/>
                    <a:pt x="34" y="110"/>
                  </a:cubicBezTo>
                  <a:cubicBezTo>
                    <a:pt x="34" y="110"/>
                    <a:pt x="35" y="109"/>
                    <a:pt x="35" y="109"/>
                  </a:cubicBezTo>
                  <a:cubicBezTo>
                    <a:pt x="37" y="101"/>
                    <a:pt x="41" y="92"/>
                    <a:pt x="43" y="84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6" y="86"/>
                    <a:pt x="32" y="91"/>
                    <a:pt x="29" y="95"/>
                  </a:cubicBezTo>
                  <a:cubicBezTo>
                    <a:pt x="27" y="91"/>
                    <a:pt x="26" y="86"/>
                    <a:pt x="25" y="81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9" y="77"/>
                    <a:pt x="32" y="72"/>
                    <a:pt x="34" y="67"/>
                  </a:cubicBezTo>
                  <a:cubicBezTo>
                    <a:pt x="35" y="64"/>
                    <a:pt x="36" y="60"/>
                    <a:pt x="36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1" y="56"/>
                    <a:pt x="28" y="57"/>
                    <a:pt x="26" y="58"/>
                  </a:cubicBezTo>
                  <a:cubicBezTo>
                    <a:pt x="24" y="60"/>
                    <a:pt x="22" y="62"/>
                    <a:pt x="21" y="64"/>
                  </a:cubicBezTo>
                  <a:cubicBezTo>
                    <a:pt x="21" y="64"/>
                    <a:pt x="21" y="64"/>
                    <a:pt x="21" y="65"/>
                  </a:cubicBezTo>
                  <a:cubicBezTo>
                    <a:pt x="21" y="62"/>
                    <a:pt x="20" y="60"/>
                    <a:pt x="19" y="58"/>
                  </a:cubicBezTo>
                  <a:cubicBezTo>
                    <a:pt x="25" y="52"/>
                    <a:pt x="29" y="45"/>
                    <a:pt x="34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42"/>
                    <a:pt x="23" y="48"/>
                    <a:pt x="18" y="53"/>
                  </a:cubicBezTo>
                  <a:cubicBezTo>
                    <a:pt x="17" y="48"/>
                    <a:pt x="16" y="43"/>
                    <a:pt x="15" y="38"/>
                  </a:cubicBezTo>
                  <a:cubicBezTo>
                    <a:pt x="22" y="30"/>
                    <a:pt x="28" y="23"/>
                    <a:pt x="33" y="15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6" y="20"/>
                    <a:pt x="20" y="27"/>
                    <a:pt x="14" y="33"/>
                  </a:cubicBezTo>
                  <a:cubicBezTo>
                    <a:pt x="13" y="27"/>
                    <a:pt x="12" y="21"/>
                    <a:pt x="10" y="1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8"/>
                    <a:pt x="6" y="35"/>
                    <a:pt x="7" y="41"/>
                  </a:cubicBezTo>
                  <a:cubicBezTo>
                    <a:pt x="5" y="43"/>
                    <a:pt x="3" y="46"/>
                    <a:pt x="0" y="48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5" y="49"/>
                    <a:pt x="6" y="47"/>
                    <a:pt x="8" y="45"/>
                  </a:cubicBezTo>
                  <a:cubicBezTo>
                    <a:pt x="9" y="49"/>
                    <a:pt x="10" y="53"/>
                    <a:pt x="10" y="57"/>
                  </a:cubicBezTo>
                  <a:cubicBezTo>
                    <a:pt x="15" y="81"/>
                    <a:pt x="21" y="104"/>
                    <a:pt x="26" y="128"/>
                  </a:cubicBezTo>
                  <a:cubicBezTo>
                    <a:pt x="26" y="130"/>
                    <a:pt x="26" y="132"/>
                    <a:pt x="26" y="135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7"/>
                    <a:pt x="29" y="139"/>
                    <a:pt x="30" y="141"/>
                  </a:cubicBezTo>
                  <a:cubicBezTo>
                    <a:pt x="34" y="157"/>
                    <a:pt x="36" y="176"/>
                    <a:pt x="44" y="190"/>
                  </a:cubicBezTo>
                  <a:cubicBezTo>
                    <a:pt x="44" y="196"/>
                    <a:pt x="45" y="202"/>
                    <a:pt x="46" y="209"/>
                  </a:cubicBezTo>
                  <a:cubicBezTo>
                    <a:pt x="47" y="213"/>
                    <a:pt x="54" y="212"/>
                    <a:pt x="53" y="208"/>
                  </a:cubicBezTo>
                  <a:cubicBezTo>
                    <a:pt x="51" y="193"/>
                    <a:pt x="51" y="177"/>
                    <a:pt x="62" y="166"/>
                  </a:cubicBezTo>
                  <a:cubicBezTo>
                    <a:pt x="63" y="165"/>
                    <a:pt x="63" y="163"/>
                    <a:pt x="62" y="162"/>
                  </a:cubicBezTo>
                  <a:cubicBezTo>
                    <a:pt x="61" y="159"/>
                    <a:pt x="59" y="157"/>
                    <a:pt x="57" y="156"/>
                  </a:cubicBezTo>
                  <a:cubicBezTo>
                    <a:pt x="61" y="152"/>
                    <a:pt x="65" y="148"/>
                    <a:pt x="69" y="144"/>
                  </a:cubicBezTo>
                  <a:cubicBezTo>
                    <a:pt x="62" y="164"/>
                    <a:pt x="57" y="185"/>
                    <a:pt x="58" y="205"/>
                  </a:cubicBezTo>
                  <a:cubicBezTo>
                    <a:pt x="58" y="208"/>
                    <a:pt x="64" y="209"/>
                    <a:pt x="65" y="205"/>
                  </a:cubicBezTo>
                  <a:cubicBezTo>
                    <a:pt x="70" y="190"/>
                    <a:pt x="72" y="174"/>
                    <a:pt x="76" y="158"/>
                  </a:cubicBezTo>
                  <a:cubicBezTo>
                    <a:pt x="82" y="139"/>
                    <a:pt x="88" y="121"/>
                    <a:pt x="95" y="102"/>
                  </a:cubicBezTo>
                  <a:cubicBezTo>
                    <a:pt x="107" y="70"/>
                    <a:pt x="124" y="38"/>
                    <a:pt x="131" y="5"/>
                  </a:cubicBezTo>
                  <a:close/>
                  <a:moveTo>
                    <a:pt x="67" y="137"/>
                  </a:moveTo>
                  <a:cubicBezTo>
                    <a:pt x="61" y="142"/>
                    <a:pt x="54" y="144"/>
                    <a:pt x="47" y="145"/>
                  </a:cubicBezTo>
                  <a:cubicBezTo>
                    <a:pt x="52" y="140"/>
                    <a:pt x="56" y="135"/>
                    <a:pt x="61" y="130"/>
                  </a:cubicBezTo>
                  <a:cubicBezTo>
                    <a:pt x="61" y="130"/>
                    <a:pt x="61" y="130"/>
                    <a:pt x="61" y="130"/>
                  </a:cubicBezTo>
                  <a:cubicBezTo>
                    <a:pt x="65" y="131"/>
                    <a:pt x="70" y="131"/>
                    <a:pt x="74" y="132"/>
                  </a:cubicBezTo>
                  <a:cubicBezTo>
                    <a:pt x="73" y="134"/>
                    <a:pt x="72" y="136"/>
                    <a:pt x="72" y="138"/>
                  </a:cubicBezTo>
                  <a:cubicBezTo>
                    <a:pt x="71" y="136"/>
                    <a:pt x="69" y="135"/>
                    <a:pt x="67" y="137"/>
                  </a:cubicBezTo>
                  <a:close/>
                  <a:moveTo>
                    <a:pt x="48" y="161"/>
                  </a:moveTo>
                  <a:cubicBezTo>
                    <a:pt x="54" y="163"/>
                    <a:pt x="51" y="167"/>
                    <a:pt x="49" y="172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6" y="152"/>
                    <a:pt x="49" y="151"/>
                    <a:pt x="52" y="150"/>
                  </a:cubicBezTo>
                  <a:cubicBezTo>
                    <a:pt x="50" y="152"/>
                    <a:pt x="49" y="153"/>
                    <a:pt x="47" y="154"/>
                  </a:cubicBezTo>
                  <a:cubicBezTo>
                    <a:pt x="45" y="156"/>
                    <a:pt x="45" y="160"/>
                    <a:pt x="48" y="161"/>
                  </a:cubicBezTo>
                  <a:close/>
                  <a:moveTo>
                    <a:pt x="54" y="129"/>
                  </a:moveTo>
                  <a:cubicBezTo>
                    <a:pt x="49" y="133"/>
                    <a:pt x="45" y="138"/>
                    <a:pt x="40" y="142"/>
                  </a:cubicBezTo>
                  <a:cubicBezTo>
                    <a:pt x="39" y="136"/>
                    <a:pt x="37" y="130"/>
                    <a:pt x="36" y="124"/>
                  </a:cubicBezTo>
                  <a:cubicBezTo>
                    <a:pt x="41" y="126"/>
                    <a:pt x="48" y="128"/>
                    <a:pt x="54" y="129"/>
                  </a:cubicBezTo>
                  <a:close/>
                  <a:moveTo>
                    <a:pt x="31" y="107"/>
                  </a:moveTo>
                  <a:cubicBezTo>
                    <a:pt x="31" y="104"/>
                    <a:pt x="30" y="101"/>
                    <a:pt x="29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2" y="97"/>
                    <a:pt x="35" y="94"/>
                    <a:pt x="37" y="92"/>
                  </a:cubicBezTo>
                  <a:cubicBezTo>
                    <a:pt x="35" y="97"/>
                    <a:pt x="33" y="102"/>
                    <a:pt x="31" y="107"/>
                  </a:cubicBezTo>
                  <a:close/>
                  <a:moveTo>
                    <a:pt x="22" y="67"/>
                  </a:move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4"/>
                    <a:pt x="26" y="63"/>
                    <a:pt x="28" y="62"/>
                  </a:cubicBezTo>
                  <a:cubicBezTo>
                    <a:pt x="28" y="61"/>
                    <a:pt x="29" y="61"/>
                    <a:pt x="30" y="61"/>
                  </a:cubicBezTo>
                  <a:cubicBezTo>
                    <a:pt x="30" y="60"/>
                    <a:pt x="31" y="60"/>
                    <a:pt x="32" y="60"/>
                  </a:cubicBezTo>
                  <a:cubicBezTo>
                    <a:pt x="32" y="61"/>
                    <a:pt x="31" y="63"/>
                    <a:pt x="31" y="64"/>
                  </a:cubicBezTo>
                  <a:cubicBezTo>
                    <a:pt x="31" y="65"/>
                    <a:pt x="31" y="65"/>
                    <a:pt x="30" y="66"/>
                  </a:cubicBezTo>
                  <a:cubicBezTo>
                    <a:pt x="30" y="68"/>
                    <a:pt x="28" y="71"/>
                    <a:pt x="27" y="73"/>
                  </a:cubicBezTo>
                  <a:cubicBezTo>
                    <a:pt x="26" y="75"/>
                    <a:pt x="25" y="76"/>
                    <a:pt x="24" y="77"/>
                  </a:cubicBezTo>
                  <a:cubicBezTo>
                    <a:pt x="23" y="74"/>
                    <a:pt x="23" y="71"/>
                    <a:pt x="22" y="68"/>
                  </a:cubicBezTo>
                  <a:cubicBezTo>
                    <a:pt x="22" y="67"/>
                    <a:pt x="22" y="67"/>
                    <a:pt x="22" y="6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7"/>
            <p:cNvSpPr>
              <a:spLocks noEditPoints="1"/>
            </p:cNvSpPr>
            <p:nvPr/>
          </p:nvSpPr>
          <p:spPr bwMode="auto">
            <a:xfrm>
              <a:off x="9864674" y="1071989"/>
              <a:ext cx="824174" cy="218836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1" h="719">
                  <a:moveTo>
                    <a:pt x="266" y="2"/>
                  </a:moveTo>
                  <a:cubicBezTo>
                    <a:pt x="190" y="93"/>
                    <a:pt x="142" y="203"/>
                    <a:pt x="101" y="313"/>
                  </a:cubicBezTo>
                  <a:cubicBezTo>
                    <a:pt x="80" y="369"/>
                    <a:pt x="65" y="426"/>
                    <a:pt x="45" y="482"/>
                  </a:cubicBezTo>
                  <a:cubicBezTo>
                    <a:pt x="26" y="538"/>
                    <a:pt x="4" y="594"/>
                    <a:pt x="1" y="654"/>
                  </a:cubicBezTo>
                  <a:cubicBezTo>
                    <a:pt x="1" y="657"/>
                    <a:pt x="5" y="659"/>
                    <a:pt x="7" y="657"/>
                  </a:cubicBezTo>
                  <a:cubicBezTo>
                    <a:pt x="4" y="670"/>
                    <a:pt x="2" y="683"/>
                    <a:pt x="0" y="696"/>
                  </a:cubicBezTo>
                  <a:cubicBezTo>
                    <a:pt x="4" y="697"/>
                    <a:pt x="4" y="697"/>
                    <a:pt x="4" y="697"/>
                  </a:cubicBezTo>
                  <a:cubicBezTo>
                    <a:pt x="8" y="685"/>
                    <a:pt x="11" y="672"/>
                    <a:pt x="15" y="660"/>
                  </a:cubicBezTo>
                  <a:cubicBezTo>
                    <a:pt x="15" y="661"/>
                    <a:pt x="15" y="662"/>
                    <a:pt x="15" y="662"/>
                  </a:cubicBezTo>
                  <a:cubicBezTo>
                    <a:pt x="14" y="664"/>
                    <a:pt x="14" y="666"/>
                    <a:pt x="14" y="668"/>
                  </a:cubicBezTo>
                  <a:cubicBezTo>
                    <a:pt x="11" y="685"/>
                    <a:pt x="8" y="702"/>
                    <a:pt x="6" y="719"/>
                  </a:cubicBezTo>
                  <a:cubicBezTo>
                    <a:pt x="10" y="719"/>
                    <a:pt x="10" y="719"/>
                    <a:pt x="10" y="719"/>
                  </a:cubicBezTo>
                  <a:cubicBezTo>
                    <a:pt x="10" y="715"/>
                    <a:pt x="11" y="711"/>
                    <a:pt x="11" y="707"/>
                  </a:cubicBezTo>
                  <a:cubicBezTo>
                    <a:pt x="12" y="705"/>
                    <a:pt x="12" y="704"/>
                    <a:pt x="12" y="702"/>
                  </a:cubicBezTo>
                  <a:cubicBezTo>
                    <a:pt x="13" y="702"/>
                    <a:pt x="13" y="702"/>
                    <a:pt x="13" y="702"/>
                  </a:cubicBezTo>
                  <a:cubicBezTo>
                    <a:pt x="15" y="702"/>
                    <a:pt x="15" y="702"/>
                    <a:pt x="15" y="702"/>
                  </a:cubicBezTo>
                  <a:cubicBezTo>
                    <a:pt x="16" y="696"/>
                    <a:pt x="17" y="690"/>
                    <a:pt x="18" y="684"/>
                  </a:cubicBezTo>
                  <a:cubicBezTo>
                    <a:pt x="24" y="656"/>
                    <a:pt x="28" y="627"/>
                    <a:pt x="34" y="599"/>
                  </a:cubicBezTo>
                  <a:cubicBezTo>
                    <a:pt x="34" y="599"/>
                    <a:pt x="35" y="598"/>
                    <a:pt x="35" y="598"/>
                  </a:cubicBezTo>
                  <a:cubicBezTo>
                    <a:pt x="38" y="594"/>
                    <a:pt x="42" y="592"/>
                    <a:pt x="46" y="592"/>
                  </a:cubicBezTo>
                  <a:cubicBezTo>
                    <a:pt x="46" y="592"/>
                    <a:pt x="46" y="592"/>
                    <a:pt x="46" y="592"/>
                  </a:cubicBezTo>
                  <a:cubicBezTo>
                    <a:pt x="46" y="588"/>
                    <a:pt x="46" y="588"/>
                    <a:pt x="46" y="588"/>
                  </a:cubicBezTo>
                  <a:cubicBezTo>
                    <a:pt x="42" y="588"/>
                    <a:pt x="39" y="590"/>
                    <a:pt x="36" y="592"/>
                  </a:cubicBezTo>
                  <a:cubicBezTo>
                    <a:pt x="36" y="590"/>
                    <a:pt x="37" y="587"/>
                    <a:pt x="37" y="585"/>
                  </a:cubicBezTo>
                  <a:cubicBezTo>
                    <a:pt x="40" y="573"/>
                    <a:pt x="44" y="560"/>
                    <a:pt x="47" y="548"/>
                  </a:cubicBezTo>
                  <a:cubicBezTo>
                    <a:pt x="52" y="530"/>
                    <a:pt x="58" y="513"/>
                    <a:pt x="63" y="495"/>
                  </a:cubicBezTo>
                  <a:cubicBezTo>
                    <a:pt x="65" y="488"/>
                    <a:pt x="67" y="482"/>
                    <a:pt x="69" y="476"/>
                  </a:cubicBezTo>
                  <a:cubicBezTo>
                    <a:pt x="70" y="471"/>
                    <a:pt x="72" y="466"/>
                    <a:pt x="74" y="461"/>
                  </a:cubicBezTo>
                  <a:cubicBezTo>
                    <a:pt x="74" y="460"/>
                    <a:pt x="74" y="460"/>
                    <a:pt x="74" y="460"/>
                  </a:cubicBezTo>
                  <a:cubicBezTo>
                    <a:pt x="70" y="459"/>
                    <a:pt x="70" y="459"/>
                    <a:pt x="70" y="459"/>
                  </a:cubicBezTo>
                  <a:cubicBezTo>
                    <a:pt x="70" y="459"/>
                    <a:pt x="70" y="459"/>
                    <a:pt x="70" y="459"/>
                  </a:cubicBezTo>
                  <a:cubicBezTo>
                    <a:pt x="70" y="459"/>
                    <a:pt x="70" y="459"/>
                    <a:pt x="70" y="459"/>
                  </a:cubicBezTo>
                  <a:cubicBezTo>
                    <a:pt x="70" y="460"/>
                    <a:pt x="69" y="461"/>
                    <a:pt x="69" y="463"/>
                  </a:cubicBezTo>
                  <a:cubicBezTo>
                    <a:pt x="66" y="473"/>
                    <a:pt x="62" y="484"/>
                    <a:pt x="59" y="494"/>
                  </a:cubicBezTo>
                  <a:cubicBezTo>
                    <a:pt x="57" y="502"/>
                    <a:pt x="54" y="510"/>
                    <a:pt x="52" y="518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42" y="548"/>
                    <a:pt x="30" y="579"/>
                    <a:pt x="20" y="611"/>
                  </a:cubicBezTo>
                  <a:cubicBezTo>
                    <a:pt x="16" y="622"/>
                    <a:pt x="13" y="633"/>
                    <a:pt x="10" y="644"/>
                  </a:cubicBezTo>
                  <a:cubicBezTo>
                    <a:pt x="19" y="590"/>
                    <a:pt x="37" y="538"/>
                    <a:pt x="55" y="486"/>
                  </a:cubicBezTo>
                  <a:cubicBezTo>
                    <a:pt x="75" y="430"/>
                    <a:pt x="90" y="373"/>
                    <a:pt x="110" y="317"/>
                  </a:cubicBezTo>
                  <a:cubicBezTo>
                    <a:pt x="151" y="206"/>
                    <a:pt x="200" y="101"/>
                    <a:pt x="269" y="5"/>
                  </a:cubicBezTo>
                  <a:cubicBezTo>
                    <a:pt x="271" y="2"/>
                    <a:pt x="268" y="0"/>
                    <a:pt x="266" y="2"/>
                  </a:cubicBezTo>
                  <a:close/>
                  <a:moveTo>
                    <a:pt x="33" y="582"/>
                  </a:moveTo>
                  <a:cubicBezTo>
                    <a:pt x="31" y="589"/>
                    <a:pt x="29" y="596"/>
                    <a:pt x="27" y="603"/>
                  </a:cubicBezTo>
                  <a:cubicBezTo>
                    <a:pt x="26" y="606"/>
                    <a:pt x="24" y="610"/>
                    <a:pt x="23" y="614"/>
                  </a:cubicBezTo>
                  <a:cubicBezTo>
                    <a:pt x="21" y="620"/>
                    <a:pt x="19" y="628"/>
                    <a:pt x="18" y="635"/>
                  </a:cubicBezTo>
                  <a:cubicBezTo>
                    <a:pt x="15" y="646"/>
                    <a:pt x="12" y="657"/>
                    <a:pt x="8" y="669"/>
                  </a:cubicBezTo>
                  <a:cubicBezTo>
                    <a:pt x="12" y="650"/>
                    <a:pt x="17" y="631"/>
                    <a:pt x="23" y="612"/>
                  </a:cubicBezTo>
                  <a:cubicBezTo>
                    <a:pt x="27" y="602"/>
                    <a:pt x="30" y="592"/>
                    <a:pt x="33" y="58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66"/>
            <p:cNvSpPr/>
            <p:nvPr/>
          </p:nvSpPr>
          <p:spPr bwMode="auto">
            <a:xfrm>
              <a:off x="9532948" y="3187069"/>
              <a:ext cx="140148" cy="264867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7">
                  <a:moveTo>
                    <a:pt x="29" y="63"/>
                  </a:moveTo>
                  <a:cubicBezTo>
                    <a:pt x="35" y="59"/>
                    <a:pt x="41" y="55"/>
                    <a:pt x="46" y="51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38" y="52"/>
                    <a:pt x="33" y="56"/>
                    <a:pt x="27" y="60"/>
                  </a:cubicBezTo>
                  <a:cubicBezTo>
                    <a:pt x="26" y="52"/>
                    <a:pt x="24" y="44"/>
                    <a:pt x="24" y="36"/>
                  </a:cubicBezTo>
                  <a:cubicBezTo>
                    <a:pt x="23" y="33"/>
                    <a:pt x="23" y="29"/>
                    <a:pt x="23" y="26"/>
                  </a:cubicBezTo>
                  <a:cubicBezTo>
                    <a:pt x="23" y="25"/>
                    <a:pt x="23" y="25"/>
                    <a:pt x="23" y="24"/>
                  </a:cubicBezTo>
                  <a:cubicBezTo>
                    <a:pt x="37" y="27"/>
                    <a:pt x="18" y="0"/>
                    <a:pt x="17" y="17"/>
                  </a:cubicBezTo>
                  <a:cubicBezTo>
                    <a:pt x="17" y="19"/>
                    <a:pt x="17" y="21"/>
                    <a:pt x="19" y="23"/>
                  </a:cubicBezTo>
                  <a:cubicBezTo>
                    <a:pt x="16" y="21"/>
                    <a:pt x="17" y="19"/>
                    <a:pt x="16" y="25"/>
                  </a:cubicBezTo>
                  <a:cubicBezTo>
                    <a:pt x="16" y="32"/>
                    <a:pt x="17" y="40"/>
                    <a:pt x="17" y="47"/>
                  </a:cubicBezTo>
                  <a:cubicBezTo>
                    <a:pt x="18" y="53"/>
                    <a:pt x="19" y="60"/>
                    <a:pt x="20" y="66"/>
                  </a:cubicBezTo>
                  <a:cubicBezTo>
                    <a:pt x="13" y="72"/>
                    <a:pt x="6" y="78"/>
                    <a:pt x="0" y="84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5" y="86"/>
                    <a:pt x="7" y="85"/>
                    <a:pt x="9" y="84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4" y="76"/>
                    <a:pt x="22" y="69"/>
                    <a:pt x="29" y="6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7"/>
            <p:cNvSpPr/>
            <p:nvPr/>
          </p:nvSpPr>
          <p:spPr bwMode="auto">
            <a:xfrm>
              <a:off x="9539376" y="3347789"/>
              <a:ext cx="185150" cy="186436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61">
                  <a:moveTo>
                    <a:pt x="53" y="9"/>
                  </a:moveTo>
                  <a:cubicBezTo>
                    <a:pt x="56" y="7"/>
                    <a:pt x="58" y="5"/>
                    <a:pt x="61" y="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8" y="7"/>
                    <a:pt x="38" y="16"/>
                    <a:pt x="28" y="26"/>
                  </a:cubicBezTo>
                  <a:cubicBezTo>
                    <a:pt x="27" y="21"/>
                    <a:pt x="26" y="17"/>
                    <a:pt x="26" y="12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23"/>
                    <a:pt x="20" y="29"/>
                    <a:pt x="21" y="34"/>
                  </a:cubicBezTo>
                  <a:cubicBezTo>
                    <a:pt x="14" y="42"/>
                    <a:pt x="7" y="51"/>
                    <a:pt x="0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8" y="56"/>
                    <a:pt x="13" y="49"/>
                    <a:pt x="18" y="43"/>
                  </a:cubicBezTo>
                  <a:cubicBezTo>
                    <a:pt x="29" y="31"/>
                    <a:pt x="40" y="18"/>
                    <a:pt x="53" y="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8"/>
            <p:cNvSpPr/>
            <p:nvPr/>
          </p:nvSpPr>
          <p:spPr bwMode="auto">
            <a:xfrm>
              <a:off x="9918676" y="3068779"/>
              <a:ext cx="42430" cy="154292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" h="51">
                  <a:moveTo>
                    <a:pt x="11" y="0"/>
                  </a:moveTo>
                  <a:cubicBezTo>
                    <a:pt x="9" y="6"/>
                    <a:pt x="7" y="11"/>
                    <a:pt x="5" y="17"/>
                  </a:cubicBezTo>
                  <a:cubicBezTo>
                    <a:pt x="2" y="25"/>
                    <a:pt x="0" y="35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6"/>
                    <a:pt x="2" y="47"/>
                    <a:pt x="2" y="49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8" y="50"/>
                    <a:pt x="11" y="48"/>
                    <a:pt x="14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9" y="44"/>
                    <a:pt x="8" y="45"/>
                    <a:pt x="6" y="46"/>
                  </a:cubicBezTo>
                  <a:cubicBezTo>
                    <a:pt x="7" y="42"/>
                    <a:pt x="8" y="38"/>
                    <a:pt x="9" y="34"/>
                  </a:cubicBezTo>
                  <a:cubicBezTo>
                    <a:pt x="9" y="33"/>
                    <a:pt x="9" y="33"/>
                    <a:pt x="10" y="32"/>
                  </a:cubicBezTo>
                  <a:cubicBezTo>
                    <a:pt x="10" y="32"/>
                    <a:pt x="10" y="31"/>
                    <a:pt x="10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2" y="26"/>
                    <a:pt x="13" y="2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1"/>
                    <a:pt x="8" y="24"/>
                    <a:pt x="7" y="27"/>
                  </a:cubicBezTo>
                  <a:cubicBezTo>
                    <a:pt x="7" y="29"/>
                    <a:pt x="6" y="31"/>
                    <a:pt x="5" y="33"/>
                  </a:cubicBezTo>
                  <a:cubicBezTo>
                    <a:pt x="5" y="33"/>
                    <a:pt x="5" y="33"/>
                    <a:pt x="5" y="34"/>
                  </a:cubicBezTo>
                  <a:cubicBezTo>
                    <a:pt x="5" y="28"/>
                    <a:pt x="7" y="23"/>
                    <a:pt x="8" y="18"/>
                  </a:cubicBezTo>
                  <a:cubicBezTo>
                    <a:pt x="9" y="16"/>
                    <a:pt x="9" y="15"/>
                    <a:pt x="10" y="13"/>
                  </a:cubicBezTo>
                  <a:cubicBezTo>
                    <a:pt x="11" y="9"/>
                    <a:pt x="13" y="5"/>
                    <a:pt x="14" y="2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9"/>
            <p:cNvSpPr>
              <a:spLocks noEditPoints="1"/>
            </p:cNvSpPr>
            <p:nvPr/>
          </p:nvSpPr>
          <p:spPr bwMode="auto">
            <a:xfrm>
              <a:off x="7285435" y="3333646"/>
              <a:ext cx="1717779" cy="1514629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65" h="498">
                  <a:moveTo>
                    <a:pt x="540" y="3"/>
                  </a:moveTo>
                  <a:cubicBezTo>
                    <a:pt x="528" y="24"/>
                    <a:pt x="534" y="58"/>
                    <a:pt x="534" y="81"/>
                  </a:cubicBezTo>
                  <a:cubicBezTo>
                    <a:pt x="534" y="124"/>
                    <a:pt x="532" y="166"/>
                    <a:pt x="533" y="209"/>
                  </a:cubicBezTo>
                  <a:cubicBezTo>
                    <a:pt x="534" y="250"/>
                    <a:pt x="539" y="291"/>
                    <a:pt x="542" y="332"/>
                  </a:cubicBezTo>
                  <a:cubicBezTo>
                    <a:pt x="543" y="346"/>
                    <a:pt x="544" y="360"/>
                    <a:pt x="545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83"/>
                    <a:pt x="546" y="407"/>
                    <a:pt x="546" y="427"/>
                  </a:cubicBezTo>
                  <a:cubicBezTo>
                    <a:pt x="546" y="435"/>
                    <a:pt x="545" y="442"/>
                    <a:pt x="545" y="448"/>
                  </a:cubicBezTo>
                  <a:cubicBezTo>
                    <a:pt x="544" y="454"/>
                    <a:pt x="542" y="458"/>
                    <a:pt x="541" y="460"/>
                  </a:cubicBezTo>
                  <a:cubicBezTo>
                    <a:pt x="538" y="465"/>
                    <a:pt x="533" y="468"/>
                    <a:pt x="527" y="470"/>
                  </a:cubicBezTo>
                  <a:cubicBezTo>
                    <a:pt x="527" y="468"/>
                    <a:pt x="526" y="466"/>
                    <a:pt x="524" y="466"/>
                  </a:cubicBezTo>
                  <a:cubicBezTo>
                    <a:pt x="529" y="461"/>
                    <a:pt x="532" y="456"/>
                    <a:pt x="535" y="451"/>
                  </a:cubicBezTo>
                  <a:cubicBezTo>
                    <a:pt x="537" y="444"/>
                    <a:pt x="538" y="436"/>
                    <a:pt x="538" y="428"/>
                  </a:cubicBezTo>
                  <a:cubicBezTo>
                    <a:pt x="538" y="415"/>
                    <a:pt x="536" y="401"/>
                    <a:pt x="536" y="385"/>
                  </a:cubicBezTo>
                  <a:cubicBezTo>
                    <a:pt x="536" y="385"/>
                    <a:pt x="536" y="385"/>
                    <a:pt x="536" y="385"/>
                  </a:cubicBezTo>
                  <a:cubicBezTo>
                    <a:pt x="534" y="385"/>
                    <a:pt x="534" y="385"/>
                    <a:pt x="534" y="385"/>
                  </a:cubicBezTo>
                  <a:cubicBezTo>
                    <a:pt x="534" y="364"/>
                    <a:pt x="532" y="344"/>
                    <a:pt x="532" y="331"/>
                  </a:cubicBezTo>
                  <a:cubicBezTo>
                    <a:pt x="532" y="331"/>
                    <a:pt x="532" y="330"/>
                    <a:pt x="532" y="329"/>
                  </a:cubicBezTo>
                  <a:cubicBezTo>
                    <a:pt x="529" y="329"/>
                    <a:pt x="529" y="329"/>
                    <a:pt x="529" y="329"/>
                  </a:cubicBezTo>
                  <a:cubicBezTo>
                    <a:pt x="529" y="330"/>
                    <a:pt x="529" y="331"/>
                    <a:pt x="529" y="331"/>
                  </a:cubicBezTo>
                  <a:cubicBezTo>
                    <a:pt x="529" y="347"/>
                    <a:pt x="531" y="375"/>
                    <a:pt x="531" y="402"/>
                  </a:cubicBezTo>
                  <a:cubicBezTo>
                    <a:pt x="531" y="415"/>
                    <a:pt x="530" y="427"/>
                    <a:pt x="529" y="437"/>
                  </a:cubicBezTo>
                  <a:cubicBezTo>
                    <a:pt x="527" y="448"/>
                    <a:pt x="525" y="457"/>
                    <a:pt x="521" y="462"/>
                  </a:cubicBezTo>
                  <a:cubicBezTo>
                    <a:pt x="520" y="463"/>
                    <a:pt x="520" y="464"/>
                    <a:pt x="519" y="465"/>
                  </a:cubicBezTo>
                  <a:cubicBezTo>
                    <a:pt x="514" y="464"/>
                    <a:pt x="510" y="464"/>
                    <a:pt x="505" y="464"/>
                  </a:cubicBezTo>
                  <a:cubicBezTo>
                    <a:pt x="490" y="464"/>
                    <a:pt x="474" y="465"/>
                    <a:pt x="459" y="467"/>
                  </a:cubicBezTo>
                  <a:cubicBezTo>
                    <a:pt x="373" y="469"/>
                    <a:pt x="286" y="466"/>
                    <a:pt x="200" y="464"/>
                  </a:cubicBezTo>
                  <a:cubicBezTo>
                    <a:pt x="176" y="463"/>
                    <a:pt x="151" y="463"/>
                    <a:pt x="127" y="464"/>
                  </a:cubicBezTo>
                  <a:cubicBezTo>
                    <a:pt x="101" y="465"/>
                    <a:pt x="70" y="471"/>
                    <a:pt x="44" y="464"/>
                  </a:cubicBezTo>
                  <a:cubicBezTo>
                    <a:pt x="42" y="464"/>
                    <a:pt x="32" y="461"/>
                    <a:pt x="23" y="460"/>
                  </a:cubicBezTo>
                  <a:cubicBezTo>
                    <a:pt x="29" y="444"/>
                    <a:pt x="40" y="431"/>
                    <a:pt x="52" y="420"/>
                  </a:cubicBezTo>
                  <a:cubicBezTo>
                    <a:pt x="50" y="417"/>
                    <a:pt x="50" y="417"/>
                    <a:pt x="50" y="417"/>
                  </a:cubicBezTo>
                  <a:cubicBezTo>
                    <a:pt x="50" y="417"/>
                    <a:pt x="50" y="417"/>
                    <a:pt x="50" y="417"/>
                  </a:cubicBezTo>
                  <a:cubicBezTo>
                    <a:pt x="37" y="429"/>
                    <a:pt x="26" y="442"/>
                    <a:pt x="19" y="458"/>
                  </a:cubicBezTo>
                  <a:cubicBezTo>
                    <a:pt x="22" y="460"/>
                    <a:pt x="22" y="460"/>
                    <a:pt x="22" y="460"/>
                  </a:cubicBezTo>
                  <a:cubicBezTo>
                    <a:pt x="11" y="458"/>
                    <a:pt x="0" y="458"/>
                    <a:pt x="4" y="468"/>
                  </a:cubicBezTo>
                  <a:cubicBezTo>
                    <a:pt x="5" y="471"/>
                    <a:pt x="10" y="470"/>
                    <a:pt x="10" y="467"/>
                  </a:cubicBezTo>
                  <a:cubicBezTo>
                    <a:pt x="12" y="467"/>
                    <a:pt x="14" y="468"/>
                    <a:pt x="17" y="468"/>
                  </a:cubicBezTo>
                  <a:cubicBezTo>
                    <a:pt x="24" y="469"/>
                    <a:pt x="30" y="471"/>
                    <a:pt x="37" y="473"/>
                  </a:cubicBezTo>
                  <a:cubicBezTo>
                    <a:pt x="53" y="477"/>
                    <a:pt x="69" y="477"/>
                    <a:pt x="85" y="477"/>
                  </a:cubicBezTo>
                  <a:cubicBezTo>
                    <a:pt x="135" y="476"/>
                    <a:pt x="185" y="475"/>
                    <a:pt x="235" y="476"/>
                  </a:cubicBezTo>
                  <a:cubicBezTo>
                    <a:pt x="284" y="478"/>
                    <a:pt x="333" y="479"/>
                    <a:pt x="382" y="481"/>
                  </a:cubicBezTo>
                  <a:cubicBezTo>
                    <a:pt x="417" y="482"/>
                    <a:pt x="453" y="483"/>
                    <a:pt x="489" y="480"/>
                  </a:cubicBezTo>
                  <a:cubicBezTo>
                    <a:pt x="486" y="481"/>
                    <a:pt x="484" y="482"/>
                    <a:pt x="481" y="483"/>
                  </a:cubicBezTo>
                  <a:cubicBezTo>
                    <a:pt x="482" y="485"/>
                    <a:pt x="482" y="485"/>
                    <a:pt x="482" y="485"/>
                  </a:cubicBezTo>
                  <a:cubicBezTo>
                    <a:pt x="455" y="493"/>
                    <a:pt x="422" y="494"/>
                    <a:pt x="401" y="494"/>
                  </a:cubicBezTo>
                  <a:cubicBezTo>
                    <a:pt x="400" y="494"/>
                    <a:pt x="398" y="494"/>
                    <a:pt x="397" y="494"/>
                  </a:cubicBezTo>
                  <a:cubicBezTo>
                    <a:pt x="397" y="498"/>
                    <a:pt x="397" y="498"/>
                    <a:pt x="397" y="498"/>
                  </a:cubicBezTo>
                  <a:cubicBezTo>
                    <a:pt x="398" y="498"/>
                    <a:pt x="400" y="498"/>
                    <a:pt x="401" y="498"/>
                  </a:cubicBezTo>
                  <a:cubicBezTo>
                    <a:pt x="419" y="498"/>
                    <a:pt x="444" y="497"/>
                    <a:pt x="468" y="492"/>
                  </a:cubicBezTo>
                  <a:cubicBezTo>
                    <a:pt x="479" y="490"/>
                    <a:pt x="491" y="486"/>
                    <a:pt x="501" y="482"/>
                  </a:cubicBezTo>
                  <a:cubicBezTo>
                    <a:pt x="502" y="481"/>
                    <a:pt x="503" y="481"/>
                    <a:pt x="505" y="480"/>
                  </a:cubicBezTo>
                  <a:cubicBezTo>
                    <a:pt x="508" y="479"/>
                    <a:pt x="511" y="479"/>
                    <a:pt x="514" y="478"/>
                  </a:cubicBezTo>
                  <a:cubicBezTo>
                    <a:pt x="517" y="477"/>
                    <a:pt x="520" y="477"/>
                    <a:pt x="523" y="476"/>
                  </a:cubicBezTo>
                  <a:cubicBezTo>
                    <a:pt x="524" y="476"/>
                    <a:pt x="525" y="475"/>
                    <a:pt x="526" y="474"/>
                  </a:cubicBezTo>
                  <a:cubicBezTo>
                    <a:pt x="533" y="472"/>
                    <a:pt x="540" y="468"/>
                    <a:pt x="544" y="463"/>
                  </a:cubicBezTo>
                  <a:cubicBezTo>
                    <a:pt x="546" y="460"/>
                    <a:pt x="547" y="455"/>
                    <a:pt x="548" y="448"/>
                  </a:cubicBezTo>
                  <a:cubicBezTo>
                    <a:pt x="548" y="447"/>
                    <a:pt x="549" y="445"/>
                    <a:pt x="549" y="444"/>
                  </a:cubicBezTo>
                  <a:cubicBezTo>
                    <a:pt x="549" y="449"/>
                    <a:pt x="550" y="454"/>
                    <a:pt x="550" y="460"/>
                  </a:cubicBezTo>
                  <a:cubicBezTo>
                    <a:pt x="551" y="467"/>
                    <a:pt x="561" y="466"/>
                    <a:pt x="562" y="459"/>
                  </a:cubicBezTo>
                  <a:cubicBezTo>
                    <a:pt x="565" y="422"/>
                    <a:pt x="559" y="382"/>
                    <a:pt x="556" y="344"/>
                  </a:cubicBezTo>
                  <a:cubicBezTo>
                    <a:pt x="552" y="304"/>
                    <a:pt x="547" y="263"/>
                    <a:pt x="545" y="223"/>
                  </a:cubicBezTo>
                  <a:cubicBezTo>
                    <a:pt x="542" y="181"/>
                    <a:pt x="543" y="138"/>
                    <a:pt x="543" y="96"/>
                  </a:cubicBezTo>
                  <a:cubicBezTo>
                    <a:pt x="544" y="80"/>
                    <a:pt x="544" y="64"/>
                    <a:pt x="543" y="48"/>
                  </a:cubicBezTo>
                  <a:cubicBezTo>
                    <a:pt x="543" y="35"/>
                    <a:pt x="540" y="18"/>
                    <a:pt x="546" y="6"/>
                  </a:cubicBezTo>
                  <a:cubicBezTo>
                    <a:pt x="547" y="3"/>
                    <a:pt x="542" y="0"/>
                    <a:pt x="540" y="3"/>
                  </a:cubicBezTo>
                  <a:close/>
                  <a:moveTo>
                    <a:pt x="532" y="438"/>
                  </a:moveTo>
                  <a:cubicBezTo>
                    <a:pt x="533" y="432"/>
                    <a:pt x="534" y="426"/>
                    <a:pt x="534" y="419"/>
                  </a:cubicBezTo>
                  <a:cubicBezTo>
                    <a:pt x="534" y="422"/>
                    <a:pt x="535" y="425"/>
                    <a:pt x="535" y="428"/>
                  </a:cubicBezTo>
                  <a:cubicBezTo>
                    <a:pt x="535" y="436"/>
                    <a:pt x="534" y="443"/>
                    <a:pt x="531" y="449"/>
                  </a:cubicBezTo>
                  <a:cubicBezTo>
                    <a:pt x="531" y="451"/>
                    <a:pt x="530" y="452"/>
                    <a:pt x="529" y="454"/>
                  </a:cubicBezTo>
                  <a:cubicBezTo>
                    <a:pt x="531" y="449"/>
                    <a:pt x="532" y="444"/>
                    <a:pt x="532" y="43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00"/>
            <p:cNvSpPr>
              <a:spLocks noEditPoints="1"/>
            </p:cNvSpPr>
            <p:nvPr/>
          </p:nvSpPr>
          <p:spPr bwMode="auto">
            <a:xfrm>
              <a:off x="7279006" y="4812273"/>
              <a:ext cx="115719" cy="10543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35">
                  <a:moveTo>
                    <a:pt x="18" y="34"/>
                  </a:moveTo>
                  <a:cubicBezTo>
                    <a:pt x="26" y="35"/>
                    <a:pt x="34" y="33"/>
                    <a:pt x="36" y="24"/>
                  </a:cubicBezTo>
                  <a:cubicBezTo>
                    <a:pt x="38" y="16"/>
                    <a:pt x="33" y="6"/>
                    <a:pt x="26" y="1"/>
                  </a:cubicBezTo>
                  <a:cubicBezTo>
                    <a:pt x="23" y="0"/>
                    <a:pt x="20" y="3"/>
                    <a:pt x="22" y="6"/>
                  </a:cubicBezTo>
                  <a:cubicBezTo>
                    <a:pt x="22" y="6"/>
                    <a:pt x="22" y="7"/>
                    <a:pt x="22" y="7"/>
                  </a:cubicBezTo>
                  <a:cubicBezTo>
                    <a:pt x="15" y="6"/>
                    <a:pt x="6" y="9"/>
                    <a:pt x="3" y="16"/>
                  </a:cubicBezTo>
                  <a:cubicBezTo>
                    <a:pt x="2" y="16"/>
                    <a:pt x="2" y="16"/>
                    <a:pt x="1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20"/>
                  </a:cubicBezTo>
                  <a:cubicBezTo>
                    <a:pt x="0" y="28"/>
                    <a:pt x="12" y="33"/>
                    <a:pt x="18" y="34"/>
                  </a:cubicBezTo>
                  <a:close/>
                  <a:moveTo>
                    <a:pt x="7" y="22"/>
                  </a:moveTo>
                  <a:cubicBezTo>
                    <a:pt x="10" y="23"/>
                    <a:pt x="12" y="25"/>
                    <a:pt x="14" y="26"/>
                  </a:cubicBezTo>
                  <a:cubicBezTo>
                    <a:pt x="14" y="26"/>
                    <a:pt x="15" y="26"/>
                    <a:pt x="15" y="26"/>
                  </a:cubicBezTo>
                  <a:cubicBezTo>
                    <a:pt x="15" y="26"/>
                    <a:pt x="15" y="27"/>
                    <a:pt x="15" y="27"/>
                  </a:cubicBezTo>
                  <a:cubicBezTo>
                    <a:pt x="11" y="26"/>
                    <a:pt x="9" y="24"/>
                    <a:pt x="7" y="22"/>
                  </a:cubicBezTo>
                  <a:close/>
                  <a:moveTo>
                    <a:pt x="18" y="28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20" y="27"/>
                    <a:pt x="23" y="27"/>
                    <a:pt x="26" y="27"/>
                  </a:cubicBezTo>
                  <a:cubicBezTo>
                    <a:pt x="25" y="28"/>
                    <a:pt x="23" y="28"/>
                    <a:pt x="22" y="28"/>
                  </a:cubicBezTo>
                  <a:cubicBezTo>
                    <a:pt x="21" y="28"/>
                    <a:pt x="20" y="28"/>
                    <a:pt x="18" y="28"/>
                  </a:cubicBezTo>
                  <a:close/>
                  <a:moveTo>
                    <a:pt x="24" y="11"/>
                  </a:moveTo>
                  <a:cubicBezTo>
                    <a:pt x="25" y="11"/>
                    <a:pt x="25" y="11"/>
                    <a:pt x="26" y="11"/>
                  </a:cubicBezTo>
                  <a:cubicBezTo>
                    <a:pt x="28" y="13"/>
                    <a:pt x="29" y="16"/>
                    <a:pt x="30" y="20"/>
                  </a:cubicBezTo>
                  <a:cubicBezTo>
                    <a:pt x="30" y="23"/>
                    <a:pt x="29" y="25"/>
                    <a:pt x="27" y="27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5" y="23"/>
                    <a:pt x="22" y="22"/>
                    <a:pt x="20" y="21"/>
                  </a:cubicBezTo>
                  <a:cubicBezTo>
                    <a:pt x="21" y="20"/>
                    <a:pt x="21" y="19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6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1" y="13"/>
                    <a:pt x="21" y="13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5" y="15"/>
                    <a:pt x="14" y="15"/>
                    <a:pt x="12" y="15"/>
                  </a:cubicBezTo>
                  <a:cubicBezTo>
                    <a:pt x="11" y="15"/>
                    <a:pt x="11" y="15"/>
                    <a:pt x="10" y="15"/>
                  </a:cubicBezTo>
                  <a:cubicBezTo>
                    <a:pt x="13" y="12"/>
                    <a:pt x="20" y="11"/>
                    <a:pt x="24" y="1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01"/>
            <p:cNvSpPr/>
            <p:nvPr/>
          </p:nvSpPr>
          <p:spPr bwMode="auto">
            <a:xfrm>
              <a:off x="6902277" y="5609446"/>
              <a:ext cx="2287372" cy="136291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2" h="45">
                  <a:moveTo>
                    <a:pt x="746" y="35"/>
                  </a:moveTo>
                  <a:cubicBezTo>
                    <a:pt x="621" y="33"/>
                    <a:pt x="498" y="18"/>
                    <a:pt x="373" y="9"/>
                  </a:cubicBezTo>
                  <a:cubicBezTo>
                    <a:pt x="251" y="0"/>
                    <a:pt x="124" y="4"/>
                    <a:pt x="2" y="20"/>
                  </a:cubicBezTo>
                  <a:cubicBezTo>
                    <a:pt x="0" y="20"/>
                    <a:pt x="0" y="24"/>
                    <a:pt x="2" y="24"/>
                  </a:cubicBezTo>
                  <a:cubicBezTo>
                    <a:pt x="126" y="20"/>
                    <a:pt x="248" y="9"/>
                    <a:pt x="372" y="17"/>
                  </a:cubicBezTo>
                  <a:cubicBezTo>
                    <a:pt x="497" y="26"/>
                    <a:pt x="620" y="45"/>
                    <a:pt x="745" y="44"/>
                  </a:cubicBezTo>
                  <a:cubicBezTo>
                    <a:pt x="751" y="44"/>
                    <a:pt x="752" y="35"/>
                    <a:pt x="746" y="3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02"/>
            <p:cNvSpPr/>
            <p:nvPr/>
          </p:nvSpPr>
          <p:spPr bwMode="auto">
            <a:xfrm>
              <a:off x="9185792" y="5012852"/>
              <a:ext cx="316298" cy="723884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238">
                  <a:moveTo>
                    <a:pt x="89" y="8"/>
                  </a:moveTo>
                  <a:cubicBezTo>
                    <a:pt x="84" y="26"/>
                    <a:pt x="73" y="43"/>
                    <a:pt x="66" y="61"/>
                  </a:cubicBezTo>
                  <a:cubicBezTo>
                    <a:pt x="59" y="79"/>
                    <a:pt x="52" y="97"/>
                    <a:pt x="46" y="115"/>
                  </a:cubicBezTo>
                  <a:cubicBezTo>
                    <a:pt x="33" y="154"/>
                    <a:pt x="19" y="192"/>
                    <a:pt x="3" y="229"/>
                  </a:cubicBezTo>
                  <a:cubicBezTo>
                    <a:pt x="0" y="234"/>
                    <a:pt x="8" y="238"/>
                    <a:pt x="11" y="233"/>
                  </a:cubicBezTo>
                  <a:cubicBezTo>
                    <a:pt x="28" y="201"/>
                    <a:pt x="40" y="166"/>
                    <a:pt x="51" y="131"/>
                  </a:cubicBezTo>
                  <a:cubicBezTo>
                    <a:pt x="57" y="113"/>
                    <a:pt x="63" y="94"/>
                    <a:pt x="70" y="76"/>
                  </a:cubicBezTo>
                  <a:cubicBezTo>
                    <a:pt x="77" y="56"/>
                    <a:pt x="84" y="30"/>
                    <a:pt x="98" y="13"/>
                  </a:cubicBezTo>
                  <a:cubicBezTo>
                    <a:pt x="104" y="7"/>
                    <a:pt x="91" y="0"/>
                    <a:pt x="89" y="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03"/>
            <p:cNvSpPr>
              <a:spLocks noEditPoints="1"/>
            </p:cNvSpPr>
            <p:nvPr/>
          </p:nvSpPr>
          <p:spPr bwMode="auto">
            <a:xfrm>
              <a:off x="6844418" y="5021852"/>
              <a:ext cx="2445520" cy="641596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4" h="211">
                  <a:moveTo>
                    <a:pt x="769" y="117"/>
                  </a:moveTo>
                  <a:cubicBezTo>
                    <a:pt x="768" y="117"/>
                    <a:pt x="768" y="117"/>
                    <a:pt x="767" y="118"/>
                  </a:cubicBezTo>
                  <a:cubicBezTo>
                    <a:pt x="772" y="109"/>
                    <a:pt x="777" y="101"/>
                    <a:pt x="781" y="93"/>
                  </a:cubicBezTo>
                  <a:cubicBezTo>
                    <a:pt x="786" y="82"/>
                    <a:pt x="793" y="70"/>
                    <a:pt x="794" y="59"/>
                  </a:cubicBezTo>
                  <a:cubicBezTo>
                    <a:pt x="795" y="56"/>
                    <a:pt x="790" y="56"/>
                    <a:pt x="790" y="59"/>
                  </a:cubicBezTo>
                  <a:cubicBezTo>
                    <a:pt x="789" y="59"/>
                    <a:pt x="786" y="64"/>
                    <a:pt x="785" y="65"/>
                  </a:cubicBezTo>
                  <a:cubicBezTo>
                    <a:pt x="781" y="73"/>
                    <a:pt x="777" y="81"/>
                    <a:pt x="773" y="89"/>
                  </a:cubicBezTo>
                  <a:cubicBezTo>
                    <a:pt x="771" y="91"/>
                    <a:pt x="770" y="94"/>
                    <a:pt x="768" y="97"/>
                  </a:cubicBezTo>
                  <a:cubicBezTo>
                    <a:pt x="768" y="97"/>
                    <a:pt x="767" y="97"/>
                    <a:pt x="766" y="97"/>
                  </a:cubicBezTo>
                  <a:cubicBezTo>
                    <a:pt x="757" y="97"/>
                    <a:pt x="749" y="98"/>
                    <a:pt x="740" y="98"/>
                  </a:cubicBezTo>
                  <a:cubicBezTo>
                    <a:pt x="743" y="87"/>
                    <a:pt x="745" y="76"/>
                    <a:pt x="746" y="64"/>
                  </a:cubicBezTo>
                  <a:cubicBezTo>
                    <a:pt x="746" y="61"/>
                    <a:pt x="742" y="60"/>
                    <a:pt x="740" y="62"/>
                  </a:cubicBezTo>
                  <a:cubicBezTo>
                    <a:pt x="737" y="65"/>
                    <a:pt x="735" y="68"/>
                    <a:pt x="732" y="72"/>
                  </a:cubicBezTo>
                  <a:cubicBezTo>
                    <a:pt x="731" y="75"/>
                    <a:pt x="734" y="78"/>
                    <a:pt x="736" y="77"/>
                  </a:cubicBezTo>
                  <a:cubicBezTo>
                    <a:pt x="735" y="84"/>
                    <a:pt x="733" y="91"/>
                    <a:pt x="730" y="99"/>
                  </a:cubicBezTo>
                  <a:cubicBezTo>
                    <a:pt x="711" y="100"/>
                    <a:pt x="692" y="100"/>
                    <a:pt x="673" y="101"/>
                  </a:cubicBezTo>
                  <a:cubicBezTo>
                    <a:pt x="675" y="94"/>
                    <a:pt x="676" y="88"/>
                    <a:pt x="679" y="81"/>
                  </a:cubicBezTo>
                  <a:cubicBezTo>
                    <a:pt x="680" y="78"/>
                    <a:pt x="682" y="74"/>
                    <a:pt x="681" y="70"/>
                  </a:cubicBezTo>
                  <a:cubicBezTo>
                    <a:pt x="681" y="69"/>
                    <a:pt x="680" y="68"/>
                    <a:pt x="679" y="68"/>
                  </a:cubicBezTo>
                  <a:cubicBezTo>
                    <a:pt x="676" y="67"/>
                    <a:pt x="674" y="69"/>
                    <a:pt x="671" y="72"/>
                  </a:cubicBezTo>
                  <a:cubicBezTo>
                    <a:pt x="669" y="74"/>
                    <a:pt x="671" y="77"/>
                    <a:pt x="673" y="77"/>
                  </a:cubicBezTo>
                  <a:cubicBezTo>
                    <a:pt x="672" y="80"/>
                    <a:pt x="670" y="83"/>
                    <a:pt x="669" y="86"/>
                  </a:cubicBezTo>
                  <a:cubicBezTo>
                    <a:pt x="667" y="91"/>
                    <a:pt x="666" y="96"/>
                    <a:pt x="665" y="101"/>
                  </a:cubicBezTo>
                  <a:cubicBezTo>
                    <a:pt x="647" y="102"/>
                    <a:pt x="629" y="103"/>
                    <a:pt x="610" y="103"/>
                  </a:cubicBezTo>
                  <a:cubicBezTo>
                    <a:pt x="614" y="93"/>
                    <a:pt x="618" y="84"/>
                    <a:pt x="625" y="78"/>
                  </a:cubicBezTo>
                  <a:cubicBezTo>
                    <a:pt x="632" y="72"/>
                    <a:pt x="619" y="63"/>
                    <a:pt x="616" y="72"/>
                  </a:cubicBezTo>
                  <a:cubicBezTo>
                    <a:pt x="612" y="83"/>
                    <a:pt x="607" y="93"/>
                    <a:pt x="603" y="103"/>
                  </a:cubicBezTo>
                  <a:cubicBezTo>
                    <a:pt x="583" y="104"/>
                    <a:pt x="562" y="105"/>
                    <a:pt x="541" y="105"/>
                  </a:cubicBezTo>
                  <a:cubicBezTo>
                    <a:pt x="544" y="94"/>
                    <a:pt x="548" y="83"/>
                    <a:pt x="552" y="72"/>
                  </a:cubicBezTo>
                  <a:cubicBezTo>
                    <a:pt x="553" y="69"/>
                    <a:pt x="548" y="67"/>
                    <a:pt x="547" y="70"/>
                  </a:cubicBezTo>
                  <a:cubicBezTo>
                    <a:pt x="541" y="81"/>
                    <a:pt x="536" y="93"/>
                    <a:pt x="531" y="105"/>
                  </a:cubicBezTo>
                  <a:cubicBezTo>
                    <a:pt x="519" y="105"/>
                    <a:pt x="506" y="106"/>
                    <a:pt x="494" y="106"/>
                  </a:cubicBezTo>
                  <a:cubicBezTo>
                    <a:pt x="495" y="102"/>
                    <a:pt x="496" y="97"/>
                    <a:pt x="497" y="93"/>
                  </a:cubicBezTo>
                  <a:cubicBezTo>
                    <a:pt x="499" y="89"/>
                    <a:pt x="500" y="86"/>
                    <a:pt x="502" y="82"/>
                  </a:cubicBezTo>
                  <a:cubicBezTo>
                    <a:pt x="504" y="76"/>
                    <a:pt x="507" y="75"/>
                    <a:pt x="503" y="74"/>
                  </a:cubicBezTo>
                  <a:cubicBezTo>
                    <a:pt x="509" y="76"/>
                    <a:pt x="510" y="71"/>
                    <a:pt x="509" y="67"/>
                  </a:cubicBezTo>
                  <a:cubicBezTo>
                    <a:pt x="514" y="67"/>
                    <a:pt x="519" y="67"/>
                    <a:pt x="523" y="67"/>
                  </a:cubicBezTo>
                  <a:cubicBezTo>
                    <a:pt x="570" y="68"/>
                    <a:pt x="620" y="71"/>
                    <a:pt x="666" y="60"/>
                  </a:cubicBezTo>
                  <a:cubicBezTo>
                    <a:pt x="671" y="59"/>
                    <a:pt x="670" y="52"/>
                    <a:pt x="665" y="53"/>
                  </a:cubicBezTo>
                  <a:cubicBezTo>
                    <a:pt x="613" y="56"/>
                    <a:pt x="562" y="58"/>
                    <a:pt x="510" y="57"/>
                  </a:cubicBezTo>
                  <a:cubicBezTo>
                    <a:pt x="463" y="56"/>
                    <a:pt x="415" y="59"/>
                    <a:pt x="368" y="57"/>
                  </a:cubicBezTo>
                  <a:cubicBezTo>
                    <a:pt x="322" y="56"/>
                    <a:pt x="276" y="51"/>
                    <a:pt x="231" y="49"/>
                  </a:cubicBezTo>
                  <a:cubicBezTo>
                    <a:pt x="229" y="49"/>
                    <a:pt x="227" y="49"/>
                    <a:pt x="226" y="49"/>
                  </a:cubicBezTo>
                  <a:cubicBezTo>
                    <a:pt x="226" y="48"/>
                    <a:pt x="227" y="48"/>
                    <a:pt x="227" y="47"/>
                  </a:cubicBezTo>
                  <a:cubicBezTo>
                    <a:pt x="227" y="45"/>
                    <a:pt x="228" y="43"/>
                    <a:pt x="228" y="41"/>
                  </a:cubicBezTo>
                  <a:cubicBezTo>
                    <a:pt x="227" y="39"/>
                    <a:pt x="224" y="38"/>
                    <a:pt x="223" y="40"/>
                  </a:cubicBezTo>
                  <a:cubicBezTo>
                    <a:pt x="221" y="43"/>
                    <a:pt x="220" y="46"/>
                    <a:pt x="219" y="48"/>
                  </a:cubicBezTo>
                  <a:cubicBezTo>
                    <a:pt x="207" y="48"/>
                    <a:pt x="195" y="48"/>
                    <a:pt x="182" y="48"/>
                  </a:cubicBezTo>
                  <a:cubicBezTo>
                    <a:pt x="184" y="45"/>
                    <a:pt x="180" y="43"/>
                    <a:pt x="178" y="45"/>
                  </a:cubicBezTo>
                  <a:cubicBezTo>
                    <a:pt x="177" y="46"/>
                    <a:pt x="176" y="47"/>
                    <a:pt x="174" y="48"/>
                  </a:cubicBezTo>
                  <a:cubicBezTo>
                    <a:pt x="171" y="48"/>
                    <a:pt x="168" y="48"/>
                    <a:pt x="165" y="48"/>
                  </a:cubicBezTo>
                  <a:cubicBezTo>
                    <a:pt x="156" y="48"/>
                    <a:pt x="147" y="49"/>
                    <a:pt x="138" y="50"/>
                  </a:cubicBezTo>
                  <a:cubicBezTo>
                    <a:pt x="125" y="51"/>
                    <a:pt x="110" y="55"/>
                    <a:pt x="96" y="53"/>
                  </a:cubicBezTo>
                  <a:cubicBezTo>
                    <a:pt x="87" y="52"/>
                    <a:pt x="90" y="68"/>
                    <a:pt x="98" y="64"/>
                  </a:cubicBezTo>
                  <a:cubicBezTo>
                    <a:pt x="99" y="63"/>
                    <a:pt x="100" y="63"/>
                    <a:pt x="101" y="63"/>
                  </a:cubicBezTo>
                  <a:cubicBezTo>
                    <a:pt x="95" y="74"/>
                    <a:pt x="93" y="89"/>
                    <a:pt x="92" y="100"/>
                  </a:cubicBezTo>
                  <a:cubicBezTo>
                    <a:pt x="92" y="101"/>
                    <a:pt x="91" y="102"/>
                    <a:pt x="91" y="103"/>
                  </a:cubicBezTo>
                  <a:cubicBezTo>
                    <a:pt x="85" y="104"/>
                    <a:pt x="78" y="104"/>
                    <a:pt x="71" y="104"/>
                  </a:cubicBezTo>
                  <a:cubicBezTo>
                    <a:pt x="68" y="104"/>
                    <a:pt x="68" y="108"/>
                    <a:pt x="71" y="108"/>
                  </a:cubicBezTo>
                  <a:cubicBezTo>
                    <a:pt x="77" y="109"/>
                    <a:pt x="84" y="109"/>
                    <a:pt x="91" y="109"/>
                  </a:cubicBezTo>
                  <a:cubicBezTo>
                    <a:pt x="88" y="130"/>
                    <a:pt x="86" y="151"/>
                    <a:pt x="85" y="173"/>
                  </a:cubicBezTo>
                  <a:cubicBezTo>
                    <a:pt x="85" y="174"/>
                    <a:pt x="85" y="174"/>
                    <a:pt x="86" y="175"/>
                  </a:cubicBezTo>
                  <a:cubicBezTo>
                    <a:pt x="86" y="175"/>
                    <a:pt x="85" y="176"/>
                    <a:pt x="85" y="176"/>
                  </a:cubicBezTo>
                  <a:cubicBezTo>
                    <a:pt x="84" y="176"/>
                    <a:pt x="84" y="176"/>
                    <a:pt x="84" y="177"/>
                  </a:cubicBezTo>
                  <a:cubicBezTo>
                    <a:pt x="78" y="176"/>
                    <a:pt x="72" y="176"/>
                    <a:pt x="66" y="175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2" y="174"/>
                    <a:pt x="59" y="173"/>
                    <a:pt x="56" y="173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72" y="180"/>
                    <a:pt x="89" y="181"/>
                    <a:pt x="106" y="181"/>
                  </a:cubicBezTo>
                  <a:cubicBezTo>
                    <a:pt x="101" y="182"/>
                    <a:pt x="96" y="183"/>
                    <a:pt x="92" y="185"/>
                  </a:cubicBezTo>
                  <a:cubicBezTo>
                    <a:pt x="82" y="181"/>
                    <a:pt x="71" y="180"/>
                    <a:pt x="60" y="180"/>
                  </a:cubicBezTo>
                  <a:cubicBezTo>
                    <a:pt x="48" y="180"/>
                    <a:pt x="36" y="182"/>
                    <a:pt x="25" y="185"/>
                  </a:cubicBezTo>
                  <a:cubicBezTo>
                    <a:pt x="20" y="186"/>
                    <a:pt x="20" y="186"/>
                    <a:pt x="20" y="186"/>
                  </a:cubicBezTo>
                  <a:cubicBezTo>
                    <a:pt x="20" y="177"/>
                    <a:pt x="20" y="169"/>
                    <a:pt x="21" y="160"/>
                  </a:cubicBezTo>
                  <a:cubicBezTo>
                    <a:pt x="24" y="141"/>
                    <a:pt x="29" y="122"/>
                    <a:pt x="35" y="104"/>
                  </a:cubicBezTo>
                  <a:cubicBezTo>
                    <a:pt x="42" y="79"/>
                    <a:pt x="51" y="52"/>
                    <a:pt x="54" y="25"/>
                  </a:cubicBezTo>
                  <a:cubicBezTo>
                    <a:pt x="54" y="24"/>
                    <a:pt x="55" y="23"/>
                    <a:pt x="55" y="23"/>
                  </a:cubicBezTo>
                  <a:cubicBezTo>
                    <a:pt x="55" y="23"/>
                    <a:pt x="56" y="23"/>
                    <a:pt x="56" y="23"/>
                  </a:cubicBezTo>
                  <a:cubicBezTo>
                    <a:pt x="57" y="24"/>
                    <a:pt x="58" y="24"/>
                    <a:pt x="58" y="24"/>
                  </a:cubicBezTo>
                  <a:cubicBezTo>
                    <a:pt x="50" y="65"/>
                    <a:pt x="42" y="108"/>
                    <a:pt x="42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6" y="113"/>
                    <a:pt x="52" y="75"/>
                    <a:pt x="59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1" y="36"/>
                    <a:pt x="63" y="34"/>
                    <a:pt x="66" y="33"/>
                  </a:cubicBezTo>
                  <a:cubicBezTo>
                    <a:pt x="68" y="32"/>
                    <a:pt x="71" y="31"/>
                    <a:pt x="73" y="31"/>
                  </a:cubicBezTo>
                  <a:cubicBezTo>
                    <a:pt x="65" y="50"/>
                    <a:pt x="60" y="70"/>
                    <a:pt x="60" y="91"/>
                  </a:cubicBezTo>
                  <a:cubicBezTo>
                    <a:pt x="60" y="92"/>
                    <a:pt x="60" y="93"/>
                    <a:pt x="60" y="94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4" y="93"/>
                    <a:pt x="64" y="92"/>
                    <a:pt x="64" y="91"/>
                  </a:cubicBezTo>
                  <a:cubicBezTo>
                    <a:pt x="64" y="70"/>
                    <a:pt x="69" y="50"/>
                    <a:pt x="77" y="31"/>
                  </a:cubicBezTo>
                  <a:cubicBezTo>
                    <a:pt x="79" y="31"/>
                    <a:pt x="81" y="31"/>
                    <a:pt x="82" y="31"/>
                  </a:cubicBezTo>
                  <a:cubicBezTo>
                    <a:pt x="78" y="44"/>
                    <a:pt x="74" y="57"/>
                    <a:pt x="71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8" y="58"/>
                    <a:pt x="82" y="45"/>
                    <a:pt x="86" y="31"/>
                  </a:cubicBezTo>
                  <a:cubicBezTo>
                    <a:pt x="94" y="32"/>
                    <a:pt x="103" y="34"/>
                    <a:pt x="110" y="3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5" y="31"/>
                    <a:pt x="99" y="30"/>
                    <a:pt x="92" y="2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89" y="25"/>
                    <a:pt x="87" y="25"/>
                    <a:pt x="84" y="25"/>
                  </a:cubicBezTo>
                  <a:cubicBezTo>
                    <a:pt x="84" y="25"/>
                    <a:pt x="83" y="25"/>
                    <a:pt x="82" y="25"/>
                  </a:cubicBezTo>
                  <a:cubicBezTo>
                    <a:pt x="91" y="23"/>
                    <a:pt x="100" y="21"/>
                    <a:pt x="109" y="18"/>
                  </a:cubicBezTo>
                  <a:cubicBezTo>
                    <a:pt x="114" y="19"/>
                    <a:pt x="120" y="20"/>
                    <a:pt x="125" y="21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5" y="17"/>
                    <a:pt x="125" y="17"/>
                    <a:pt x="124" y="17"/>
                  </a:cubicBezTo>
                  <a:cubicBezTo>
                    <a:pt x="229" y="19"/>
                    <a:pt x="334" y="19"/>
                    <a:pt x="439" y="23"/>
                  </a:cubicBezTo>
                  <a:cubicBezTo>
                    <a:pt x="502" y="25"/>
                    <a:pt x="565" y="27"/>
                    <a:pt x="628" y="31"/>
                  </a:cubicBezTo>
                  <a:cubicBezTo>
                    <a:pt x="685" y="34"/>
                    <a:pt x="742" y="41"/>
                    <a:pt x="799" y="47"/>
                  </a:cubicBezTo>
                  <a:cubicBezTo>
                    <a:pt x="803" y="48"/>
                    <a:pt x="804" y="41"/>
                    <a:pt x="800" y="41"/>
                  </a:cubicBezTo>
                  <a:cubicBezTo>
                    <a:pt x="683" y="22"/>
                    <a:pt x="565" y="19"/>
                    <a:pt x="447" y="16"/>
                  </a:cubicBezTo>
                  <a:cubicBezTo>
                    <a:pt x="321" y="12"/>
                    <a:pt x="195" y="10"/>
                    <a:pt x="69" y="12"/>
                  </a:cubicBezTo>
                  <a:cubicBezTo>
                    <a:pt x="69" y="12"/>
                    <a:pt x="69" y="12"/>
                    <a:pt x="68" y="11"/>
                  </a:cubicBezTo>
                  <a:cubicBezTo>
                    <a:pt x="68" y="11"/>
                    <a:pt x="67" y="11"/>
                    <a:pt x="66" y="11"/>
                  </a:cubicBezTo>
                  <a:cubicBezTo>
                    <a:pt x="65" y="11"/>
                    <a:pt x="64" y="11"/>
                    <a:pt x="63" y="12"/>
                  </a:cubicBezTo>
                  <a:cubicBezTo>
                    <a:pt x="62" y="12"/>
                    <a:pt x="62" y="13"/>
                    <a:pt x="61" y="14"/>
                  </a:cubicBezTo>
                  <a:cubicBezTo>
                    <a:pt x="61" y="14"/>
                    <a:pt x="60" y="14"/>
                    <a:pt x="60" y="14"/>
                  </a:cubicBezTo>
                  <a:cubicBezTo>
                    <a:pt x="61" y="12"/>
                    <a:pt x="62" y="11"/>
                    <a:pt x="63" y="9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9"/>
                    <a:pt x="57" y="12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1"/>
                    <a:pt x="54" y="7"/>
                    <a:pt x="54" y="4"/>
                  </a:cubicBezTo>
                  <a:cubicBezTo>
                    <a:pt x="54" y="0"/>
                    <a:pt x="48" y="1"/>
                    <a:pt x="48" y="4"/>
                  </a:cubicBezTo>
                  <a:cubicBezTo>
                    <a:pt x="46" y="21"/>
                    <a:pt x="43" y="36"/>
                    <a:pt x="39" y="52"/>
                  </a:cubicBezTo>
                  <a:cubicBezTo>
                    <a:pt x="33" y="70"/>
                    <a:pt x="28" y="91"/>
                    <a:pt x="22" y="112"/>
                  </a:cubicBezTo>
                  <a:cubicBezTo>
                    <a:pt x="16" y="137"/>
                    <a:pt x="9" y="161"/>
                    <a:pt x="1" y="178"/>
                  </a:cubicBezTo>
                  <a:cubicBezTo>
                    <a:pt x="4" y="180"/>
                    <a:pt x="4" y="180"/>
                    <a:pt x="4" y="180"/>
                  </a:cubicBezTo>
                  <a:cubicBezTo>
                    <a:pt x="6" y="176"/>
                    <a:pt x="7" y="173"/>
                    <a:pt x="9" y="168"/>
                  </a:cubicBezTo>
                  <a:cubicBezTo>
                    <a:pt x="8" y="178"/>
                    <a:pt x="8" y="187"/>
                    <a:pt x="9" y="196"/>
                  </a:cubicBezTo>
                  <a:cubicBezTo>
                    <a:pt x="8" y="196"/>
                    <a:pt x="8" y="196"/>
                    <a:pt x="7" y="196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8" y="200"/>
                    <a:pt x="9" y="200"/>
                    <a:pt x="10" y="200"/>
                  </a:cubicBezTo>
                  <a:cubicBezTo>
                    <a:pt x="10" y="202"/>
                    <a:pt x="11" y="205"/>
                    <a:pt x="12" y="207"/>
                  </a:cubicBezTo>
                  <a:cubicBezTo>
                    <a:pt x="8" y="207"/>
                    <a:pt x="4" y="207"/>
                    <a:pt x="0" y="208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5" y="211"/>
                    <a:pt x="10" y="211"/>
                    <a:pt x="14" y="210"/>
                  </a:cubicBezTo>
                  <a:cubicBezTo>
                    <a:pt x="16" y="211"/>
                    <a:pt x="18" y="211"/>
                    <a:pt x="19" y="210"/>
                  </a:cubicBezTo>
                  <a:cubicBezTo>
                    <a:pt x="22" y="210"/>
                    <a:pt x="25" y="209"/>
                    <a:pt x="29" y="209"/>
                  </a:cubicBezTo>
                  <a:cubicBezTo>
                    <a:pt x="75" y="203"/>
                    <a:pt x="120" y="192"/>
                    <a:pt x="167" y="192"/>
                  </a:cubicBezTo>
                  <a:cubicBezTo>
                    <a:pt x="168" y="192"/>
                    <a:pt x="169" y="192"/>
                    <a:pt x="170" y="192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217" y="188"/>
                    <a:pt x="264" y="188"/>
                    <a:pt x="311" y="188"/>
                  </a:cubicBezTo>
                  <a:cubicBezTo>
                    <a:pt x="311" y="185"/>
                    <a:pt x="311" y="185"/>
                    <a:pt x="311" y="185"/>
                  </a:cubicBezTo>
                  <a:cubicBezTo>
                    <a:pt x="309" y="185"/>
                    <a:pt x="306" y="185"/>
                    <a:pt x="304" y="185"/>
                  </a:cubicBezTo>
                  <a:cubicBezTo>
                    <a:pt x="298" y="184"/>
                    <a:pt x="292" y="183"/>
                    <a:pt x="285" y="183"/>
                  </a:cubicBezTo>
                  <a:cubicBezTo>
                    <a:pt x="286" y="181"/>
                    <a:pt x="286" y="181"/>
                    <a:pt x="286" y="181"/>
                  </a:cubicBezTo>
                  <a:cubicBezTo>
                    <a:pt x="278" y="179"/>
                    <a:pt x="270" y="178"/>
                    <a:pt x="263" y="177"/>
                  </a:cubicBezTo>
                  <a:cubicBezTo>
                    <a:pt x="306" y="177"/>
                    <a:pt x="349" y="175"/>
                    <a:pt x="392" y="174"/>
                  </a:cubicBezTo>
                  <a:cubicBezTo>
                    <a:pt x="393" y="177"/>
                    <a:pt x="398" y="177"/>
                    <a:pt x="399" y="174"/>
                  </a:cubicBezTo>
                  <a:cubicBezTo>
                    <a:pt x="399" y="174"/>
                    <a:pt x="400" y="174"/>
                    <a:pt x="401" y="174"/>
                  </a:cubicBezTo>
                  <a:cubicBezTo>
                    <a:pt x="423" y="173"/>
                    <a:pt x="445" y="172"/>
                    <a:pt x="468" y="172"/>
                  </a:cubicBezTo>
                  <a:cubicBezTo>
                    <a:pt x="467" y="175"/>
                    <a:pt x="467" y="177"/>
                    <a:pt x="466" y="180"/>
                  </a:cubicBezTo>
                  <a:cubicBezTo>
                    <a:pt x="466" y="184"/>
                    <a:pt x="472" y="185"/>
                    <a:pt x="473" y="182"/>
                  </a:cubicBezTo>
                  <a:cubicBezTo>
                    <a:pt x="474" y="178"/>
                    <a:pt x="475" y="175"/>
                    <a:pt x="476" y="172"/>
                  </a:cubicBezTo>
                  <a:cubicBezTo>
                    <a:pt x="489" y="172"/>
                    <a:pt x="502" y="172"/>
                    <a:pt x="515" y="171"/>
                  </a:cubicBezTo>
                  <a:cubicBezTo>
                    <a:pt x="515" y="174"/>
                    <a:pt x="514" y="177"/>
                    <a:pt x="514" y="180"/>
                  </a:cubicBezTo>
                  <a:cubicBezTo>
                    <a:pt x="514" y="183"/>
                    <a:pt x="519" y="185"/>
                    <a:pt x="520" y="181"/>
                  </a:cubicBezTo>
                  <a:cubicBezTo>
                    <a:pt x="520" y="178"/>
                    <a:pt x="521" y="175"/>
                    <a:pt x="522" y="171"/>
                  </a:cubicBezTo>
                  <a:cubicBezTo>
                    <a:pt x="539" y="171"/>
                    <a:pt x="555" y="171"/>
                    <a:pt x="572" y="171"/>
                  </a:cubicBezTo>
                  <a:cubicBezTo>
                    <a:pt x="576" y="171"/>
                    <a:pt x="580" y="171"/>
                    <a:pt x="584" y="171"/>
                  </a:cubicBezTo>
                  <a:cubicBezTo>
                    <a:pt x="582" y="176"/>
                    <a:pt x="581" y="182"/>
                    <a:pt x="578" y="187"/>
                  </a:cubicBezTo>
                  <a:cubicBezTo>
                    <a:pt x="577" y="190"/>
                    <a:pt x="582" y="193"/>
                    <a:pt x="584" y="190"/>
                  </a:cubicBezTo>
                  <a:cubicBezTo>
                    <a:pt x="587" y="184"/>
                    <a:pt x="590" y="177"/>
                    <a:pt x="592" y="171"/>
                  </a:cubicBezTo>
                  <a:cubicBezTo>
                    <a:pt x="608" y="171"/>
                    <a:pt x="625" y="172"/>
                    <a:pt x="641" y="172"/>
                  </a:cubicBezTo>
                  <a:cubicBezTo>
                    <a:pt x="641" y="173"/>
                    <a:pt x="640" y="175"/>
                    <a:pt x="640" y="177"/>
                  </a:cubicBezTo>
                  <a:cubicBezTo>
                    <a:pt x="638" y="181"/>
                    <a:pt x="645" y="184"/>
                    <a:pt x="647" y="179"/>
                  </a:cubicBezTo>
                  <a:cubicBezTo>
                    <a:pt x="647" y="177"/>
                    <a:pt x="648" y="174"/>
                    <a:pt x="649" y="172"/>
                  </a:cubicBezTo>
                  <a:cubicBezTo>
                    <a:pt x="681" y="173"/>
                    <a:pt x="714" y="173"/>
                    <a:pt x="746" y="170"/>
                  </a:cubicBezTo>
                  <a:cubicBezTo>
                    <a:pt x="751" y="170"/>
                    <a:pt x="750" y="161"/>
                    <a:pt x="745" y="161"/>
                  </a:cubicBezTo>
                  <a:cubicBezTo>
                    <a:pt x="715" y="158"/>
                    <a:pt x="684" y="158"/>
                    <a:pt x="654" y="159"/>
                  </a:cubicBezTo>
                  <a:cubicBezTo>
                    <a:pt x="656" y="152"/>
                    <a:pt x="659" y="146"/>
                    <a:pt x="661" y="139"/>
                  </a:cubicBezTo>
                  <a:cubicBezTo>
                    <a:pt x="665" y="139"/>
                    <a:pt x="668" y="138"/>
                    <a:pt x="672" y="138"/>
                  </a:cubicBezTo>
                  <a:cubicBezTo>
                    <a:pt x="688" y="136"/>
                    <a:pt x="703" y="135"/>
                    <a:pt x="719" y="133"/>
                  </a:cubicBezTo>
                  <a:cubicBezTo>
                    <a:pt x="717" y="138"/>
                    <a:pt x="716" y="142"/>
                    <a:pt x="714" y="147"/>
                  </a:cubicBezTo>
                  <a:cubicBezTo>
                    <a:pt x="712" y="152"/>
                    <a:pt x="719" y="154"/>
                    <a:pt x="721" y="150"/>
                  </a:cubicBezTo>
                  <a:cubicBezTo>
                    <a:pt x="723" y="144"/>
                    <a:pt x="726" y="138"/>
                    <a:pt x="728" y="132"/>
                  </a:cubicBezTo>
                  <a:cubicBezTo>
                    <a:pt x="736" y="131"/>
                    <a:pt x="744" y="130"/>
                    <a:pt x="751" y="129"/>
                  </a:cubicBezTo>
                  <a:cubicBezTo>
                    <a:pt x="751" y="130"/>
                    <a:pt x="750" y="132"/>
                    <a:pt x="749" y="133"/>
                  </a:cubicBezTo>
                  <a:cubicBezTo>
                    <a:pt x="746" y="138"/>
                    <a:pt x="753" y="143"/>
                    <a:pt x="756" y="138"/>
                  </a:cubicBezTo>
                  <a:cubicBezTo>
                    <a:pt x="758" y="134"/>
                    <a:pt x="760" y="130"/>
                    <a:pt x="762" y="126"/>
                  </a:cubicBezTo>
                  <a:cubicBezTo>
                    <a:pt x="765" y="126"/>
                    <a:pt x="768" y="125"/>
                    <a:pt x="770" y="124"/>
                  </a:cubicBezTo>
                  <a:cubicBezTo>
                    <a:pt x="775" y="123"/>
                    <a:pt x="774" y="117"/>
                    <a:pt x="769" y="117"/>
                  </a:cubicBezTo>
                  <a:close/>
                  <a:moveTo>
                    <a:pt x="662" y="113"/>
                  </a:moveTo>
                  <a:cubicBezTo>
                    <a:pt x="660" y="118"/>
                    <a:pt x="659" y="123"/>
                    <a:pt x="657" y="128"/>
                  </a:cubicBezTo>
                  <a:cubicBezTo>
                    <a:pt x="639" y="130"/>
                    <a:pt x="621" y="132"/>
                    <a:pt x="603" y="133"/>
                  </a:cubicBezTo>
                  <a:cubicBezTo>
                    <a:pt x="605" y="128"/>
                    <a:pt x="606" y="121"/>
                    <a:pt x="607" y="114"/>
                  </a:cubicBezTo>
                  <a:cubicBezTo>
                    <a:pt x="626" y="114"/>
                    <a:pt x="644" y="113"/>
                    <a:pt x="662" y="113"/>
                  </a:cubicBezTo>
                  <a:close/>
                  <a:moveTo>
                    <a:pt x="600" y="114"/>
                  </a:moveTo>
                  <a:cubicBezTo>
                    <a:pt x="599" y="118"/>
                    <a:pt x="598" y="121"/>
                    <a:pt x="597" y="124"/>
                  </a:cubicBezTo>
                  <a:cubicBezTo>
                    <a:pt x="596" y="127"/>
                    <a:pt x="595" y="131"/>
                    <a:pt x="594" y="134"/>
                  </a:cubicBezTo>
                  <a:cubicBezTo>
                    <a:pt x="586" y="135"/>
                    <a:pt x="578" y="135"/>
                    <a:pt x="570" y="136"/>
                  </a:cubicBezTo>
                  <a:cubicBezTo>
                    <a:pt x="557" y="137"/>
                    <a:pt x="544" y="138"/>
                    <a:pt x="531" y="138"/>
                  </a:cubicBezTo>
                  <a:cubicBezTo>
                    <a:pt x="533" y="130"/>
                    <a:pt x="535" y="123"/>
                    <a:pt x="538" y="115"/>
                  </a:cubicBezTo>
                  <a:cubicBezTo>
                    <a:pt x="558" y="115"/>
                    <a:pt x="579" y="115"/>
                    <a:pt x="600" y="114"/>
                  </a:cubicBezTo>
                  <a:close/>
                  <a:moveTo>
                    <a:pt x="528" y="115"/>
                  </a:moveTo>
                  <a:cubicBezTo>
                    <a:pt x="526" y="123"/>
                    <a:pt x="524" y="131"/>
                    <a:pt x="522" y="139"/>
                  </a:cubicBezTo>
                  <a:cubicBezTo>
                    <a:pt x="509" y="139"/>
                    <a:pt x="497" y="140"/>
                    <a:pt x="484" y="140"/>
                  </a:cubicBezTo>
                  <a:cubicBezTo>
                    <a:pt x="485" y="135"/>
                    <a:pt x="486" y="131"/>
                    <a:pt x="488" y="127"/>
                  </a:cubicBezTo>
                  <a:cubicBezTo>
                    <a:pt x="489" y="123"/>
                    <a:pt x="490" y="119"/>
                    <a:pt x="491" y="115"/>
                  </a:cubicBezTo>
                  <a:cubicBezTo>
                    <a:pt x="503" y="115"/>
                    <a:pt x="516" y="115"/>
                    <a:pt x="528" y="115"/>
                  </a:cubicBezTo>
                  <a:close/>
                  <a:moveTo>
                    <a:pt x="207" y="111"/>
                  </a:moveTo>
                  <a:cubicBezTo>
                    <a:pt x="205" y="120"/>
                    <a:pt x="204" y="130"/>
                    <a:pt x="202" y="139"/>
                  </a:cubicBezTo>
                  <a:cubicBezTo>
                    <a:pt x="197" y="139"/>
                    <a:pt x="192" y="139"/>
                    <a:pt x="187" y="139"/>
                  </a:cubicBezTo>
                  <a:cubicBezTo>
                    <a:pt x="179" y="138"/>
                    <a:pt x="170" y="138"/>
                    <a:pt x="161" y="138"/>
                  </a:cubicBezTo>
                  <a:cubicBezTo>
                    <a:pt x="163" y="129"/>
                    <a:pt x="164" y="120"/>
                    <a:pt x="165" y="110"/>
                  </a:cubicBezTo>
                  <a:cubicBezTo>
                    <a:pt x="179" y="111"/>
                    <a:pt x="193" y="111"/>
                    <a:pt x="207" y="111"/>
                  </a:cubicBezTo>
                  <a:close/>
                  <a:moveTo>
                    <a:pt x="210" y="139"/>
                  </a:moveTo>
                  <a:cubicBezTo>
                    <a:pt x="211" y="130"/>
                    <a:pt x="213" y="121"/>
                    <a:pt x="214" y="111"/>
                  </a:cubicBezTo>
                  <a:cubicBezTo>
                    <a:pt x="236" y="112"/>
                    <a:pt x="257" y="112"/>
                    <a:pt x="278" y="112"/>
                  </a:cubicBezTo>
                  <a:cubicBezTo>
                    <a:pt x="275" y="122"/>
                    <a:pt x="273" y="131"/>
                    <a:pt x="270" y="140"/>
                  </a:cubicBezTo>
                  <a:cubicBezTo>
                    <a:pt x="250" y="140"/>
                    <a:pt x="230" y="140"/>
                    <a:pt x="210" y="139"/>
                  </a:cubicBezTo>
                  <a:close/>
                  <a:moveTo>
                    <a:pt x="154" y="138"/>
                  </a:moveTo>
                  <a:cubicBezTo>
                    <a:pt x="148" y="138"/>
                    <a:pt x="142" y="138"/>
                    <a:pt x="136" y="139"/>
                  </a:cubicBezTo>
                  <a:cubicBezTo>
                    <a:pt x="138" y="129"/>
                    <a:pt x="140" y="120"/>
                    <a:pt x="142" y="110"/>
                  </a:cubicBezTo>
                  <a:cubicBezTo>
                    <a:pt x="147" y="110"/>
                    <a:pt x="152" y="110"/>
                    <a:pt x="157" y="110"/>
                  </a:cubicBezTo>
                  <a:cubicBezTo>
                    <a:pt x="156" y="120"/>
                    <a:pt x="155" y="129"/>
                    <a:pt x="154" y="138"/>
                  </a:cubicBezTo>
                  <a:close/>
                  <a:moveTo>
                    <a:pt x="131" y="163"/>
                  </a:moveTo>
                  <a:cubicBezTo>
                    <a:pt x="132" y="158"/>
                    <a:pt x="134" y="152"/>
                    <a:pt x="135" y="146"/>
                  </a:cubicBezTo>
                  <a:cubicBezTo>
                    <a:pt x="137" y="146"/>
                    <a:pt x="139" y="146"/>
                    <a:pt x="141" y="146"/>
                  </a:cubicBezTo>
                  <a:cubicBezTo>
                    <a:pt x="145" y="146"/>
                    <a:pt x="149" y="146"/>
                    <a:pt x="153" y="146"/>
                  </a:cubicBezTo>
                  <a:cubicBezTo>
                    <a:pt x="153" y="150"/>
                    <a:pt x="152" y="154"/>
                    <a:pt x="152" y="158"/>
                  </a:cubicBezTo>
                  <a:cubicBezTo>
                    <a:pt x="151" y="162"/>
                    <a:pt x="158" y="163"/>
                    <a:pt x="158" y="158"/>
                  </a:cubicBezTo>
                  <a:cubicBezTo>
                    <a:pt x="159" y="154"/>
                    <a:pt x="160" y="150"/>
                    <a:pt x="160" y="146"/>
                  </a:cubicBezTo>
                  <a:cubicBezTo>
                    <a:pt x="174" y="147"/>
                    <a:pt x="187" y="147"/>
                    <a:pt x="201" y="147"/>
                  </a:cubicBezTo>
                  <a:cubicBezTo>
                    <a:pt x="201" y="147"/>
                    <a:pt x="201" y="147"/>
                    <a:pt x="201" y="147"/>
                  </a:cubicBezTo>
                  <a:cubicBezTo>
                    <a:pt x="200" y="153"/>
                    <a:pt x="199" y="159"/>
                    <a:pt x="198" y="165"/>
                  </a:cubicBezTo>
                  <a:cubicBezTo>
                    <a:pt x="198" y="167"/>
                    <a:pt x="199" y="168"/>
                    <a:pt x="200" y="168"/>
                  </a:cubicBezTo>
                  <a:cubicBezTo>
                    <a:pt x="177" y="168"/>
                    <a:pt x="153" y="164"/>
                    <a:pt x="131" y="165"/>
                  </a:cubicBezTo>
                  <a:cubicBezTo>
                    <a:pt x="131" y="164"/>
                    <a:pt x="131" y="164"/>
                    <a:pt x="131" y="163"/>
                  </a:cubicBezTo>
                  <a:close/>
                  <a:moveTo>
                    <a:pt x="204" y="168"/>
                  </a:moveTo>
                  <a:cubicBezTo>
                    <a:pt x="205" y="168"/>
                    <a:pt x="205" y="167"/>
                    <a:pt x="206" y="166"/>
                  </a:cubicBezTo>
                  <a:cubicBezTo>
                    <a:pt x="207" y="160"/>
                    <a:pt x="208" y="154"/>
                    <a:pt x="209" y="148"/>
                  </a:cubicBezTo>
                  <a:cubicBezTo>
                    <a:pt x="228" y="148"/>
                    <a:pt x="248" y="149"/>
                    <a:pt x="268" y="149"/>
                  </a:cubicBezTo>
                  <a:cubicBezTo>
                    <a:pt x="269" y="152"/>
                    <a:pt x="274" y="153"/>
                    <a:pt x="275" y="149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93" y="150"/>
                    <a:pt x="312" y="150"/>
                    <a:pt x="330" y="150"/>
                  </a:cubicBezTo>
                  <a:cubicBezTo>
                    <a:pt x="329" y="157"/>
                    <a:pt x="328" y="163"/>
                    <a:pt x="328" y="166"/>
                  </a:cubicBezTo>
                  <a:cubicBezTo>
                    <a:pt x="288" y="167"/>
                    <a:pt x="249" y="168"/>
                    <a:pt x="209" y="168"/>
                  </a:cubicBezTo>
                  <a:cubicBezTo>
                    <a:pt x="208" y="169"/>
                    <a:pt x="206" y="168"/>
                    <a:pt x="204" y="168"/>
                  </a:cubicBezTo>
                  <a:close/>
                  <a:moveTo>
                    <a:pt x="277" y="140"/>
                  </a:moveTo>
                  <a:cubicBezTo>
                    <a:pt x="280" y="131"/>
                    <a:pt x="282" y="122"/>
                    <a:pt x="285" y="112"/>
                  </a:cubicBezTo>
                  <a:cubicBezTo>
                    <a:pt x="302" y="113"/>
                    <a:pt x="320" y="113"/>
                    <a:pt x="337" y="113"/>
                  </a:cubicBezTo>
                  <a:cubicBezTo>
                    <a:pt x="335" y="123"/>
                    <a:pt x="333" y="132"/>
                    <a:pt x="332" y="141"/>
                  </a:cubicBezTo>
                  <a:cubicBezTo>
                    <a:pt x="314" y="141"/>
                    <a:pt x="295" y="141"/>
                    <a:pt x="277" y="140"/>
                  </a:cubicBezTo>
                  <a:close/>
                  <a:moveTo>
                    <a:pt x="345" y="113"/>
                  </a:moveTo>
                  <a:cubicBezTo>
                    <a:pt x="365" y="114"/>
                    <a:pt x="384" y="114"/>
                    <a:pt x="403" y="114"/>
                  </a:cubicBezTo>
                  <a:cubicBezTo>
                    <a:pt x="401" y="123"/>
                    <a:pt x="399" y="132"/>
                    <a:pt x="397" y="141"/>
                  </a:cubicBezTo>
                  <a:cubicBezTo>
                    <a:pt x="385" y="141"/>
                    <a:pt x="373" y="141"/>
                    <a:pt x="362" y="141"/>
                  </a:cubicBezTo>
                  <a:cubicBezTo>
                    <a:pt x="354" y="141"/>
                    <a:pt x="347" y="141"/>
                    <a:pt x="340" y="141"/>
                  </a:cubicBezTo>
                  <a:cubicBezTo>
                    <a:pt x="341" y="132"/>
                    <a:pt x="343" y="122"/>
                    <a:pt x="345" y="113"/>
                  </a:cubicBezTo>
                  <a:close/>
                  <a:moveTo>
                    <a:pt x="413" y="114"/>
                  </a:moveTo>
                  <a:cubicBezTo>
                    <a:pt x="416" y="114"/>
                    <a:pt x="420" y="114"/>
                    <a:pt x="423" y="114"/>
                  </a:cubicBezTo>
                  <a:cubicBezTo>
                    <a:pt x="443" y="114"/>
                    <a:pt x="462" y="115"/>
                    <a:pt x="482" y="115"/>
                  </a:cubicBezTo>
                  <a:cubicBezTo>
                    <a:pt x="479" y="123"/>
                    <a:pt x="477" y="132"/>
                    <a:pt x="475" y="140"/>
                  </a:cubicBezTo>
                  <a:cubicBezTo>
                    <a:pt x="452" y="140"/>
                    <a:pt x="429" y="141"/>
                    <a:pt x="406" y="141"/>
                  </a:cubicBezTo>
                  <a:cubicBezTo>
                    <a:pt x="408" y="132"/>
                    <a:pt x="410" y="123"/>
                    <a:pt x="413" y="114"/>
                  </a:cubicBezTo>
                  <a:close/>
                  <a:moveTo>
                    <a:pt x="499" y="67"/>
                  </a:moveTo>
                  <a:cubicBezTo>
                    <a:pt x="491" y="77"/>
                    <a:pt x="487" y="93"/>
                    <a:pt x="484" y="106"/>
                  </a:cubicBezTo>
                  <a:cubicBezTo>
                    <a:pt x="462" y="106"/>
                    <a:pt x="439" y="106"/>
                    <a:pt x="417" y="106"/>
                  </a:cubicBezTo>
                  <a:cubicBezTo>
                    <a:pt x="416" y="106"/>
                    <a:pt x="416" y="106"/>
                    <a:pt x="415" y="106"/>
                  </a:cubicBezTo>
                  <a:cubicBezTo>
                    <a:pt x="419" y="94"/>
                    <a:pt x="424" y="82"/>
                    <a:pt x="430" y="71"/>
                  </a:cubicBezTo>
                  <a:cubicBezTo>
                    <a:pt x="431" y="69"/>
                    <a:pt x="431" y="68"/>
                    <a:pt x="430" y="67"/>
                  </a:cubicBezTo>
                  <a:cubicBezTo>
                    <a:pt x="453" y="67"/>
                    <a:pt x="476" y="67"/>
                    <a:pt x="499" y="67"/>
                  </a:cubicBezTo>
                  <a:close/>
                  <a:moveTo>
                    <a:pt x="243" y="58"/>
                  </a:moveTo>
                  <a:cubicBezTo>
                    <a:pt x="289" y="61"/>
                    <a:pt x="334" y="65"/>
                    <a:pt x="380" y="66"/>
                  </a:cubicBezTo>
                  <a:cubicBezTo>
                    <a:pt x="395" y="67"/>
                    <a:pt x="410" y="67"/>
                    <a:pt x="425" y="67"/>
                  </a:cubicBezTo>
                  <a:cubicBezTo>
                    <a:pt x="425" y="67"/>
                    <a:pt x="425" y="67"/>
                    <a:pt x="425" y="67"/>
                  </a:cubicBezTo>
                  <a:cubicBezTo>
                    <a:pt x="417" y="78"/>
                    <a:pt x="411" y="92"/>
                    <a:pt x="406" y="106"/>
                  </a:cubicBezTo>
                  <a:cubicBezTo>
                    <a:pt x="386" y="106"/>
                    <a:pt x="367" y="106"/>
                    <a:pt x="347" y="105"/>
                  </a:cubicBezTo>
                  <a:cubicBezTo>
                    <a:pt x="351" y="88"/>
                    <a:pt x="356" y="73"/>
                    <a:pt x="360" y="74"/>
                  </a:cubicBezTo>
                  <a:cubicBezTo>
                    <a:pt x="364" y="75"/>
                    <a:pt x="364" y="69"/>
                    <a:pt x="361" y="69"/>
                  </a:cubicBezTo>
                  <a:cubicBezTo>
                    <a:pt x="351" y="66"/>
                    <a:pt x="344" y="84"/>
                    <a:pt x="339" y="105"/>
                  </a:cubicBezTo>
                  <a:cubicBezTo>
                    <a:pt x="322" y="105"/>
                    <a:pt x="304" y="105"/>
                    <a:pt x="287" y="104"/>
                  </a:cubicBezTo>
                  <a:cubicBezTo>
                    <a:pt x="290" y="91"/>
                    <a:pt x="293" y="78"/>
                    <a:pt x="296" y="65"/>
                  </a:cubicBezTo>
                  <a:cubicBezTo>
                    <a:pt x="297" y="62"/>
                    <a:pt x="292" y="60"/>
                    <a:pt x="292" y="63"/>
                  </a:cubicBezTo>
                  <a:cubicBezTo>
                    <a:pt x="288" y="77"/>
                    <a:pt x="284" y="90"/>
                    <a:pt x="280" y="104"/>
                  </a:cubicBezTo>
                  <a:cubicBezTo>
                    <a:pt x="259" y="104"/>
                    <a:pt x="237" y="104"/>
                    <a:pt x="216" y="103"/>
                  </a:cubicBezTo>
                  <a:cubicBezTo>
                    <a:pt x="217" y="95"/>
                    <a:pt x="219" y="88"/>
                    <a:pt x="220" y="80"/>
                  </a:cubicBezTo>
                  <a:cubicBezTo>
                    <a:pt x="221" y="73"/>
                    <a:pt x="222" y="65"/>
                    <a:pt x="224" y="57"/>
                  </a:cubicBezTo>
                  <a:cubicBezTo>
                    <a:pt x="230" y="57"/>
                    <a:pt x="237" y="58"/>
                    <a:pt x="243" y="58"/>
                  </a:cubicBezTo>
                  <a:close/>
                  <a:moveTo>
                    <a:pt x="217" y="57"/>
                  </a:moveTo>
                  <a:cubicBezTo>
                    <a:pt x="216" y="62"/>
                    <a:pt x="216" y="67"/>
                    <a:pt x="215" y="72"/>
                  </a:cubicBezTo>
                  <a:cubicBezTo>
                    <a:pt x="212" y="82"/>
                    <a:pt x="210" y="93"/>
                    <a:pt x="208" y="103"/>
                  </a:cubicBezTo>
                  <a:cubicBezTo>
                    <a:pt x="194" y="103"/>
                    <a:pt x="180" y="103"/>
                    <a:pt x="166" y="103"/>
                  </a:cubicBezTo>
                  <a:cubicBezTo>
                    <a:pt x="168" y="87"/>
                    <a:pt x="170" y="70"/>
                    <a:pt x="177" y="56"/>
                  </a:cubicBezTo>
                  <a:cubicBezTo>
                    <a:pt x="191" y="56"/>
                    <a:pt x="204" y="56"/>
                    <a:pt x="217" y="57"/>
                  </a:cubicBezTo>
                  <a:close/>
                  <a:moveTo>
                    <a:pt x="169" y="56"/>
                  </a:moveTo>
                  <a:cubicBezTo>
                    <a:pt x="164" y="66"/>
                    <a:pt x="162" y="80"/>
                    <a:pt x="160" y="90"/>
                  </a:cubicBezTo>
                  <a:cubicBezTo>
                    <a:pt x="159" y="95"/>
                    <a:pt x="159" y="99"/>
                    <a:pt x="158" y="103"/>
                  </a:cubicBezTo>
                  <a:cubicBezTo>
                    <a:pt x="153" y="103"/>
                    <a:pt x="148" y="103"/>
                    <a:pt x="143" y="103"/>
                  </a:cubicBezTo>
                  <a:cubicBezTo>
                    <a:pt x="146" y="87"/>
                    <a:pt x="148" y="71"/>
                    <a:pt x="150" y="56"/>
                  </a:cubicBezTo>
                  <a:cubicBezTo>
                    <a:pt x="157" y="56"/>
                    <a:pt x="163" y="56"/>
                    <a:pt x="169" y="56"/>
                  </a:cubicBezTo>
                  <a:close/>
                  <a:moveTo>
                    <a:pt x="109" y="59"/>
                  </a:moveTo>
                  <a:cubicBezTo>
                    <a:pt x="120" y="57"/>
                    <a:pt x="133" y="56"/>
                    <a:pt x="145" y="56"/>
                  </a:cubicBezTo>
                  <a:cubicBezTo>
                    <a:pt x="141" y="71"/>
                    <a:pt x="138" y="87"/>
                    <a:pt x="135" y="103"/>
                  </a:cubicBezTo>
                  <a:cubicBezTo>
                    <a:pt x="123" y="103"/>
                    <a:pt x="111" y="103"/>
                    <a:pt x="99" y="103"/>
                  </a:cubicBezTo>
                  <a:cubicBezTo>
                    <a:pt x="101" y="88"/>
                    <a:pt x="105" y="74"/>
                    <a:pt x="109" y="59"/>
                  </a:cubicBezTo>
                  <a:close/>
                  <a:moveTo>
                    <a:pt x="133" y="110"/>
                  </a:moveTo>
                  <a:cubicBezTo>
                    <a:pt x="132" y="120"/>
                    <a:pt x="130" y="129"/>
                    <a:pt x="128" y="139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17" y="140"/>
                    <a:pt x="105" y="140"/>
                    <a:pt x="95" y="145"/>
                  </a:cubicBezTo>
                  <a:cubicBezTo>
                    <a:pt x="96" y="135"/>
                    <a:pt x="97" y="126"/>
                    <a:pt x="98" y="117"/>
                  </a:cubicBezTo>
                  <a:cubicBezTo>
                    <a:pt x="98" y="114"/>
                    <a:pt x="98" y="111"/>
                    <a:pt x="98" y="109"/>
                  </a:cubicBezTo>
                  <a:cubicBezTo>
                    <a:pt x="110" y="109"/>
                    <a:pt x="122" y="110"/>
                    <a:pt x="133" y="110"/>
                  </a:cubicBezTo>
                  <a:close/>
                  <a:moveTo>
                    <a:pt x="95" y="152"/>
                  </a:moveTo>
                  <a:cubicBezTo>
                    <a:pt x="104" y="147"/>
                    <a:pt x="116" y="146"/>
                    <a:pt x="127" y="146"/>
                  </a:cubicBezTo>
                  <a:cubicBezTo>
                    <a:pt x="126" y="152"/>
                    <a:pt x="125" y="157"/>
                    <a:pt x="124" y="163"/>
                  </a:cubicBezTo>
                  <a:cubicBezTo>
                    <a:pt x="124" y="164"/>
                    <a:pt x="124" y="164"/>
                    <a:pt x="125" y="165"/>
                  </a:cubicBezTo>
                  <a:cubicBezTo>
                    <a:pt x="113" y="166"/>
                    <a:pt x="102" y="168"/>
                    <a:pt x="91" y="173"/>
                  </a:cubicBezTo>
                  <a:cubicBezTo>
                    <a:pt x="93" y="166"/>
                    <a:pt x="94" y="159"/>
                    <a:pt x="95" y="152"/>
                  </a:cubicBezTo>
                  <a:close/>
                  <a:moveTo>
                    <a:pt x="112" y="178"/>
                  </a:moveTo>
                  <a:cubicBezTo>
                    <a:pt x="106" y="178"/>
                    <a:pt x="100" y="177"/>
                    <a:pt x="94" y="177"/>
                  </a:cubicBezTo>
                  <a:cubicBezTo>
                    <a:pt x="115" y="170"/>
                    <a:pt x="138" y="172"/>
                    <a:pt x="159" y="174"/>
                  </a:cubicBezTo>
                  <a:cubicBezTo>
                    <a:pt x="161" y="174"/>
                    <a:pt x="162" y="174"/>
                    <a:pt x="163" y="175"/>
                  </a:cubicBezTo>
                  <a:cubicBezTo>
                    <a:pt x="151" y="175"/>
                    <a:pt x="139" y="176"/>
                    <a:pt x="128" y="177"/>
                  </a:cubicBezTo>
                  <a:cubicBezTo>
                    <a:pt x="123" y="178"/>
                    <a:pt x="118" y="178"/>
                    <a:pt x="112" y="178"/>
                  </a:cubicBezTo>
                  <a:close/>
                  <a:moveTo>
                    <a:pt x="25" y="188"/>
                  </a:moveTo>
                  <a:cubicBezTo>
                    <a:pt x="37" y="191"/>
                    <a:pt x="48" y="193"/>
                    <a:pt x="60" y="193"/>
                  </a:cubicBezTo>
                  <a:cubicBezTo>
                    <a:pt x="65" y="193"/>
                    <a:pt x="69" y="193"/>
                    <a:pt x="73" y="192"/>
                  </a:cubicBezTo>
                  <a:cubicBezTo>
                    <a:pt x="73" y="188"/>
                    <a:pt x="73" y="188"/>
                    <a:pt x="73" y="188"/>
                  </a:cubicBezTo>
                  <a:cubicBezTo>
                    <a:pt x="69" y="189"/>
                    <a:pt x="64" y="189"/>
                    <a:pt x="60" y="189"/>
                  </a:cubicBezTo>
                  <a:cubicBezTo>
                    <a:pt x="51" y="189"/>
                    <a:pt x="42" y="188"/>
                    <a:pt x="33" y="186"/>
                  </a:cubicBezTo>
                  <a:cubicBezTo>
                    <a:pt x="42" y="185"/>
                    <a:pt x="51" y="183"/>
                    <a:pt x="60" y="183"/>
                  </a:cubicBezTo>
                  <a:cubicBezTo>
                    <a:pt x="66" y="183"/>
                    <a:pt x="72" y="184"/>
                    <a:pt x="77" y="185"/>
                  </a:cubicBezTo>
                  <a:cubicBezTo>
                    <a:pt x="77" y="185"/>
                    <a:pt x="76" y="185"/>
                    <a:pt x="76" y="185"/>
                  </a:cubicBezTo>
                  <a:cubicBezTo>
                    <a:pt x="74" y="185"/>
                    <a:pt x="74" y="185"/>
                    <a:pt x="74" y="185"/>
                  </a:cubicBezTo>
                  <a:cubicBezTo>
                    <a:pt x="73" y="185"/>
                    <a:pt x="72" y="186"/>
                    <a:pt x="72" y="187"/>
                  </a:cubicBezTo>
                  <a:cubicBezTo>
                    <a:pt x="72" y="188"/>
                    <a:pt x="73" y="188"/>
                    <a:pt x="74" y="188"/>
                  </a:cubicBezTo>
                  <a:cubicBezTo>
                    <a:pt x="74" y="188"/>
                    <a:pt x="74" y="188"/>
                    <a:pt x="76" y="188"/>
                  </a:cubicBezTo>
                  <a:cubicBezTo>
                    <a:pt x="76" y="188"/>
                    <a:pt x="76" y="188"/>
                    <a:pt x="76" y="188"/>
                  </a:cubicBezTo>
                  <a:cubicBezTo>
                    <a:pt x="79" y="188"/>
                    <a:pt x="82" y="188"/>
                    <a:pt x="84" y="188"/>
                  </a:cubicBezTo>
                  <a:cubicBezTo>
                    <a:pt x="87" y="188"/>
                    <a:pt x="89" y="188"/>
                    <a:pt x="91" y="188"/>
                  </a:cubicBezTo>
                  <a:cubicBezTo>
                    <a:pt x="92" y="189"/>
                    <a:pt x="93" y="189"/>
                    <a:pt x="93" y="189"/>
                  </a:cubicBezTo>
                  <a:cubicBezTo>
                    <a:pt x="90" y="191"/>
                    <a:pt x="87" y="192"/>
                    <a:pt x="84" y="193"/>
                  </a:cubicBezTo>
                  <a:cubicBezTo>
                    <a:pt x="84" y="191"/>
                    <a:pt x="84" y="191"/>
                    <a:pt x="84" y="191"/>
                  </a:cubicBezTo>
                  <a:cubicBezTo>
                    <a:pt x="63" y="194"/>
                    <a:pt x="42" y="195"/>
                    <a:pt x="20" y="196"/>
                  </a:cubicBezTo>
                  <a:cubicBezTo>
                    <a:pt x="20" y="193"/>
                    <a:pt x="20" y="190"/>
                    <a:pt x="20" y="187"/>
                  </a:cubicBezTo>
                  <a:lnTo>
                    <a:pt x="25" y="188"/>
                  </a:lnTo>
                  <a:close/>
                  <a:moveTo>
                    <a:pt x="65" y="197"/>
                  </a:moveTo>
                  <a:cubicBezTo>
                    <a:pt x="58" y="198"/>
                    <a:pt x="51" y="198"/>
                    <a:pt x="44" y="199"/>
                  </a:cubicBezTo>
                  <a:cubicBezTo>
                    <a:pt x="51" y="198"/>
                    <a:pt x="58" y="198"/>
                    <a:pt x="65" y="197"/>
                  </a:cubicBezTo>
                  <a:close/>
                  <a:moveTo>
                    <a:pt x="67" y="17"/>
                  </a:moveTo>
                  <a:cubicBezTo>
                    <a:pt x="67" y="18"/>
                    <a:pt x="68" y="19"/>
                    <a:pt x="68" y="20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8"/>
                    <a:pt x="71" y="18"/>
                    <a:pt x="71" y="17"/>
                  </a:cubicBezTo>
                  <a:cubicBezTo>
                    <a:pt x="74" y="17"/>
                    <a:pt x="80" y="18"/>
                    <a:pt x="87" y="18"/>
                  </a:cubicBezTo>
                  <a:cubicBezTo>
                    <a:pt x="90" y="18"/>
                    <a:pt x="94" y="18"/>
                    <a:pt x="97" y="18"/>
                  </a:cubicBezTo>
                  <a:cubicBezTo>
                    <a:pt x="87" y="20"/>
                    <a:pt x="76" y="22"/>
                    <a:pt x="66" y="24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5" y="21"/>
                    <a:pt x="64" y="21"/>
                    <a:pt x="63" y="21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0"/>
                    <a:pt x="63" y="19"/>
                    <a:pt x="64" y="17"/>
                  </a:cubicBezTo>
                  <a:cubicBezTo>
                    <a:pt x="65" y="17"/>
                    <a:pt x="66" y="17"/>
                    <a:pt x="67" y="17"/>
                  </a:cubicBezTo>
                  <a:close/>
                  <a:moveTo>
                    <a:pt x="62" y="25"/>
                  </a:move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lose/>
                  <a:moveTo>
                    <a:pt x="61" y="31"/>
                  </a:moveTo>
                  <a:cubicBezTo>
                    <a:pt x="61" y="30"/>
                    <a:pt x="61" y="29"/>
                    <a:pt x="62" y="27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3" y="29"/>
                    <a:pt x="64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3" y="30"/>
                    <a:pt x="62" y="31"/>
                    <a:pt x="61" y="31"/>
                  </a:cubicBezTo>
                  <a:close/>
                  <a:moveTo>
                    <a:pt x="60" y="18"/>
                  </a:moveTo>
                  <a:cubicBezTo>
                    <a:pt x="60" y="19"/>
                    <a:pt x="59" y="20"/>
                    <a:pt x="59" y="21"/>
                  </a:cubicBezTo>
                  <a:cubicBezTo>
                    <a:pt x="59" y="21"/>
                    <a:pt x="58" y="21"/>
                    <a:pt x="58" y="20"/>
                  </a:cubicBezTo>
                  <a:cubicBezTo>
                    <a:pt x="57" y="20"/>
                    <a:pt x="57" y="19"/>
                    <a:pt x="57" y="19"/>
                  </a:cubicBezTo>
                  <a:cubicBezTo>
                    <a:pt x="57" y="18"/>
                    <a:pt x="57" y="18"/>
                    <a:pt x="58" y="18"/>
                  </a:cubicBezTo>
                  <a:cubicBezTo>
                    <a:pt x="58" y="18"/>
                    <a:pt x="59" y="18"/>
                    <a:pt x="60" y="18"/>
                  </a:cubicBezTo>
                  <a:close/>
                  <a:moveTo>
                    <a:pt x="20" y="201"/>
                  </a:moveTo>
                  <a:cubicBezTo>
                    <a:pt x="27" y="202"/>
                    <a:pt x="34" y="202"/>
                    <a:pt x="41" y="202"/>
                  </a:cubicBezTo>
                  <a:cubicBezTo>
                    <a:pt x="42" y="202"/>
                    <a:pt x="42" y="202"/>
                    <a:pt x="43" y="202"/>
                  </a:cubicBezTo>
                  <a:cubicBezTo>
                    <a:pt x="38" y="203"/>
                    <a:pt x="33" y="204"/>
                    <a:pt x="28" y="205"/>
                  </a:cubicBezTo>
                  <a:cubicBezTo>
                    <a:pt x="25" y="205"/>
                    <a:pt x="23" y="206"/>
                    <a:pt x="20" y="206"/>
                  </a:cubicBezTo>
                  <a:cubicBezTo>
                    <a:pt x="20" y="204"/>
                    <a:pt x="20" y="203"/>
                    <a:pt x="20" y="201"/>
                  </a:cubicBezTo>
                  <a:close/>
                  <a:moveTo>
                    <a:pt x="85" y="196"/>
                  </a:moveTo>
                  <a:cubicBezTo>
                    <a:pt x="90" y="195"/>
                    <a:pt x="94" y="193"/>
                    <a:pt x="99" y="191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1" y="188"/>
                    <a:pt x="101" y="188"/>
                    <a:pt x="101" y="188"/>
                  </a:cubicBezTo>
                  <a:cubicBezTo>
                    <a:pt x="123" y="188"/>
                    <a:pt x="144" y="188"/>
                    <a:pt x="166" y="188"/>
                  </a:cubicBezTo>
                  <a:cubicBezTo>
                    <a:pt x="138" y="189"/>
                    <a:pt x="112" y="192"/>
                    <a:pt x="85" y="196"/>
                  </a:cubicBezTo>
                  <a:close/>
                  <a:moveTo>
                    <a:pt x="107" y="185"/>
                  </a:moveTo>
                  <a:cubicBezTo>
                    <a:pt x="114" y="183"/>
                    <a:pt x="121" y="182"/>
                    <a:pt x="128" y="181"/>
                  </a:cubicBezTo>
                  <a:cubicBezTo>
                    <a:pt x="150" y="181"/>
                    <a:pt x="173" y="179"/>
                    <a:pt x="195" y="178"/>
                  </a:cubicBezTo>
                  <a:cubicBezTo>
                    <a:pt x="221" y="179"/>
                    <a:pt x="247" y="182"/>
                    <a:pt x="272" y="185"/>
                  </a:cubicBezTo>
                  <a:cubicBezTo>
                    <a:pt x="217" y="185"/>
                    <a:pt x="162" y="185"/>
                    <a:pt x="107" y="185"/>
                  </a:cubicBezTo>
                  <a:close/>
                  <a:moveTo>
                    <a:pt x="335" y="166"/>
                  </a:moveTo>
                  <a:cubicBezTo>
                    <a:pt x="336" y="162"/>
                    <a:pt x="337" y="157"/>
                    <a:pt x="338" y="150"/>
                  </a:cubicBezTo>
                  <a:cubicBezTo>
                    <a:pt x="353" y="150"/>
                    <a:pt x="367" y="151"/>
                    <a:pt x="382" y="151"/>
                  </a:cubicBezTo>
                  <a:cubicBezTo>
                    <a:pt x="386" y="151"/>
                    <a:pt x="391" y="151"/>
                    <a:pt x="395" y="151"/>
                  </a:cubicBezTo>
                  <a:cubicBezTo>
                    <a:pt x="394" y="155"/>
                    <a:pt x="394" y="160"/>
                    <a:pt x="393" y="164"/>
                  </a:cubicBezTo>
                  <a:cubicBezTo>
                    <a:pt x="391" y="164"/>
                    <a:pt x="389" y="164"/>
                    <a:pt x="387" y="164"/>
                  </a:cubicBezTo>
                  <a:cubicBezTo>
                    <a:pt x="370" y="165"/>
                    <a:pt x="352" y="165"/>
                    <a:pt x="335" y="166"/>
                  </a:cubicBezTo>
                  <a:close/>
                  <a:moveTo>
                    <a:pt x="401" y="164"/>
                  </a:moveTo>
                  <a:cubicBezTo>
                    <a:pt x="402" y="160"/>
                    <a:pt x="403" y="155"/>
                    <a:pt x="403" y="151"/>
                  </a:cubicBezTo>
                  <a:cubicBezTo>
                    <a:pt x="426" y="151"/>
                    <a:pt x="449" y="151"/>
                    <a:pt x="472" y="150"/>
                  </a:cubicBezTo>
                  <a:cubicBezTo>
                    <a:pt x="471" y="154"/>
                    <a:pt x="470" y="158"/>
                    <a:pt x="470" y="162"/>
                  </a:cubicBezTo>
                  <a:cubicBezTo>
                    <a:pt x="447" y="163"/>
                    <a:pt x="424" y="163"/>
                    <a:pt x="401" y="164"/>
                  </a:cubicBezTo>
                  <a:close/>
                  <a:moveTo>
                    <a:pt x="478" y="162"/>
                  </a:moveTo>
                  <a:cubicBezTo>
                    <a:pt x="480" y="158"/>
                    <a:pt x="481" y="154"/>
                    <a:pt x="482" y="150"/>
                  </a:cubicBezTo>
                  <a:cubicBezTo>
                    <a:pt x="494" y="150"/>
                    <a:pt x="507" y="150"/>
                    <a:pt x="520" y="149"/>
                  </a:cubicBezTo>
                  <a:cubicBezTo>
                    <a:pt x="519" y="153"/>
                    <a:pt x="518" y="157"/>
                    <a:pt x="517" y="161"/>
                  </a:cubicBezTo>
                  <a:cubicBezTo>
                    <a:pt x="504" y="162"/>
                    <a:pt x="491" y="162"/>
                    <a:pt x="478" y="162"/>
                  </a:cubicBezTo>
                  <a:close/>
                  <a:moveTo>
                    <a:pt x="565" y="161"/>
                  </a:moveTo>
                  <a:cubicBezTo>
                    <a:pt x="552" y="161"/>
                    <a:pt x="538" y="161"/>
                    <a:pt x="525" y="161"/>
                  </a:cubicBezTo>
                  <a:cubicBezTo>
                    <a:pt x="526" y="157"/>
                    <a:pt x="527" y="153"/>
                    <a:pt x="528" y="149"/>
                  </a:cubicBezTo>
                  <a:cubicBezTo>
                    <a:pt x="543" y="148"/>
                    <a:pt x="557" y="148"/>
                    <a:pt x="572" y="147"/>
                  </a:cubicBezTo>
                  <a:cubicBezTo>
                    <a:pt x="578" y="146"/>
                    <a:pt x="585" y="146"/>
                    <a:pt x="591" y="145"/>
                  </a:cubicBezTo>
                  <a:cubicBezTo>
                    <a:pt x="590" y="150"/>
                    <a:pt x="589" y="156"/>
                    <a:pt x="587" y="161"/>
                  </a:cubicBezTo>
                  <a:cubicBezTo>
                    <a:pt x="580" y="161"/>
                    <a:pt x="573" y="161"/>
                    <a:pt x="565" y="161"/>
                  </a:cubicBezTo>
                  <a:close/>
                  <a:moveTo>
                    <a:pt x="645" y="159"/>
                  </a:moveTo>
                  <a:cubicBezTo>
                    <a:pt x="629" y="159"/>
                    <a:pt x="612" y="160"/>
                    <a:pt x="596" y="160"/>
                  </a:cubicBezTo>
                  <a:cubicBezTo>
                    <a:pt x="597" y="155"/>
                    <a:pt x="599" y="150"/>
                    <a:pt x="600" y="145"/>
                  </a:cubicBezTo>
                  <a:cubicBezTo>
                    <a:pt x="618" y="143"/>
                    <a:pt x="635" y="141"/>
                    <a:pt x="653" y="140"/>
                  </a:cubicBezTo>
                  <a:cubicBezTo>
                    <a:pt x="650" y="146"/>
                    <a:pt x="648" y="153"/>
                    <a:pt x="645" y="159"/>
                  </a:cubicBezTo>
                  <a:close/>
                  <a:moveTo>
                    <a:pt x="665" y="127"/>
                  </a:moveTo>
                  <a:cubicBezTo>
                    <a:pt x="667" y="122"/>
                    <a:pt x="669" y="117"/>
                    <a:pt x="670" y="112"/>
                  </a:cubicBezTo>
                  <a:cubicBezTo>
                    <a:pt x="689" y="111"/>
                    <a:pt x="708" y="110"/>
                    <a:pt x="727" y="109"/>
                  </a:cubicBezTo>
                  <a:cubicBezTo>
                    <a:pt x="726" y="113"/>
                    <a:pt x="725" y="117"/>
                    <a:pt x="723" y="121"/>
                  </a:cubicBezTo>
                  <a:cubicBezTo>
                    <a:pt x="704" y="123"/>
                    <a:pt x="685" y="125"/>
                    <a:pt x="665" y="127"/>
                  </a:cubicBezTo>
                  <a:close/>
                  <a:moveTo>
                    <a:pt x="732" y="120"/>
                  </a:moveTo>
                  <a:cubicBezTo>
                    <a:pt x="734" y="116"/>
                    <a:pt x="735" y="112"/>
                    <a:pt x="737" y="108"/>
                  </a:cubicBezTo>
                  <a:cubicBezTo>
                    <a:pt x="746" y="107"/>
                    <a:pt x="755" y="107"/>
                    <a:pt x="764" y="106"/>
                  </a:cubicBezTo>
                  <a:cubicBezTo>
                    <a:pt x="762" y="110"/>
                    <a:pt x="759" y="114"/>
                    <a:pt x="757" y="118"/>
                  </a:cubicBezTo>
                  <a:cubicBezTo>
                    <a:pt x="749" y="119"/>
                    <a:pt x="741" y="120"/>
                    <a:pt x="732" y="12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04"/>
            <p:cNvSpPr>
              <a:spLocks noEditPoints="1"/>
            </p:cNvSpPr>
            <p:nvPr/>
          </p:nvSpPr>
          <p:spPr bwMode="auto">
            <a:xfrm>
              <a:off x="9277081" y="4422687"/>
              <a:ext cx="964322" cy="1663777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7" h="547">
                  <a:moveTo>
                    <a:pt x="284" y="90"/>
                  </a:moveTo>
                  <a:cubicBezTo>
                    <a:pt x="244" y="62"/>
                    <a:pt x="184" y="61"/>
                    <a:pt x="137" y="55"/>
                  </a:cubicBezTo>
                  <a:cubicBezTo>
                    <a:pt x="112" y="52"/>
                    <a:pt x="5" y="50"/>
                    <a:pt x="21" y="4"/>
                  </a:cubicBezTo>
                  <a:cubicBezTo>
                    <a:pt x="22" y="1"/>
                    <a:pt x="18" y="0"/>
                    <a:pt x="17" y="2"/>
                  </a:cubicBezTo>
                  <a:cubicBezTo>
                    <a:pt x="0" y="38"/>
                    <a:pt x="51" y="49"/>
                    <a:pt x="75" y="54"/>
                  </a:cubicBezTo>
                  <a:cubicBezTo>
                    <a:pt x="130" y="65"/>
                    <a:pt x="187" y="66"/>
                    <a:pt x="241" y="81"/>
                  </a:cubicBezTo>
                  <a:cubicBezTo>
                    <a:pt x="261" y="87"/>
                    <a:pt x="285" y="95"/>
                    <a:pt x="295" y="114"/>
                  </a:cubicBezTo>
                  <a:cubicBezTo>
                    <a:pt x="305" y="134"/>
                    <a:pt x="291" y="156"/>
                    <a:pt x="278" y="169"/>
                  </a:cubicBezTo>
                  <a:cubicBezTo>
                    <a:pt x="241" y="205"/>
                    <a:pt x="187" y="221"/>
                    <a:pt x="144" y="245"/>
                  </a:cubicBezTo>
                  <a:cubicBezTo>
                    <a:pt x="122" y="256"/>
                    <a:pt x="98" y="271"/>
                    <a:pt x="85" y="293"/>
                  </a:cubicBezTo>
                  <a:cubicBezTo>
                    <a:pt x="74" y="315"/>
                    <a:pt x="81" y="336"/>
                    <a:pt x="95" y="354"/>
                  </a:cubicBezTo>
                  <a:cubicBezTo>
                    <a:pt x="95" y="354"/>
                    <a:pt x="95" y="355"/>
                    <a:pt x="95" y="356"/>
                  </a:cubicBezTo>
                  <a:cubicBezTo>
                    <a:pt x="98" y="376"/>
                    <a:pt x="111" y="394"/>
                    <a:pt x="125" y="408"/>
                  </a:cubicBezTo>
                  <a:cubicBezTo>
                    <a:pt x="122" y="409"/>
                    <a:pt x="118" y="411"/>
                    <a:pt x="115" y="412"/>
                  </a:cubicBezTo>
                  <a:cubicBezTo>
                    <a:pt x="114" y="412"/>
                    <a:pt x="114" y="411"/>
                    <a:pt x="113" y="412"/>
                  </a:cubicBezTo>
                  <a:cubicBezTo>
                    <a:pt x="107" y="413"/>
                    <a:pt x="101" y="414"/>
                    <a:pt x="94" y="413"/>
                  </a:cubicBezTo>
                  <a:cubicBezTo>
                    <a:pt x="95" y="413"/>
                    <a:pt x="96" y="412"/>
                    <a:pt x="96" y="411"/>
                  </a:cubicBezTo>
                  <a:cubicBezTo>
                    <a:pt x="93" y="409"/>
                    <a:pt x="93" y="409"/>
                    <a:pt x="93" y="409"/>
                  </a:cubicBezTo>
                  <a:cubicBezTo>
                    <a:pt x="92" y="410"/>
                    <a:pt x="91" y="411"/>
                    <a:pt x="90" y="413"/>
                  </a:cubicBezTo>
                  <a:cubicBezTo>
                    <a:pt x="89" y="413"/>
                    <a:pt x="87" y="412"/>
                    <a:pt x="86" y="412"/>
                  </a:cubicBezTo>
                  <a:cubicBezTo>
                    <a:pt x="89" y="403"/>
                    <a:pt x="91" y="393"/>
                    <a:pt x="93" y="384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88" y="392"/>
                    <a:pt x="85" y="401"/>
                    <a:pt x="82" y="410"/>
                  </a:cubicBezTo>
                  <a:cubicBezTo>
                    <a:pt x="78" y="408"/>
                    <a:pt x="74" y="404"/>
                    <a:pt x="72" y="398"/>
                  </a:cubicBezTo>
                  <a:cubicBezTo>
                    <a:pt x="68" y="385"/>
                    <a:pt x="74" y="371"/>
                    <a:pt x="85" y="364"/>
                  </a:cubicBezTo>
                  <a:cubicBezTo>
                    <a:pt x="87" y="363"/>
                    <a:pt x="85" y="360"/>
                    <a:pt x="83" y="361"/>
                  </a:cubicBezTo>
                  <a:cubicBezTo>
                    <a:pt x="67" y="366"/>
                    <a:pt x="60" y="386"/>
                    <a:pt x="65" y="401"/>
                  </a:cubicBezTo>
                  <a:cubicBezTo>
                    <a:pt x="65" y="402"/>
                    <a:pt x="66" y="403"/>
                    <a:pt x="66" y="404"/>
                  </a:cubicBezTo>
                  <a:cubicBezTo>
                    <a:pt x="66" y="404"/>
                    <a:pt x="66" y="404"/>
                    <a:pt x="66" y="404"/>
                  </a:cubicBezTo>
                  <a:cubicBezTo>
                    <a:pt x="66" y="424"/>
                    <a:pt x="70" y="445"/>
                    <a:pt x="77" y="465"/>
                  </a:cubicBezTo>
                  <a:cubicBezTo>
                    <a:pt x="76" y="467"/>
                    <a:pt x="75" y="470"/>
                    <a:pt x="74" y="472"/>
                  </a:cubicBezTo>
                  <a:cubicBezTo>
                    <a:pt x="78" y="473"/>
                    <a:pt x="78" y="473"/>
                    <a:pt x="78" y="473"/>
                  </a:cubicBezTo>
                  <a:cubicBezTo>
                    <a:pt x="78" y="472"/>
                    <a:pt x="79" y="471"/>
                    <a:pt x="79" y="470"/>
                  </a:cubicBezTo>
                  <a:cubicBezTo>
                    <a:pt x="82" y="477"/>
                    <a:pt x="85" y="483"/>
                    <a:pt x="89" y="489"/>
                  </a:cubicBezTo>
                  <a:cubicBezTo>
                    <a:pt x="88" y="491"/>
                    <a:pt x="87" y="493"/>
                    <a:pt x="86" y="494"/>
                  </a:cubicBezTo>
                  <a:cubicBezTo>
                    <a:pt x="89" y="496"/>
                    <a:pt x="89" y="496"/>
                    <a:pt x="89" y="496"/>
                  </a:cubicBezTo>
                  <a:cubicBezTo>
                    <a:pt x="90" y="495"/>
                    <a:pt x="90" y="494"/>
                    <a:pt x="91" y="493"/>
                  </a:cubicBezTo>
                  <a:cubicBezTo>
                    <a:pt x="93" y="496"/>
                    <a:pt x="95" y="499"/>
                    <a:pt x="98" y="502"/>
                  </a:cubicBezTo>
                  <a:cubicBezTo>
                    <a:pt x="96" y="504"/>
                    <a:pt x="95" y="507"/>
                    <a:pt x="93" y="509"/>
                  </a:cubicBezTo>
                  <a:cubicBezTo>
                    <a:pt x="96" y="511"/>
                    <a:pt x="96" y="511"/>
                    <a:pt x="96" y="511"/>
                  </a:cubicBezTo>
                  <a:cubicBezTo>
                    <a:pt x="98" y="509"/>
                    <a:pt x="99" y="507"/>
                    <a:pt x="100" y="505"/>
                  </a:cubicBezTo>
                  <a:cubicBezTo>
                    <a:pt x="104" y="509"/>
                    <a:pt x="107" y="513"/>
                    <a:pt x="112" y="517"/>
                  </a:cubicBezTo>
                  <a:cubicBezTo>
                    <a:pt x="112" y="517"/>
                    <a:pt x="112" y="517"/>
                    <a:pt x="111" y="517"/>
                  </a:cubicBezTo>
                  <a:cubicBezTo>
                    <a:pt x="112" y="517"/>
                    <a:pt x="112" y="517"/>
                    <a:pt x="112" y="517"/>
                  </a:cubicBezTo>
                  <a:cubicBezTo>
                    <a:pt x="116" y="521"/>
                    <a:pt x="120" y="523"/>
                    <a:pt x="124" y="526"/>
                  </a:cubicBezTo>
                  <a:cubicBezTo>
                    <a:pt x="124" y="526"/>
                    <a:pt x="123" y="527"/>
                    <a:pt x="123" y="528"/>
                  </a:cubicBezTo>
                  <a:cubicBezTo>
                    <a:pt x="126" y="530"/>
                    <a:pt x="126" y="530"/>
                    <a:pt x="126" y="530"/>
                  </a:cubicBezTo>
                  <a:cubicBezTo>
                    <a:pt x="127" y="529"/>
                    <a:pt x="127" y="528"/>
                    <a:pt x="127" y="527"/>
                  </a:cubicBezTo>
                  <a:cubicBezTo>
                    <a:pt x="135" y="531"/>
                    <a:pt x="142" y="534"/>
                    <a:pt x="151" y="535"/>
                  </a:cubicBezTo>
                  <a:cubicBezTo>
                    <a:pt x="152" y="538"/>
                    <a:pt x="153" y="541"/>
                    <a:pt x="153" y="544"/>
                  </a:cubicBezTo>
                  <a:cubicBezTo>
                    <a:pt x="153" y="545"/>
                    <a:pt x="153" y="546"/>
                    <a:pt x="152" y="547"/>
                  </a:cubicBezTo>
                  <a:cubicBezTo>
                    <a:pt x="156" y="547"/>
                    <a:pt x="156" y="547"/>
                    <a:pt x="156" y="547"/>
                  </a:cubicBezTo>
                  <a:cubicBezTo>
                    <a:pt x="156" y="546"/>
                    <a:pt x="156" y="545"/>
                    <a:pt x="156" y="544"/>
                  </a:cubicBezTo>
                  <a:cubicBezTo>
                    <a:pt x="156" y="541"/>
                    <a:pt x="156" y="538"/>
                    <a:pt x="155" y="535"/>
                  </a:cubicBezTo>
                  <a:cubicBezTo>
                    <a:pt x="165" y="536"/>
                    <a:pt x="176" y="535"/>
                    <a:pt x="187" y="532"/>
                  </a:cubicBezTo>
                  <a:cubicBezTo>
                    <a:pt x="260" y="513"/>
                    <a:pt x="235" y="420"/>
                    <a:pt x="214" y="370"/>
                  </a:cubicBezTo>
                  <a:cubicBezTo>
                    <a:pt x="212" y="365"/>
                    <a:pt x="204" y="369"/>
                    <a:pt x="206" y="374"/>
                  </a:cubicBezTo>
                  <a:cubicBezTo>
                    <a:pt x="207" y="379"/>
                    <a:pt x="209" y="384"/>
                    <a:pt x="211" y="388"/>
                  </a:cubicBezTo>
                  <a:cubicBezTo>
                    <a:pt x="211" y="388"/>
                    <a:pt x="210" y="388"/>
                    <a:pt x="210" y="388"/>
                  </a:cubicBezTo>
                  <a:cubicBezTo>
                    <a:pt x="210" y="388"/>
                    <a:pt x="210" y="387"/>
                    <a:pt x="209" y="386"/>
                  </a:cubicBezTo>
                  <a:cubicBezTo>
                    <a:pt x="203" y="379"/>
                    <a:pt x="197" y="372"/>
                    <a:pt x="190" y="367"/>
                  </a:cubicBezTo>
                  <a:cubicBezTo>
                    <a:pt x="188" y="366"/>
                    <a:pt x="187" y="367"/>
                    <a:pt x="186" y="367"/>
                  </a:cubicBezTo>
                  <a:cubicBezTo>
                    <a:pt x="176" y="353"/>
                    <a:pt x="157" y="348"/>
                    <a:pt x="140" y="350"/>
                  </a:cubicBezTo>
                  <a:cubicBezTo>
                    <a:pt x="137" y="351"/>
                    <a:pt x="138" y="355"/>
                    <a:pt x="141" y="355"/>
                  </a:cubicBezTo>
                  <a:cubicBezTo>
                    <a:pt x="156" y="354"/>
                    <a:pt x="171" y="361"/>
                    <a:pt x="180" y="373"/>
                  </a:cubicBezTo>
                  <a:cubicBezTo>
                    <a:pt x="185" y="380"/>
                    <a:pt x="184" y="385"/>
                    <a:pt x="181" y="390"/>
                  </a:cubicBezTo>
                  <a:cubicBezTo>
                    <a:pt x="166" y="393"/>
                    <a:pt x="151" y="398"/>
                    <a:pt x="136" y="404"/>
                  </a:cubicBezTo>
                  <a:cubicBezTo>
                    <a:pt x="142" y="384"/>
                    <a:pt x="139" y="359"/>
                    <a:pt x="123" y="344"/>
                  </a:cubicBezTo>
                  <a:cubicBezTo>
                    <a:pt x="120" y="341"/>
                    <a:pt x="115" y="347"/>
                    <a:pt x="118" y="350"/>
                  </a:cubicBezTo>
                  <a:cubicBezTo>
                    <a:pt x="129" y="365"/>
                    <a:pt x="133" y="382"/>
                    <a:pt x="129" y="400"/>
                  </a:cubicBezTo>
                  <a:cubicBezTo>
                    <a:pt x="127" y="398"/>
                    <a:pt x="125" y="396"/>
                    <a:pt x="123" y="394"/>
                  </a:cubicBezTo>
                  <a:cubicBezTo>
                    <a:pt x="124" y="393"/>
                    <a:pt x="125" y="391"/>
                    <a:pt x="125" y="389"/>
                  </a:cubicBezTo>
                  <a:cubicBezTo>
                    <a:pt x="126" y="389"/>
                    <a:pt x="126" y="389"/>
                    <a:pt x="126" y="389"/>
                  </a:cubicBezTo>
                  <a:cubicBezTo>
                    <a:pt x="125" y="388"/>
                    <a:pt x="125" y="388"/>
                    <a:pt x="125" y="388"/>
                  </a:cubicBezTo>
                  <a:cubicBezTo>
                    <a:pt x="125" y="387"/>
                    <a:pt x="124" y="387"/>
                    <a:pt x="124" y="387"/>
                  </a:cubicBezTo>
                  <a:cubicBezTo>
                    <a:pt x="122" y="386"/>
                    <a:pt x="120" y="385"/>
                    <a:pt x="118" y="384"/>
                  </a:cubicBezTo>
                  <a:cubicBezTo>
                    <a:pt x="117" y="384"/>
                    <a:pt x="117" y="383"/>
                    <a:pt x="116" y="383"/>
                  </a:cubicBezTo>
                  <a:cubicBezTo>
                    <a:pt x="117" y="382"/>
                    <a:pt x="118" y="381"/>
                    <a:pt x="120" y="380"/>
                  </a:cubicBezTo>
                  <a:cubicBezTo>
                    <a:pt x="122" y="378"/>
                    <a:pt x="124" y="375"/>
                    <a:pt x="125" y="374"/>
                  </a:cubicBezTo>
                  <a:cubicBezTo>
                    <a:pt x="123" y="371"/>
                    <a:pt x="123" y="371"/>
                    <a:pt x="123" y="371"/>
                  </a:cubicBezTo>
                  <a:cubicBezTo>
                    <a:pt x="121" y="372"/>
                    <a:pt x="118" y="373"/>
                    <a:pt x="116" y="374"/>
                  </a:cubicBezTo>
                  <a:cubicBezTo>
                    <a:pt x="116" y="374"/>
                    <a:pt x="115" y="375"/>
                    <a:pt x="115" y="375"/>
                  </a:cubicBezTo>
                  <a:cubicBezTo>
                    <a:pt x="115" y="374"/>
                    <a:pt x="115" y="374"/>
                    <a:pt x="116" y="373"/>
                  </a:cubicBezTo>
                  <a:cubicBezTo>
                    <a:pt x="118" y="369"/>
                    <a:pt x="120" y="366"/>
                    <a:pt x="122" y="362"/>
                  </a:cubicBezTo>
                  <a:cubicBezTo>
                    <a:pt x="121" y="361"/>
                    <a:pt x="121" y="361"/>
                    <a:pt x="121" y="361"/>
                  </a:cubicBezTo>
                  <a:cubicBezTo>
                    <a:pt x="121" y="361"/>
                    <a:pt x="121" y="360"/>
                    <a:pt x="121" y="360"/>
                  </a:cubicBezTo>
                  <a:cubicBezTo>
                    <a:pt x="118" y="358"/>
                    <a:pt x="118" y="358"/>
                    <a:pt x="118" y="358"/>
                  </a:cubicBezTo>
                  <a:cubicBezTo>
                    <a:pt x="115" y="362"/>
                    <a:pt x="113" y="365"/>
                    <a:pt x="112" y="369"/>
                  </a:cubicBezTo>
                  <a:cubicBezTo>
                    <a:pt x="111" y="371"/>
                    <a:pt x="111" y="373"/>
                    <a:pt x="110" y="375"/>
                  </a:cubicBezTo>
                  <a:cubicBezTo>
                    <a:pt x="107" y="370"/>
                    <a:pt x="105" y="364"/>
                    <a:pt x="103" y="358"/>
                  </a:cubicBezTo>
                  <a:cubicBezTo>
                    <a:pt x="103" y="358"/>
                    <a:pt x="104" y="357"/>
                    <a:pt x="104" y="357"/>
                  </a:cubicBezTo>
                  <a:cubicBezTo>
                    <a:pt x="107" y="356"/>
                    <a:pt x="109" y="356"/>
                    <a:pt x="112" y="358"/>
                  </a:cubicBezTo>
                  <a:cubicBezTo>
                    <a:pt x="115" y="359"/>
                    <a:pt x="117" y="355"/>
                    <a:pt x="115" y="353"/>
                  </a:cubicBezTo>
                  <a:cubicBezTo>
                    <a:pt x="110" y="350"/>
                    <a:pt x="106" y="349"/>
                    <a:pt x="102" y="350"/>
                  </a:cubicBezTo>
                  <a:cubicBezTo>
                    <a:pt x="91" y="332"/>
                    <a:pt x="85" y="312"/>
                    <a:pt x="97" y="293"/>
                  </a:cubicBezTo>
                  <a:cubicBezTo>
                    <a:pt x="109" y="275"/>
                    <a:pt x="131" y="263"/>
                    <a:pt x="151" y="252"/>
                  </a:cubicBezTo>
                  <a:cubicBezTo>
                    <a:pt x="194" y="229"/>
                    <a:pt x="244" y="212"/>
                    <a:pt x="282" y="178"/>
                  </a:cubicBezTo>
                  <a:cubicBezTo>
                    <a:pt x="309" y="154"/>
                    <a:pt x="317" y="114"/>
                    <a:pt x="284" y="90"/>
                  </a:cubicBezTo>
                  <a:close/>
                  <a:moveTo>
                    <a:pt x="90" y="421"/>
                  </a:moveTo>
                  <a:cubicBezTo>
                    <a:pt x="89" y="421"/>
                    <a:pt x="89" y="421"/>
                    <a:pt x="89" y="421"/>
                  </a:cubicBezTo>
                  <a:cubicBezTo>
                    <a:pt x="89" y="421"/>
                    <a:pt x="89" y="421"/>
                    <a:pt x="89" y="421"/>
                  </a:cubicBezTo>
                  <a:cubicBezTo>
                    <a:pt x="89" y="421"/>
                    <a:pt x="90" y="421"/>
                    <a:pt x="90" y="421"/>
                  </a:cubicBezTo>
                  <a:close/>
                  <a:moveTo>
                    <a:pt x="85" y="420"/>
                  </a:moveTo>
                  <a:cubicBezTo>
                    <a:pt x="85" y="421"/>
                    <a:pt x="84" y="422"/>
                    <a:pt x="83" y="423"/>
                  </a:cubicBezTo>
                  <a:cubicBezTo>
                    <a:pt x="82" y="423"/>
                    <a:pt x="81" y="424"/>
                    <a:pt x="80" y="424"/>
                  </a:cubicBezTo>
                  <a:cubicBezTo>
                    <a:pt x="81" y="422"/>
                    <a:pt x="82" y="421"/>
                    <a:pt x="82" y="419"/>
                  </a:cubicBezTo>
                  <a:cubicBezTo>
                    <a:pt x="83" y="420"/>
                    <a:pt x="84" y="420"/>
                    <a:pt x="85" y="420"/>
                  </a:cubicBezTo>
                  <a:close/>
                  <a:moveTo>
                    <a:pt x="75" y="429"/>
                  </a:moveTo>
                  <a:cubicBezTo>
                    <a:pt x="76" y="429"/>
                    <a:pt x="76" y="429"/>
                    <a:pt x="77" y="429"/>
                  </a:cubicBezTo>
                  <a:cubicBezTo>
                    <a:pt x="77" y="429"/>
                    <a:pt x="77" y="429"/>
                    <a:pt x="77" y="429"/>
                  </a:cubicBezTo>
                  <a:cubicBezTo>
                    <a:pt x="78" y="429"/>
                    <a:pt x="78" y="429"/>
                    <a:pt x="78" y="429"/>
                  </a:cubicBezTo>
                  <a:cubicBezTo>
                    <a:pt x="78" y="429"/>
                    <a:pt x="78" y="429"/>
                    <a:pt x="78" y="429"/>
                  </a:cubicBezTo>
                  <a:cubicBezTo>
                    <a:pt x="79" y="429"/>
                    <a:pt x="79" y="428"/>
                    <a:pt x="80" y="428"/>
                  </a:cubicBezTo>
                  <a:cubicBezTo>
                    <a:pt x="79" y="430"/>
                    <a:pt x="77" y="432"/>
                    <a:pt x="76" y="434"/>
                  </a:cubicBezTo>
                  <a:cubicBezTo>
                    <a:pt x="76" y="432"/>
                    <a:pt x="76" y="430"/>
                    <a:pt x="75" y="429"/>
                  </a:cubicBezTo>
                  <a:close/>
                  <a:moveTo>
                    <a:pt x="79" y="418"/>
                  </a:moveTo>
                  <a:cubicBezTo>
                    <a:pt x="78" y="420"/>
                    <a:pt x="77" y="423"/>
                    <a:pt x="76" y="425"/>
                  </a:cubicBezTo>
                  <a:cubicBezTo>
                    <a:pt x="75" y="425"/>
                    <a:pt x="75" y="426"/>
                    <a:pt x="75" y="426"/>
                  </a:cubicBezTo>
                  <a:cubicBezTo>
                    <a:pt x="74" y="422"/>
                    <a:pt x="73" y="417"/>
                    <a:pt x="73" y="413"/>
                  </a:cubicBezTo>
                  <a:cubicBezTo>
                    <a:pt x="74" y="415"/>
                    <a:pt x="77" y="417"/>
                    <a:pt x="79" y="418"/>
                  </a:cubicBezTo>
                  <a:close/>
                  <a:moveTo>
                    <a:pt x="78" y="439"/>
                  </a:moveTo>
                  <a:cubicBezTo>
                    <a:pt x="80" y="435"/>
                    <a:pt x="82" y="431"/>
                    <a:pt x="85" y="428"/>
                  </a:cubicBezTo>
                  <a:cubicBezTo>
                    <a:pt x="87" y="427"/>
                    <a:pt x="90" y="427"/>
                    <a:pt x="92" y="426"/>
                  </a:cubicBezTo>
                  <a:cubicBezTo>
                    <a:pt x="88" y="434"/>
                    <a:pt x="85" y="442"/>
                    <a:pt x="82" y="450"/>
                  </a:cubicBezTo>
                  <a:cubicBezTo>
                    <a:pt x="84" y="451"/>
                    <a:pt x="84" y="451"/>
                    <a:pt x="84" y="451"/>
                  </a:cubicBezTo>
                  <a:cubicBezTo>
                    <a:pt x="84" y="452"/>
                    <a:pt x="83" y="453"/>
                    <a:pt x="82" y="454"/>
                  </a:cubicBezTo>
                  <a:cubicBezTo>
                    <a:pt x="81" y="449"/>
                    <a:pt x="79" y="444"/>
                    <a:pt x="78" y="439"/>
                  </a:cubicBezTo>
                  <a:close/>
                  <a:moveTo>
                    <a:pt x="189" y="523"/>
                  </a:moveTo>
                  <a:cubicBezTo>
                    <a:pt x="175" y="528"/>
                    <a:pt x="163" y="530"/>
                    <a:pt x="151" y="528"/>
                  </a:cubicBezTo>
                  <a:cubicBezTo>
                    <a:pt x="151" y="526"/>
                    <a:pt x="149" y="525"/>
                    <a:pt x="148" y="524"/>
                  </a:cubicBezTo>
                  <a:cubicBezTo>
                    <a:pt x="145" y="526"/>
                    <a:pt x="145" y="526"/>
                    <a:pt x="145" y="526"/>
                  </a:cubicBezTo>
                  <a:cubicBezTo>
                    <a:pt x="146" y="526"/>
                    <a:pt x="146" y="527"/>
                    <a:pt x="146" y="527"/>
                  </a:cubicBezTo>
                  <a:cubicBezTo>
                    <a:pt x="141" y="526"/>
                    <a:pt x="136" y="524"/>
                    <a:pt x="131" y="521"/>
                  </a:cubicBezTo>
                  <a:cubicBezTo>
                    <a:pt x="134" y="517"/>
                    <a:pt x="136" y="512"/>
                    <a:pt x="137" y="507"/>
                  </a:cubicBezTo>
                  <a:cubicBezTo>
                    <a:pt x="134" y="506"/>
                    <a:pt x="134" y="506"/>
                    <a:pt x="134" y="506"/>
                  </a:cubicBezTo>
                  <a:cubicBezTo>
                    <a:pt x="132" y="510"/>
                    <a:pt x="130" y="515"/>
                    <a:pt x="128" y="519"/>
                  </a:cubicBezTo>
                  <a:cubicBezTo>
                    <a:pt x="124" y="517"/>
                    <a:pt x="120" y="514"/>
                    <a:pt x="117" y="511"/>
                  </a:cubicBezTo>
                  <a:cubicBezTo>
                    <a:pt x="117" y="510"/>
                    <a:pt x="118" y="508"/>
                    <a:pt x="119" y="507"/>
                  </a:cubicBezTo>
                  <a:cubicBezTo>
                    <a:pt x="121" y="504"/>
                    <a:pt x="125" y="502"/>
                    <a:pt x="129" y="501"/>
                  </a:cubicBezTo>
                  <a:cubicBezTo>
                    <a:pt x="128" y="497"/>
                    <a:pt x="128" y="497"/>
                    <a:pt x="128" y="497"/>
                  </a:cubicBezTo>
                  <a:cubicBezTo>
                    <a:pt x="123" y="499"/>
                    <a:pt x="119" y="501"/>
                    <a:pt x="116" y="505"/>
                  </a:cubicBezTo>
                  <a:cubicBezTo>
                    <a:pt x="115" y="506"/>
                    <a:pt x="114" y="507"/>
                    <a:pt x="114" y="508"/>
                  </a:cubicBezTo>
                  <a:cubicBezTo>
                    <a:pt x="111" y="505"/>
                    <a:pt x="107" y="502"/>
                    <a:pt x="105" y="498"/>
                  </a:cubicBezTo>
                  <a:cubicBezTo>
                    <a:pt x="108" y="492"/>
                    <a:pt x="112" y="487"/>
                    <a:pt x="115" y="481"/>
                  </a:cubicBezTo>
                  <a:cubicBezTo>
                    <a:pt x="112" y="479"/>
                    <a:pt x="112" y="479"/>
                    <a:pt x="112" y="479"/>
                  </a:cubicBezTo>
                  <a:cubicBezTo>
                    <a:pt x="109" y="484"/>
                    <a:pt x="105" y="489"/>
                    <a:pt x="102" y="495"/>
                  </a:cubicBezTo>
                  <a:cubicBezTo>
                    <a:pt x="100" y="491"/>
                    <a:pt x="98" y="488"/>
                    <a:pt x="96" y="484"/>
                  </a:cubicBezTo>
                  <a:cubicBezTo>
                    <a:pt x="100" y="476"/>
                    <a:pt x="104" y="467"/>
                    <a:pt x="108" y="459"/>
                  </a:cubicBezTo>
                  <a:cubicBezTo>
                    <a:pt x="104" y="457"/>
                    <a:pt x="104" y="457"/>
                    <a:pt x="104" y="457"/>
                  </a:cubicBezTo>
                  <a:cubicBezTo>
                    <a:pt x="101" y="465"/>
                    <a:pt x="97" y="473"/>
                    <a:pt x="93" y="480"/>
                  </a:cubicBezTo>
                  <a:cubicBezTo>
                    <a:pt x="90" y="474"/>
                    <a:pt x="87" y="466"/>
                    <a:pt x="84" y="459"/>
                  </a:cubicBezTo>
                  <a:cubicBezTo>
                    <a:pt x="89" y="450"/>
                    <a:pt x="95" y="442"/>
                    <a:pt x="103" y="437"/>
                  </a:cubicBezTo>
                  <a:cubicBezTo>
                    <a:pt x="101" y="434"/>
                    <a:pt x="101" y="434"/>
                    <a:pt x="101" y="434"/>
                  </a:cubicBezTo>
                  <a:cubicBezTo>
                    <a:pt x="95" y="438"/>
                    <a:pt x="91" y="442"/>
                    <a:pt x="87" y="448"/>
                  </a:cubicBezTo>
                  <a:cubicBezTo>
                    <a:pt x="89" y="440"/>
                    <a:pt x="93" y="433"/>
                    <a:pt x="96" y="425"/>
                  </a:cubicBezTo>
                  <a:cubicBezTo>
                    <a:pt x="96" y="425"/>
                    <a:pt x="96" y="425"/>
                    <a:pt x="96" y="425"/>
                  </a:cubicBezTo>
                  <a:cubicBezTo>
                    <a:pt x="106" y="423"/>
                    <a:pt x="115" y="420"/>
                    <a:pt x="125" y="416"/>
                  </a:cubicBezTo>
                  <a:cubicBezTo>
                    <a:pt x="136" y="414"/>
                    <a:pt x="147" y="412"/>
                    <a:pt x="158" y="410"/>
                  </a:cubicBezTo>
                  <a:cubicBezTo>
                    <a:pt x="158" y="410"/>
                    <a:pt x="158" y="410"/>
                    <a:pt x="158" y="410"/>
                  </a:cubicBezTo>
                  <a:cubicBezTo>
                    <a:pt x="159" y="410"/>
                    <a:pt x="160" y="411"/>
                    <a:pt x="161" y="411"/>
                  </a:cubicBezTo>
                  <a:cubicBezTo>
                    <a:pt x="170" y="409"/>
                    <a:pt x="180" y="405"/>
                    <a:pt x="186" y="399"/>
                  </a:cubicBezTo>
                  <a:cubicBezTo>
                    <a:pt x="195" y="398"/>
                    <a:pt x="204" y="397"/>
                    <a:pt x="213" y="396"/>
                  </a:cubicBezTo>
                  <a:cubicBezTo>
                    <a:pt x="213" y="396"/>
                    <a:pt x="213" y="396"/>
                    <a:pt x="214" y="396"/>
                  </a:cubicBezTo>
                  <a:cubicBezTo>
                    <a:pt x="229" y="441"/>
                    <a:pt x="241" y="502"/>
                    <a:pt x="189" y="523"/>
                  </a:cubicBezTo>
                  <a:close/>
                  <a:moveTo>
                    <a:pt x="191" y="377"/>
                  </a:moveTo>
                  <a:cubicBezTo>
                    <a:pt x="196" y="380"/>
                    <a:pt x="200" y="384"/>
                    <a:pt x="205" y="388"/>
                  </a:cubicBezTo>
                  <a:cubicBezTo>
                    <a:pt x="201" y="388"/>
                    <a:pt x="196" y="388"/>
                    <a:pt x="192" y="389"/>
                  </a:cubicBezTo>
                  <a:cubicBezTo>
                    <a:pt x="193" y="385"/>
                    <a:pt x="193" y="381"/>
                    <a:pt x="191" y="377"/>
                  </a:cubicBezTo>
                  <a:close/>
                  <a:moveTo>
                    <a:pt x="113" y="380"/>
                  </a:moveTo>
                  <a:cubicBezTo>
                    <a:pt x="113" y="380"/>
                    <a:pt x="113" y="380"/>
                    <a:pt x="114" y="379"/>
                  </a:cubicBezTo>
                  <a:cubicBezTo>
                    <a:pt x="115" y="379"/>
                    <a:pt x="115" y="379"/>
                    <a:pt x="116" y="378"/>
                  </a:cubicBezTo>
                  <a:cubicBezTo>
                    <a:pt x="115" y="379"/>
                    <a:pt x="114" y="380"/>
                    <a:pt x="113" y="381"/>
                  </a:cubicBezTo>
                  <a:cubicBezTo>
                    <a:pt x="113" y="381"/>
                    <a:pt x="113" y="380"/>
                    <a:pt x="113" y="380"/>
                  </a:cubicBezTo>
                  <a:close/>
                  <a:moveTo>
                    <a:pt x="121" y="390"/>
                  </a:moveTo>
                  <a:cubicBezTo>
                    <a:pt x="121" y="390"/>
                    <a:pt x="121" y="391"/>
                    <a:pt x="121" y="391"/>
                  </a:cubicBezTo>
                  <a:cubicBezTo>
                    <a:pt x="120" y="390"/>
                    <a:pt x="119" y="389"/>
                    <a:pt x="118" y="388"/>
                  </a:cubicBezTo>
                  <a:cubicBezTo>
                    <a:pt x="119" y="388"/>
                    <a:pt x="119" y="388"/>
                    <a:pt x="119" y="389"/>
                  </a:cubicBezTo>
                  <a:cubicBezTo>
                    <a:pt x="120" y="389"/>
                    <a:pt x="121" y="389"/>
                    <a:pt x="121" y="39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5"/>
            <p:cNvSpPr/>
            <p:nvPr/>
          </p:nvSpPr>
          <p:spPr bwMode="auto">
            <a:xfrm>
              <a:off x="7412725" y="4623266"/>
              <a:ext cx="88718" cy="8871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3" y="29"/>
                  </a:moveTo>
                  <a:cubicBezTo>
                    <a:pt x="11" y="20"/>
                    <a:pt x="20" y="12"/>
                    <a:pt x="29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7" y="9"/>
                    <a:pt x="9" y="18"/>
                    <a:pt x="0" y="26"/>
                  </a:cubicBezTo>
                  <a:lnTo>
                    <a:pt x="3" y="2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6"/>
            <p:cNvSpPr/>
            <p:nvPr/>
          </p:nvSpPr>
          <p:spPr bwMode="auto">
            <a:xfrm>
              <a:off x="7118286" y="3302788"/>
              <a:ext cx="1815497" cy="1442626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7" h="473">
                  <a:moveTo>
                    <a:pt x="3" y="121"/>
                  </a:moveTo>
                  <a:cubicBezTo>
                    <a:pt x="9" y="113"/>
                    <a:pt x="16" y="102"/>
                    <a:pt x="23" y="92"/>
                  </a:cubicBezTo>
                  <a:cubicBezTo>
                    <a:pt x="23" y="102"/>
                    <a:pt x="24" y="111"/>
                    <a:pt x="24" y="121"/>
                  </a:cubicBezTo>
                  <a:cubicBezTo>
                    <a:pt x="21" y="127"/>
                    <a:pt x="18" y="132"/>
                    <a:pt x="15" y="137"/>
                  </a:cubicBezTo>
                  <a:cubicBezTo>
                    <a:pt x="18" y="139"/>
                    <a:pt x="18" y="139"/>
                    <a:pt x="18" y="139"/>
                  </a:cubicBezTo>
                  <a:cubicBezTo>
                    <a:pt x="20" y="135"/>
                    <a:pt x="22" y="131"/>
                    <a:pt x="25" y="128"/>
                  </a:cubicBezTo>
                  <a:cubicBezTo>
                    <a:pt x="28" y="171"/>
                    <a:pt x="33" y="215"/>
                    <a:pt x="34" y="258"/>
                  </a:cubicBezTo>
                  <a:cubicBezTo>
                    <a:pt x="36" y="309"/>
                    <a:pt x="43" y="360"/>
                    <a:pt x="45" y="412"/>
                  </a:cubicBezTo>
                  <a:cubicBezTo>
                    <a:pt x="33" y="429"/>
                    <a:pt x="22" y="446"/>
                    <a:pt x="11" y="461"/>
                  </a:cubicBezTo>
                  <a:cubicBezTo>
                    <a:pt x="14" y="463"/>
                    <a:pt x="14" y="463"/>
                    <a:pt x="14" y="463"/>
                  </a:cubicBezTo>
                  <a:cubicBezTo>
                    <a:pt x="24" y="450"/>
                    <a:pt x="34" y="434"/>
                    <a:pt x="46" y="418"/>
                  </a:cubicBezTo>
                  <a:cubicBezTo>
                    <a:pt x="46" y="427"/>
                    <a:pt x="46" y="436"/>
                    <a:pt x="46" y="444"/>
                  </a:cubicBezTo>
                  <a:cubicBezTo>
                    <a:pt x="46" y="445"/>
                    <a:pt x="45" y="445"/>
                    <a:pt x="45" y="446"/>
                  </a:cubicBezTo>
                  <a:cubicBezTo>
                    <a:pt x="46" y="446"/>
                    <a:pt x="46" y="446"/>
                    <a:pt x="46" y="446"/>
                  </a:cubicBezTo>
                  <a:cubicBezTo>
                    <a:pt x="46" y="453"/>
                    <a:pt x="46" y="460"/>
                    <a:pt x="45" y="466"/>
                  </a:cubicBezTo>
                  <a:cubicBezTo>
                    <a:pt x="45" y="473"/>
                    <a:pt x="55" y="474"/>
                    <a:pt x="56" y="467"/>
                  </a:cubicBezTo>
                  <a:cubicBezTo>
                    <a:pt x="56" y="466"/>
                    <a:pt x="56" y="465"/>
                    <a:pt x="56" y="465"/>
                  </a:cubicBezTo>
                  <a:cubicBezTo>
                    <a:pt x="59" y="466"/>
                    <a:pt x="59" y="466"/>
                    <a:pt x="59" y="466"/>
                  </a:cubicBezTo>
                  <a:cubicBezTo>
                    <a:pt x="71" y="442"/>
                    <a:pt x="84" y="418"/>
                    <a:pt x="103" y="400"/>
                  </a:cubicBezTo>
                  <a:cubicBezTo>
                    <a:pt x="101" y="397"/>
                    <a:pt x="101" y="397"/>
                    <a:pt x="101" y="397"/>
                  </a:cubicBezTo>
                  <a:cubicBezTo>
                    <a:pt x="81" y="416"/>
                    <a:pt x="67" y="440"/>
                    <a:pt x="56" y="465"/>
                  </a:cubicBezTo>
                  <a:cubicBezTo>
                    <a:pt x="56" y="456"/>
                    <a:pt x="56" y="446"/>
                    <a:pt x="56" y="437"/>
                  </a:cubicBezTo>
                  <a:cubicBezTo>
                    <a:pt x="76" y="413"/>
                    <a:pt x="94" y="389"/>
                    <a:pt x="111" y="362"/>
                  </a:cubicBezTo>
                  <a:cubicBezTo>
                    <a:pt x="108" y="360"/>
                    <a:pt x="108" y="360"/>
                    <a:pt x="108" y="360"/>
                  </a:cubicBezTo>
                  <a:cubicBezTo>
                    <a:pt x="92" y="385"/>
                    <a:pt x="74" y="408"/>
                    <a:pt x="56" y="432"/>
                  </a:cubicBezTo>
                  <a:cubicBezTo>
                    <a:pt x="56" y="423"/>
                    <a:pt x="56" y="413"/>
                    <a:pt x="55" y="404"/>
                  </a:cubicBezTo>
                  <a:cubicBezTo>
                    <a:pt x="62" y="394"/>
                    <a:pt x="70" y="383"/>
                    <a:pt x="78" y="373"/>
                  </a:cubicBezTo>
                  <a:cubicBezTo>
                    <a:pt x="101" y="341"/>
                    <a:pt x="124" y="313"/>
                    <a:pt x="144" y="300"/>
                  </a:cubicBezTo>
                  <a:cubicBezTo>
                    <a:pt x="142" y="297"/>
                    <a:pt x="142" y="297"/>
                    <a:pt x="142" y="297"/>
                  </a:cubicBezTo>
                  <a:cubicBezTo>
                    <a:pt x="121" y="311"/>
                    <a:pt x="98" y="339"/>
                    <a:pt x="75" y="370"/>
                  </a:cubicBezTo>
                  <a:cubicBezTo>
                    <a:pt x="68" y="380"/>
                    <a:pt x="61" y="389"/>
                    <a:pt x="55" y="399"/>
                  </a:cubicBezTo>
                  <a:cubicBezTo>
                    <a:pt x="51" y="352"/>
                    <a:pt x="45" y="305"/>
                    <a:pt x="44" y="259"/>
                  </a:cubicBezTo>
                  <a:cubicBezTo>
                    <a:pt x="43" y="222"/>
                    <a:pt x="39" y="186"/>
                    <a:pt x="36" y="149"/>
                  </a:cubicBezTo>
                  <a:cubicBezTo>
                    <a:pt x="35" y="137"/>
                    <a:pt x="34" y="125"/>
                    <a:pt x="34" y="113"/>
                  </a:cubicBezTo>
                  <a:cubicBezTo>
                    <a:pt x="53" y="82"/>
                    <a:pt x="78" y="54"/>
                    <a:pt x="110" y="40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77" y="50"/>
                    <a:pt x="53" y="77"/>
                    <a:pt x="33" y="107"/>
                  </a:cubicBezTo>
                  <a:cubicBezTo>
                    <a:pt x="33" y="97"/>
                    <a:pt x="32" y="88"/>
                    <a:pt x="32" y="79"/>
                  </a:cubicBezTo>
                  <a:cubicBezTo>
                    <a:pt x="32" y="78"/>
                    <a:pt x="33" y="77"/>
                    <a:pt x="34" y="76"/>
                  </a:cubicBezTo>
                  <a:cubicBezTo>
                    <a:pt x="45" y="61"/>
                    <a:pt x="57" y="48"/>
                    <a:pt x="69" y="43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55" y="45"/>
                    <a:pt x="43" y="58"/>
                    <a:pt x="31" y="73"/>
                  </a:cubicBezTo>
                  <a:cubicBezTo>
                    <a:pt x="31" y="60"/>
                    <a:pt x="30" y="48"/>
                    <a:pt x="29" y="36"/>
                  </a:cubicBezTo>
                  <a:cubicBezTo>
                    <a:pt x="121" y="24"/>
                    <a:pt x="214" y="18"/>
                    <a:pt x="307" y="15"/>
                  </a:cubicBezTo>
                  <a:cubicBezTo>
                    <a:pt x="401" y="11"/>
                    <a:pt x="495" y="13"/>
                    <a:pt x="590" y="12"/>
                  </a:cubicBezTo>
                  <a:cubicBezTo>
                    <a:pt x="596" y="12"/>
                    <a:pt x="597" y="2"/>
                    <a:pt x="591" y="2"/>
                  </a:cubicBezTo>
                  <a:cubicBezTo>
                    <a:pt x="494" y="0"/>
                    <a:pt x="397" y="2"/>
                    <a:pt x="301" y="6"/>
                  </a:cubicBezTo>
                  <a:cubicBezTo>
                    <a:pt x="210" y="9"/>
                    <a:pt x="119" y="15"/>
                    <a:pt x="29" y="30"/>
                  </a:cubicBezTo>
                  <a:cubicBezTo>
                    <a:pt x="29" y="29"/>
                    <a:pt x="28" y="28"/>
                    <a:pt x="28" y="27"/>
                  </a:cubicBezTo>
                  <a:cubicBezTo>
                    <a:pt x="28" y="24"/>
                    <a:pt x="24" y="24"/>
                    <a:pt x="23" y="27"/>
                  </a:cubicBezTo>
                  <a:cubicBezTo>
                    <a:pt x="23" y="28"/>
                    <a:pt x="23" y="29"/>
                    <a:pt x="23" y="31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18" y="31"/>
                    <a:pt x="19" y="37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2" y="53"/>
                    <a:pt x="22" y="69"/>
                    <a:pt x="22" y="85"/>
                  </a:cubicBezTo>
                  <a:cubicBezTo>
                    <a:pt x="14" y="97"/>
                    <a:pt x="7" y="109"/>
                    <a:pt x="0" y="119"/>
                  </a:cubicBezTo>
                  <a:lnTo>
                    <a:pt x="3" y="12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7"/>
            <p:cNvSpPr/>
            <p:nvPr/>
          </p:nvSpPr>
          <p:spPr bwMode="auto">
            <a:xfrm>
              <a:off x="7230147" y="3491795"/>
              <a:ext cx="201865" cy="234009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7">
                  <a:moveTo>
                    <a:pt x="0" y="75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22" y="52"/>
                    <a:pt x="41" y="20"/>
                    <a:pt x="66" y="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7" y="18"/>
                    <a:pt x="19" y="50"/>
                    <a:pt x="0" y="7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8"/>
            <p:cNvSpPr/>
            <p:nvPr/>
          </p:nvSpPr>
          <p:spPr bwMode="auto">
            <a:xfrm>
              <a:off x="7026996" y="4151391"/>
              <a:ext cx="66860" cy="57859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0">
                  <a:moveTo>
                    <a:pt x="22" y="190"/>
                  </a:moveTo>
                  <a:cubicBezTo>
                    <a:pt x="16" y="127"/>
                    <a:pt x="9" y="64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4"/>
                    <a:pt x="12" y="127"/>
                    <a:pt x="19" y="190"/>
                  </a:cubicBezTo>
                  <a:lnTo>
                    <a:pt x="22" y="19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9"/>
            <p:cNvSpPr>
              <a:spLocks noEditPoints="1"/>
            </p:cNvSpPr>
            <p:nvPr/>
          </p:nvSpPr>
          <p:spPr bwMode="auto">
            <a:xfrm>
              <a:off x="6895849" y="3107352"/>
              <a:ext cx="2403090" cy="1908072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0" h="627">
                  <a:moveTo>
                    <a:pt x="1" y="44"/>
                  </a:moveTo>
                  <a:cubicBezTo>
                    <a:pt x="4" y="44"/>
                    <a:pt x="8" y="44"/>
                    <a:pt x="11" y="44"/>
                  </a:cubicBezTo>
                  <a:cubicBezTo>
                    <a:pt x="11" y="50"/>
                    <a:pt x="11" y="56"/>
                    <a:pt x="11" y="62"/>
                  </a:cubicBezTo>
                  <a:cubicBezTo>
                    <a:pt x="8" y="62"/>
                    <a:pt x="6" y="62"/>
                    <a:pt x="4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6" y="66"/>
                    <a:pt x="8" y="66"/>
                    <a:pt x="10" y="65"/>
                  </a:cubicBezTo>
                  <a:cubicBezTo>
                    <a:pt x="9" y="153"/>
                    <a:pt x="24" y="242"/>
                    <a:pt x="27" y="330"/>
                  </a:cubicBezTo>
                  <a:cubicBezTo>
                    <a:pt x="29" y="414"/>
                    <a:pt x="45" y="499"/>
                    <a:pt x="42" y="583"/>
                  </a:cubicBezTo>
                  <a:cubicBezTo>
                    <a:pt x="40" y="583"/>
                    <a:pt x="39" y="583"/>
                    <a:pt x="37" y="582"/>
                  </a:cubicBezTo>
                  <a:cubicBezTo>
                    <a:pt x="35" y="582"/>
                    <a:pt x="33" y="581"/>
                    <a:pt x="31" y="580"/>
                  </a:cubicBezTo>
                  <a:cubicBezTo>
                    <a:pt x="29" y="583"/>
                    <a:pt x="29" y="583"/>
                    <a:pt x="29" y="583"/>
                  </a:cubicBezTo>
                  <a:cubicBezTo>
                    <a:pt x="31" y="584"/>
                    <a:pt x="34" y="585"/>
                    <a:pt x="36" y="586"/>
                  </a:cubicBezTo>
                  <a:cubicBezTo>
                    <a:pt x="38" y="586"/>
                    <a:pt x="39" y="586"/>
                    <a:pt x="40" y="587"/>
                  </a:cubicBezTo>
                  <a:cubicBezTo>
                    <a:pt x="39" y="587"/>
                    <a:pt x="39" y="587"/>
                    <a:pt x="39" y="588"/>
                  </a:cubicBezTo>
                  <a:cubicBezTo>
                    <a:pt x="38" y="588"/>
                    <a:pt x="38" y="588"/>
                    <a:pt x="37" y="588"/>
                  </a:cubicBezTo>
                  <a:cubicBezTo>
                    <a:pt x="36" y="588"/>
                    <a:pt x="36" y="588"/>
                    <a:pt x="35" y="588"/>
                  </a:cubicBezTo>
                  <a:cubicBezTo>
                    <a:pt x="30" y="587"/>
                    <a:pt x="30" y="587"/>
                    <a:pt x="30" y="587"/>
                  </a:cubicBezTo>
                  <a:cubicBezTo>
                    <a:pt x="33" y="591"/>
                    <a:pt x="33" y="591"/>
                    <a:pt x="33" y="591"/>
                  </a:cubicBezTo>
                  <a:cubicBezTo>
                    <a:pt x="34" y="591"/>
                    <a:pt x="34" y="592"/>
                    <a:pt x="35" y="592"/>
                  </a:cubicBezTo>
                  <a:cubicBezTo>
                    <a:pt x="33" y="595"/>
                    <a:pt x="33" y="595"/>
                    <a:pt x="33" y="595"/>
                  </a:cubicBezTo>
                  <a:cubicBezTo>
                    <a:pt x="37" y="595"/>
                    <a:pt x="37" y="595"/>
                    <a:pt x="37" y="595"/>
                  </a:cubicBezTo>
                  <a:cubicBezTo>
                    <a:pt x="37" y="595"/>
                    <a:pt x="37" y="595"/>
                    <a:pt x="38" y="595"/>
                  </a:cubicBezTo>
                  <a:cubicBezTo>
                    <a:pt x="39" y="595"/>
                    <a:pt x="40" y="596"/>
                    <a:pt x="41" y="597"/>
                  </a:cubicBezTo>
                  <a:cubicBezTo>
                    <a:pt x="43" y="601"/>
                    <a:pt x="51" y="601"/>
                    <a:pt x="52" y="595"/>
                  </a:cubicBezTo>
                  <a:cubicBezTo>
                    <a:pt x="52" y="594"/>
                    <a:pt x="52" y="593"/>
                    <a:pt x="52" y="592"/>
                  </a:cubicBezTo>
                  <a:cubicBezTo>
                    <a:pt x="52" y="592"/>
                    <a:pt x="52" y="591"/>
                    <a:pt x="53" y="591"/>
                  </a:cubicBezTo>
                  <a:cubicBezTo>
                    <a:pt x="56" y="588"/>
                    <a:pt x="56" y="588"/>
                    <a:pt x="56" y="588"/>
                  </a:cubicBezTo>
                  <a:cubicBezTo>
                    <a:pt x="52" y="588"/>
                    <a:pt x="52" y="588"/>
                    <a:pt x="52" y="588"/>
                  </a:cubicBezTo>
                  <a:cubicBezTo>
                    <a:pt x="52" y="588"/>
                    <a:pt x="52" y="588"/>
                    <a:pt x="52" y="588"/>
                  </a:cubicBezTo>
                  <a:cubicBezTo>
                    <a:pt x="55" y="502"/>
                    <a:pt x="38" y="416"/>
                    <a:pt x="36" y="331"/>
                  </a:cubicBezTo>
                  <a:cubicBezTo>
                    <a:pt x="34" y="282"/>
                    <a:pt x="30" y="233"/>
                    <a:pt x="26" y="184"/>
                  </a:cubicBezTo>
                  <a:cubicBezTo>
                    <a:pt x="23" y="144"/>
                    <a:pt x="21" y="104"/>
                    <a:pt x="19" y="64"/>
                  </a:cubicBezTo>
                  <a:cubicBezTo>
                    <a:pt x="21" y="64"/>
                    <a:pt x="24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3"/>
                    <a:pt x="30" y="63"/>
                    <a:pt x="31" y="63"/>
                  </a:cubicBezTo>
                  <a:cubicBezTo>
                    <a:pt x="31" y="63"/>
                    <a:pt x="32" y="63"/>
                    <a:pt x="32" y="63"/>
                  </a:cubicBezTo>
                  <a:cubicBezTo>
                    <a:pt x="31" y="70"/>
                    <a:pt x="31" y="77"/>
                    <a:pt x="31" y="86"/>
                  </a:cubicBezTo>
                  <a:cubicBezTo>
                    <a:pt x="31" y="129"/>
                    <a:pt x="39" y="191"/>
                    <a:pt x="54" y="233"/>
                  </a:cubicBezTo>
                  <a:cubicBezTo>
                    <a:pt x="58" y="231"/>
                    <a:pt x="58" y="231"/>
                    <a:pt x="58" y="231"/>
                  </a:cubicBezTo>
                  <a:cubicBezTo>
                    <a:pt x="43" y="191"/>
                    <a:pt x="35" y="129"/>
                    <a:pt x="35" y="86"/>
                  </a:cubicBezTo>
                  <a:cubicBezTo>
                    <a:pt x="35" y="77"/>
                    <a:pt x="35" y="70"/>
                    <a:pt x="36" y="63"/>
                  </a:cubicBezTo>
                  <a:cubicBezTo>
                    <a:pt x="36" y="63"/>
                    <a:pt x="37" y="63"/>
                    <a:pt x="38" y="63"/>
                  </a:cubicBezTo>
                  <a:cubicBezTo>
                    <a:pt x="52" y="120"/>
                    <a:pt x="58" y="182"/>
                    <a:pt x="69" y="240"/>
                  </a:cubicBezTo>
                  <a:cubicBezTo>
                    <a:pt x="73" y="239"/>
                    <a:pt x="73" y="239"/>
                    <a:pt x="73" y="239"/>
                  </a:cubicBezTo>
                  <a:cubicBezTo>
                    <a:pt x="61" y="181"/>
                    <a:pt x="55" y="120"/>
                    <a:pt x="42" y="63"/>
                  </a:cubicBezTo>
                  <a:cubicBezTo>
                    <a:pt x="117" y="60"/>
                    <a:pt x="190" y="32"/>
                    <a:pt x="264" y="29"/>
                  </a:cubicBezTo>
                  <a:cubicBezTo>
                    <a:pt x="264" y="28"/>
                    <a:pt x="264" y="28"/>
                    <a:pt x="264" y="28"/>
                  </a:cubicBezTo>
                  <a:cubicBezTo>
                    <a:pt x="289" y="26"/>
                    <a:pt x="314" y="24"/>
                    <a:pt x="339" y="22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292" y="22"/>
                    <a:pt x="245" y="26"/>
                    <a:pt x="198" y="29"/>
                  </a:cubicBezTo>
                  <a:cubicBezTo>
                    <a:pt x="217" y="26"/>
                    <a:pt x="235" y="23"/>
                    <a:pt x="253" y="22"/>
                  </a:cubicBezTo>
                  <a:cubicBezTo>
                    <a:pt x="253" y="21"/>
                    <a:pt x="253" y="21"/>
                    <a:pt x="253" y="21"/>
                  </a:cubicBezTo>
                  <a:cubicBezTo>
                    <a:pt x="295" y="19"/>
                    <a:pt x="336" y="17"/>
                    <a:pt x="378" y="15"/>
                  </a:cubicBezTo>
                  <a:cubicBezTo>
                    <a:pt x="448" y="13"/>
                    <a:pt x="519" y="13"/>
                    <a:pt x="590" y="12"/>
                  </a:cubicBezTo>
                  <a:cubicBezTo>
                    <a:pt x="588" y="13"/>
                    <a:pt x="586" y="14"/>
                    <a:pt x="583" y="15"/>
                  </a:cubicBezTo>
                  <a:cubicBezTo>
                    <a:pt x="585" y="18"/>
                    <a:pt x="585" y="18"/>
                    <a:pt x="585" y="18"/>
                  </a:cubicBezTo>
                  <a:cubicBezTo>
                    <a:pt x="591" y="16"/>
                    <a:pt x="598" y="14"/>
                    <a:pt x="606" y="12"/>
                  </a:cubicBezTo>
                  <a:cubicBezTo>
                    <a:pt x="637" y="12"/>
                    <a:pt x="668" y="12"/>
                    <a:pt x="699" y="12"/>
                  </a:cubicBezTo>
                  <a:cubicBezTo>
                    <a:pt x="707" y="13"/>
                    <a:pt x="715" y="14"/>
                    <a:pt x="722" y="15"/>
                  </a:cubicBezTo>
                  <a:cubicBezTo>
                    <a:pt x="723" y="19"/>
                    <a:pt x="723" y="27"/>
                    <a:pt x="723" y="37"/>
                  </a:cubicBezTo>
                  <a:cubicBezTo>
                    <a:pt x="681" y="35"/>
                    <a:pt x="639" y="26"/>
                    <a:pt x="597" y="23"/>
                  </a:cubicBezTo>
                  <a:cubicBezTo>
                    <a:pt x="635" y="22"/>
                    <a:pt x="673" y="22"/>
                    <a:pt x="711" y="22"/>
                  </a:cubicBezTo>
                  <a:cubicBezTo>
                    <a:pt x="714" y="22"/>
                    <a:pt x="718" y="22"/>
                    <a:pt x="722" y="22"/>
                  </a:cubicBezTo>
                  <a:cubicBezTo>
                    <a:pt x="722" y="18"/>
                    <a:pt x="722" y="18"/>
                    <a:pt x="722" y="18"/>
                  </a:cubicBezTo>
                  <a:cubicBezTo>
                    <a:pt x="718" y="18"/>
                    <a:pt x="714" y="18"/>
                    <a:pt x="711" y="18"/>
                  </a:cubicBezTo>
                  <a:cubicBezTo>
                    <a:pt x="630" y="18"/>
                    <a:pt x="549" y="20"/>
                    <a:pt x="469" y="22"/>
                  </a:cubicBezTo>
                  <a:cubicBezTo>
                    <a:pt x="469" y="26"/>
                    <a:pt x="469" y="26"/>
                    <a:pt x="469" y="26"/>
                  </a:cubicBezTo>
                  <a:cubicBezTo>
                    <a:pt x="496" y="25"/>
                    <a:pt x="523" y="24"/>
                    <a:pt x="551" y="24"/>
                  </a:cubicBezTo>
                  <a:cubicBezTo>
                    <a:pt x="551" y="26"/>
                    <a:pt x="551" y="26"/>
                    <a:pt x="551" y="26"/>
                  </a:cubicBezTo>
                  <a:cubicBezTo>
                    <a:pt x="556" y="25"/>
                    <a:pt x="561" y="25"/>
                    <a:pt x="565" y="25"/>
                  </a:cubicBezTo>
                  <a:cubicBezTo>
                    <a:pt x="619" y="25"/>
                    <a:pt x="670" y="39"/>
                    <a:pt x="723" y="40"/>
                  </a:cubicBezTo>
                  <a:cubicBezTo>
                    <a:pt x="723" y="43"/>
                    <a:pt x="724" y="45"/>
                    <a:pt x="724" y="48"/>
                  </a:cubicBezTo>
                  <a:cubicBezTo>
                    <a:pt x="724" y="94"/>
                    <a:pt x="720" y="166"/>
                    <a:pt x="720" y="188"/>
                  </a:cubicBezTo>
                  <a:cubicBezTo>
                    <a:pt x="720" y="189"/>
                    <a:pt x="720" y="190"/>
                    <a:pt x="720" y="191"/>
                  </a:cubicBezTo>
                  <a:cubicBezTo>
                    <a:pt x="723" y="191"/>
                    <a:pt x="723" y="191"/>
                    <a:pt x="723" y="191"/>
                  </a:cubicBezTo>
                  <a:cubicBezTo>
                    <a:pt x="723" y="190"/>
                    <a:pt x="723" y="189"/>
                    <a:pt x="723" y="188"/>
                  </a:cubicBezTo>
                  <a:cubicBezTo>
                    <a:pt x="723" y="166"/>
                    <a:pt x="727" y="94"/>
                    <a:pt x="727" y="48"/>
                  </a:cubicBezTo>
                  <a:cubicBezTo>
                    <a:pt x="727" y="45"/>
                    <a:pt x="727" y="43"/>
                    <a:pt x="727" y="40"/>
                  </a:cubicBezTo>
                  <a:cubicBezTo>
                    <a:pt x="728" y="40"/>
                    <a:pt x="728" y="41"/>
                    <a:pt x="729" y="41"/>
                  </a:cubicBezTo>
                  <a:cubicBezTo>
                    <a:pt x="729" y="37"/>
                    <a:pt x="729" y="37"/>
                    <a:pt x="729" y="37"/>
                  </a:cubicBezTo>
                  <a:cubicBezTo>
                    <a:pt x="728" y="37"/>
                    <a:pt x="728" y="37"/>
                    <a:pt x="727" y="37"/>
                  </a:cubicBezTo>
                  <a:cubicBezTo>
                    <a:pt x="727" y="30"/>
                    <a:pt x="727" y="24"/>
                    <a:pt x="726" y="20"/>
                  </a:cubicBezTo>
                  <a:cubicBezTo>
                    <a:pt x="726" y="18"/>
                    <a:pt x="726" y="16"/>
                    <a:pt x="726" y="15"/>
                  </a:cubicBezTo>
                  <a:cubicBezTo>
                    <a:pt x="737" y="16"/>
                    <a:pt x="748" y="18"/>
                    <a:pt x="758" y="19"/>
                  </a:cubicBezTo>
                  <a:cubicBezTo>
                    <a:pt x="753" y="29"/>
                    <a:pt x="753" y="40"/>
                    <a:pt x="753" y="51"/>
                  </a:cubicBezTo>
                  <a:cubicBezTo>
                    <a:pt x="752" y="70"/>
                    <a:pt x="753" y="89"/>
                    <a:pt x="753" y="109"/>
                  </a:cubicBezTo>
                  <a:cubicBezTo>
                    <a:pt x="752" y="146"/>
                    <a:pt x="752" y="184"/>
                    <a:pt x="751" y="222"/>
                  </a:cubicBezTo>
                  <a:cubicBezTo>
                    <a:pt x="749" y="239"/>
                    <a:pt x="747" y="258"/>
                    <a:pt x="745" y="277"/>
                  </a:cubicBezTo>
                  <a:cubicBezTo>
                    <a:pt x="742" y="277"/>
                    <a:pt x="742" y="277"/>
                    <a:pt x="742" y="277"/>
                  </a:cubicBezTo>
                  <a:cubicBezTo>
                    <a:pt x="742" y="296"/>
                    <a:pt x="742" y="316"/>
                    <a:pt x="742" y="336"/>
                  </a:cubicBezTo>
                  <a:cubicBezTo>
                    <a:pt x="742" y="345"/>
                    <a:pt x="742" y="353"/>
                    <a:pt x="742" y="362"/>
                  </a:cubicBezTo>
                  <a:cubicBezTo>
                    <a:pt x="742" y="371"/>
                    <a:pt x="742" y="379"/>
                    <a:pt x="742" y="388"/>
                  </a:cubicBezTo>
                  <a:cubicBezTo>
                    <a:pt x="742" y="398"/>
                    <a:pt x="742" y="408"/>
                    <a:pt x="742" y="418"/>
                  </a:cubicBezTo>
                  <a:cubicBezTo>
                    <a:pt x="743" y="418"/>
                    <a:pt x="743" y="418"/>
                    <a:pt x="743" y="418"/>
                  </a:cubicBezTo>
                  <a:cubicBezTo>
                    <a:pt x="747" y="479"/>
                    <a:pt x="756" y="539"/>
                    <a:pt x="773" y="590"/>
                  </a:cubicBezTo>
                  <a:cubicBezTo>
                    <a:pt x="773" y="592"/>
                    <a:pt x="774" y="594"/>
                    <a:pt x="774" y="596"/>
                  </a:cubicBezTo>
                  <a:cubicBezTo>
                    <a:pt x="773" y="595"/>
                    <a:pt x="772" y="595"/>
                    <a:pt x="771" y="595"/>
                  </a:cubicBezTo>
                  <a:cubicBezTo>
                    <a:pt x="767" y="594"/>
                    <a:pt x="761" y="595"/>
                    <a:pt x="755" y="594"/>
                  </a:cubicBezTo>
                  <a:cubicBezTo>
                    <a:pt x="755" y="598"/>
                    <a:pt x="755" y="598"/>
                    <a:pt x="755" y="598"/>
                  </a:cubicBezTo>
                  <a:cubicBezTo>
                    <a:pt x="761" y="599"/>
                    <a:pt x="767" y="598"/>
                    <a:pt x="771" y="599"/>
                  </a:cubicBezTo>
                  <a:cubicBezTo>
                    <a:pt x="772" y="599"/>
                    <a:pt x="773" y="599"/>
                    <a:pt x="774" y="600"/>
                  </a:cubicBezTo>
                  <a:cubicBezTo>
                    <a:pt x="774" y="601"/>
                    <a:pt x="775" y="601"/>
                    <a:pt x="776" y="602"/>
                  </a:cubicBezTo>
                  <a:cubicBezTo>
                    <a:pt x="775" y="602"/>
                    <a:pt x="775" y="602"/>
                    <a:pt x="775" y="602"/>
                  </a:cubicBezTo>
                  <a:cubicBezTo>
                    <a:pt x="768" y="602"/>
                    <a:pt x="760" y="602"/>
                    <a:pt x="753" y="603"/>
                  </a:cubicBezTo>
                  <a:cubicBezTo>
                    <a:pt x="743" y="602"/>
                    <a:pt x="733" y="601"/>
                    <a:pt x="722" y="601"/>
                  </a:cubicBezTo>
                  <a:cubicBezTo>
                    <a:pt x="699" y="601"/>
                    <a:pt x="675" y="604"/>
                    <a:pt x="654" y="609"/>
                  </a:cubicBezTo>
                  <a:cubicBezTo>
                    <a:pt x="654" y="611"/>
                    <a:pt x="654" y="611"/>
                    <a:pt x="654" y="611"/>
                  </a:cubicBezTo>
                  <a:cubicBezTo>
                    <a:pt x="543" y="613"/>
                    <a:pt x="432" y="609"/>
                    <a:pt x="321" y="606"/>
                  </a:cubicBezTo>
                  <a:cubicBezTo>
                    <a:pt x="290" y="605"/>
                    <a:pt x="259" y="604"/>
                    <a:pt x="228" y="605"/>
                  </a:cubicBezTo>
                  <a:cubicBezTo>
                    <a:pt x="192" y="607"/>
                    <a:pt x="155" y="609"/>
                    <a:pt x="119" y="608"/>
                  </a:cubicBezTo>
                  <a:cubicBezTo>
                    <a:pt x="113" y="608"/>
                    <a:pt x="48" y="587"/>
                    <a:pt x="58" y="609"/>
                  </a:cubicBezTo>
                  <a:cubicBezTo>
                    <a:pt x="60" y="613"/>
                    <a:pt x="65" y="610"/>
                    <a:pt x="64" y="607"/>
                  </a:cubicBezTo>
                  <a:cubicBezTo>
                    <a:pt x="64" y="607"/>
                    <a:pt x="72" y="608"/>
                    <a:pt x="75" y="608"/>
                  </a:cubicBezTo>
                  <a:cubicBezTo>
                    <a:pt x="85" y="610"/>
                    <a:pt x="95" y="613"/>
                    <a:pt x="105" y="615"/>
                  </a:cubicBezTo>
                  <a:cubicBezTo>
                    <a:pt x="127" y="621"/>
                    <a:pt x="150" y="619"/>
                    <a:pt x="173" y="619"/>
                  </a:cubicBezTo>
                  <a:cubicBezTo>
                    <a:pt x="237" y="617"/>
                    <a:pt x="300" y="617"/>
                    <a:pt x="363" y="619"/>
                  </a:cubicBezTo>
                  <a:cubicBezTo>
                    <a:pt x="429" y="621"/>
                    <a:pt x="494" y="622"/>
                    <a:pt x="559" y="624"/>
                  </a:cubicBezTo>
                  <a:cubicBezTo>
                    <a:pt x="618" y="626"/>
                    <a:pt x="678" y="627"/>
                    <a:pt x="736" y="619"/>
                  </a:cubicBezTo>
                  <a:cubicBezTo>
                    <a:pt x="743" y="618"/>
                    <a:pt x="742" y="610"/>
                    <a:pt x="736" y="608"/>
                  </a:cubicBezTo>
                  <a:cubicBezTo>
                    <a:pt x="740" y="608"/>
                    <a:pt x="743" y="608"/>
                    <a:pt x="746" y="607"/>
                  </a:cubicBezTo>
                  <a:cubicBezTo>
                    <a:pt x="746" y="609"/>
                    <a:pt x="746" y="609"/>
                    <a:pt x="746" y="609"/>
                  </a:cubicBezTo>
                  <a:cubicBezTo>
                    <a:pt x="750" y="610"/>
                    <a:pt x="754" y="610"/>
                    <a:pt x="758" y="610"/>
                  </a:cubicBezTo>
                  <a:cubicBezTo>
                    <a:pt x="762" y="610"/>
                    <a:pt x="766" y="610"/>
                    <a:pt x="769" y="609"/>
                  </a:cubicBezTo>
                  <a:cubicBezTo>
                    <a:pt x="770" y="609"/>
                    <a:pt x="772" y="609"/>
                    <a:pt x="773" y="610"/>
                  </a:cubicBezTo>
                  <a:cubicBezTo>
                    <a:pt x="773" y="609"/>
                    <a:pt x="773" y="609"/>
                    <a:pt x="773" y="609"/>
                  </a:cubicBezTo>
                  <a:cubicBezTo>
                    <a:pt x="777" y="608"/>
                    <a:pt x="781" y="607"/>
                    <a:pt x="785" y="606"/>
                  </a:cubicBezTo>
                  <a:cubicBezTo>
                    <a:pt x="787" y="605"/>
                    <a:pt x="787" y="605"/>
                    <a:pt x="787" y="605"/>
                  </a:cubicBezTo>
                  <a:cubicBezTo>
                    <a:pt x="785" y="603"/>
                    <a:pt x="785" y="603"/>
                    <a:pt x="785" y="603"/>
                  </a:cubicBezTo>
                  <a:cubicBezTo>
                    <a:pt x="785" y="602"/>
                    <a:pt x="785" y="602"/>
                    <a:pt x="784" y="602"/>
                  </a:cubicBezTo>
                  <a:cubicBezTo>
                    <a:pt x="785" y="601"/>
                    <a:pt x="786" y="600"/>
                    <a:pt x="786" y="598"/>
                  </a:cubicBezTo>
                  <a:cubicBezTo>
                    <a:pt x="790" y="551"/>
                    <a:pt x="782" y="500"/>
                    <a:pt x="778" y="453"/>
                  </a:cubicBezTo>
                  <a:cubicBezTo>
                    <a:pt x="772" y="400"/>
                    <a:pt x="766" y="347"/>
                    <a:pt x="763" y="294"/>
                  </a:cubicBezTo>
                  <a:cubicBezTo>
                    <a:pt x="760" y="240"/>
                    <a:pt x="762" y="185"/>
                    <a:pt x="762" y="131"/>
                  </a:cubicBezTo>
                  <a:cubicBezTo>
                    <a:pt x="762" y="109"/>
                    <a:pt x="762" y="88"/>
                    <a:pt x="762" y="66"/>
                  </a:cubicBezTo>
                  <a:cubicBezTo>
                    <a:pt x="761" y="52"/>
                    <a:pt x="759" y="34"/>
                    <a:pt x="765" y="20"/>
                  </a:cubicBezTo>
                  <a:cubicBezTo>
                    <a:pt x="769" y="21"/>
                    <a:pt x="773" y="21"/>
                    <a:pt x="777" y="22"/>
                  </a:cubicBezTo>
                  <a:cubicBezTo>
                    <a:pt x="778" y="18"/>
                    <a:pt x="778" y="18"/>
                    <a:pt x="778" y="18"/>
                  </a:cubicBezTo>
                  <a:cubicBezTo>
                    <a:pt x="774" y="18"/>
                    <a:pt x="770" y="17"/>
                    <a:pt x="766" y="17"/>
                  </a:cubicBezTo>
                  <a:cubicBezTo>
                    <a:pt x="766" y="14"/>
                    <a:pt x="762" y="12"/>
                    <a:pt x="760" y="15"/>
                  </a:cubicBezTo>
                  <a:cubicBezTo>
                    <a:pt x="760" y="15"/>
                    <a:pt x="760" y="16"/>
                    <a:pt x="760" y="16"/>
                  </a:cubicBezTo>
                  <a:cubicBezTo>
                    <a:pt x="750" y="14"/>
                    <a:pt x="739" y="13"/>
                    <a:pt x="729" y="12"/>
                  </a:cubicBezTo>
                  <a:cubicBezTo>
                    <a:pt x="736" y="12"/>
                    <a:pt x="744" y="11"/>
                    <a:pt x="752" y="11"/>
                  </a:cubicBezTo>
                  <a:cubicBezTo>
                    <a:pt x="758" y="11"/>
                    <a:pt x="759" y="2"/>
                    <a:pt x="753" y="2"/>
                  </a:cubicBezTo>
                  <a:cubicBezTo>
                    <a:pt x="628" y="0"/>
                    <a:pt x="503" y="2"/>
                    <a:pt x="379" y="6"/>
                  </a:cubicBezTo>
                  <a:cubicBezTo>
                    <a:pt x="258" y="10"/>
                    <a:pt x="137" y="18"/>
                    <a:pt x="17" y="37"/>
                  </a:cubicBezTo>
                  <a:cubicBezTo>
                    <a:pt x="17" y="35"/>
                    <a:pt x="17" y="34"/>
                    <a:pt x="17" y="32"/>
                  </a:cubicBezTo>
                  <a:cubicBezTo>
                    <a:pt x="16" y="29"/>
                    <a:pt x="12" y="30"/>
                    <a:pt x="12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0" y="38"/>
                    <a:pt x="10" y="38"/>
                    <a:pt x="9" y="38"/>
                  </a:cubicBezTo>
                  <a:cubicBezTo>
                    <a:pt x="7" y="38"/>
                    <a:pt x="7" y="39"/>
                    <a:pt x="6" y="40"/>
                  </a:cubicBezTo>
                  <a:cubicBezTo>
                    <a:pt x="4" y="40"/>
                    <a:pt x="2" y="40"/>
                    <a:pt x="0" y="41"/>
                  </a:cubicBezTo>
                  <a:lnTo>
                    <a:pt x="1" y="44"/>
                  </a:lnTo>
                  <a:close/>
                  <a:moveTo>
                    <a:pt x="780" y="603"/>
                  </a:moveTo>
                  <a:cubicBezTo>
                    <a:pt x="779" y="604"/>
                    <a:pt x="778" y="604"/>
                    <a:pt x="777" y="604"/>
                  </a:cubicBezTo>
                  <a:cubicBezTo>
                    <a:pt x="777" y="603"/>
                    <a:pt x="777" y="603"/>
                    <a:pt x="777" y="603"/>
                  </a:cubicBezTo>
                  <a:cubicBezTo>
                    <a:pt x="778" y="603"/>
                    <a:pt x="779" y="603"/>
                    <a:pt x="780" y="603"/>
                  </a:cubicBezTo>
                  <a:close/>
                  <a:moveTo>
                    <a:pt x="731" y="605"/>
                  </a:moveTo>
                  <a:cubicBezTo>
                    <a:pt x="712" y="607"/>
                    <a:pt x="693" y="610"/>
                    <a:pt x="675" y="610"/>
                  </a:cubicBezTo>
                  <a:cubicBezTo>
                    <a:pt x="673" y="610"/>
                    <a:pt x="671" y="610"/>
                    <a:pt x="668" y="610"/>
                  </a:cubicBezTo>
                  <a:cubicBezTo>
                    <a:pt x="686" y="607"/>
                    <a:pt x="704" y="605"/>
                    <a:pt x="722" y="605"/>
                  </a:cubicBezTo>
                  <a:cubicBezTo>
                    <a:pt x="725" y="605"/>
                    <a:pt x="728" y="605"/>
                    <a:pt x="731" y="605"/>
                  </a:cubicBezTo>
                  <a:close/>
                  <a:moveTo>
                    <a:pt x="764" y="434"/>
                  </a:moveTo>
                  <a:cubicBezTo>
                    <a:pt x="766" y="460"/>
                    <a:pt x="768" y="486"/>
                    <a:pt x="770" y="513"/>
                  </a:cubicBezTo>
                  <a:cubicBezTo>
                    <a:pt x="772" y="534"/>
                    <a:pt x="772" y="554"/>
                    <a:pt x="772" y="575"/>
                  </a:cubicBezTo>
                  <a:cubicBezTo>
                    <a:pt x="756" y="519"/>
                    <a:pt x="747" y="453"/>
                    <a:pt x="746" y="388"/>
                  </a:cubicBezTo>
                  <a:cubicBezTo>
                    <a:pt x="746" y="371"/>
                    <a:pt x="746" y="354"/>
                    <a:pt x="746" y="336"/>
                  </a:cubicBezTo>
                  <a:cubicBezTo>
                    <a:pt x="747" y="307"/>
                    <a:pt x="749" y="278"/>
                    <a:pt x="752" y="251"/>
                  </a:cubicBezTo>
                  <a:cubicBezTo>
                    <a:pt x="752" y="258"/>
                    <a:pt x="752" y="266"/>
                    <a:pt x="752" y="273"/>
                  </a:cubicBezTo>
                  <a:cubicBezTo>
                    <a:pt x="753" y="327"/>
                    <a:pt x="759" y="380"/>
                    <a:pt x="764" y="434"/>
                  </a:cubicBezTo>
                  <a:close/>
                  <a:moveTo>
                    <a:pt x="95" y="37"/>
                  </a:moveTo>
                  <a:cubicBezTo>
                    <a:pt x="112" y="37"/>
                    <a:pt x="130" y="37"/>
                    <a:pt x="147" y="36"/>
                  </a:cubicBezTo>
                  <a:cubicBezTo>
                    <a:pt x="130" y="40"/>
                    <a:pt x="112" y="43"/>
                    <a:pt x="94" y="47"/>
                  </a:cubicBezTo>
                  <a:cubicBezTo>
                    <a:pt x="82" y="48"/>
                    <a:pt x="69" y="49"/>
                    <a:pt x="57" y="49"/>
                  </a:cubicBezTo>
                  <a:cubicBezTo>
                    <a:pt x="51" y="49"/>
                    <a:pt x="45" y="49"/>
                    <a:pt x="38" y="48"/>
                  </a:cubicBezTo>
                  <a:cubicBezTo>
                    <a:pt x="38" y="46"/>
                    <a:pt x="37" y="44"/>
                    <a:pt x="37" y="41"/>
                  </a:cubicBezTo>
                  <a:cubicBezTo>
                    <a:pt x="49" y="40"/>
                    <a:pt x="62" y="39"/>
                    <a:pt x="75" y="37"/>
                  </a:cubicBezTo>
                  <a:cubicBezTo>
                    <a:pt x="82" y="37"/>
                    <a:pt x="88" y="37"/>
                    <a:pt x="95" y="37"/>
                  </a:cubicBezTo>
                  <a:close/>
                  <a:moveTo>
                    <a:pt x="60" y="53"/>
                  </a:moveTo>
                  <a:cubicBezTo>
                    <a:pt x="53" y="54"/>
                    <a:pt x="47" y="55"/>
                    <a:pt x="40" y="56"/>
                  </a:cubicBezTo>
                  <a:cubicBezTo>
                    <a:pt x="40" y="55"/>
                    <a:pt x="40" y="54"/>
                    <a:pt x="39" y="52"/>
                  </a:cubicBezTo>
                  <a:cubicBezTo>
                    <a:pt x="45" y="53"/>
                    <a:pt x="51" y="53"/>
                    <a:pt x="57" y="53"/>
                  </a:cubicBezTo>
                  <a:cubicBezTo>
                    <a:pt x="58" y="53"/>
                    <a:pt x="59" y="53"/>
                    <a:pt x="60" y="53"/>
                  </a:cubicBezTo>
                  <a:close/>
                  <a:moveTo>
                    <a:pt x="17" y="43"/>
                  </a:moveTo>
                  <a:cubicBezTo>
                    <a:pt x="22" y="43"/>
                    <a:pt x="28" y="42"/>
                    <a:pt x="33" y="42"/>
                  </a:cubicBezTo>
                  <a:cubicBezTo>
                    <a:pt x="33" y="44"/>
                    <a:pt x="34" y="46"/>
                    <a:pt x="35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2"/>
                    <a:pt x="35" y="52"/>
                    <a:pt x="36" y="52"/>
                  </a:cubicBezTo>
                  <a:cubicBezTo>
                    <a:pt x="36" y="54"/>
                    <a:pt x="36" y="55"/>
                    <a:pt x="37" y="57"/>
                  </a:cubicBezTo>
                  <a:cubicBezTo>
                    <a:pt x="31" y="58"/>
                    <a:pt x="24" y="59"/>
                    <a:pt x="18" y="60"/>
                  </a:cubicBezTo>
                  <a:cubicBezTo>
                    <a:pt x="18" y="55"/>
                    <a:pt x="18" y="49"/>
                    <a:pt x="17" y="43"/>
                  </a:cubicBezTo>
                  <a:close/>
                  <a:moveTo>
                    <a:pt x="202" y="33"/>
                  </a:moveTo>
                  <a:cubicBezTo>
                    <a:pt x="151" y="42"/>
                    <a:pt x="100" y="56"/>
                    <a:pt x="49" y="59"/>
                  </a:cubicBezTo>
                  <a:cubicBezTo>
                    <a:pt x="64" y="56"/>
                    <a:pt x="80" y="53"/>
                    <a:pt x="95" y="50"/>
                  </a:cubicBezTo>
                  <a:cubicBezTo>
                    <a:pt x="121" y="47"/>
                    <a:pt x="147" y="40"/>
                    <a:pt x="173" y="35"/>
                  </a:cubicBezTo>
                  <a:cubicBezTo>
                    <a:pt x="183" y="34"/>
                    <a:pt x="192" y="33"/>
                    <a:pt x="202" y="33"/>
                  </a:cubicBezTo>
                  <a:close/>
                  <a:moveTo>
                    <a:pt x="102" y="33"/>
                  </a:moveTo>
                  <a:cubicBezTo>
                    <a:pt x="107" y="33"/>
                    <a:pt x="112" y="32"/>
                    <a:pt x="117" y="31"/>
                  </a:cubicBezTo>
                  <a:cubicBezTo>
                    <a:pt x="139" y="29"/>
                    <a:pt x="161" y="27"/>
                    <a:pt x="183" y="26"/>
                  </a:cubicBezTo>
                  <a:cubicBezTo>
                    <a:pt x="188" y="26"/>
                    <a:pt x="193" y="25"/>
                    <a:pt x="198" y="25"/>
                  </a:cubicBezTo>
                  <a:cubicBezTo>
                    <a:pt x="190" y="27"/>
                    <a:pt x="181" y="29"/>
                    <a:pt x="172" y="31"/>
                  </a:cubicBezTo>
                  <a:cubicBezTo>
                    <a:pt x="149" y="32"/>
                    <a:pt x="126" y="33"/>
                    <a:pt x="102" y="3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1"/>
            <p:cNvSpPr/>
            <p:nvPr/>
          </p:nvSpPr>
          <p:spPr bwMode="auto">
            <a:xfrm>
              <a:off x="9107360" y="3214070"/>
              <a:ext cx="45002" cy="995180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27">
                  <a:moveTo>
                    <a:pt x="11" y="0"/>
                  </a:moveTo>
                  <a:cubicBezTo>
                    <a:pt x="11" y="5"/>
                    <a:pt x="11" y="10"/>
                    <a:pt x="1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112"/>
                    <a:pt x="0" y="208"/>
                    <a:pt x="0" y="305"/>
                  </a:cubicBezTo>
                  <a:cubicBezTo>
                    <a:pt x="0" y="313"/>
                    <a:pt x="0" y="320"/>
                    <a:pt x="0" y="327"/>
                  </a:cubicBezTo>
                  <a:cubicBezTo>
                    <a:pt x="4" y="327"/>
                    <a:pt x="4" y="327"/>
                    <a:pt x="4" y="327"/>
                  </a:cubicBezTo>
                  <a:cubicBezTo>
                    <a:pt x="4" y="320"/>
                    <a:pt x="4" y="313"/>
                    <a:pt x="4" y="305"/>
                  </a:cubicBezTo>
                  <a:cubicBezTo>
                    <a:pt x="4" y="237"/>
                    <a:pt x="5" y="168"/>
                    <a:pt x="8" y="100"/>
                  </a:cubicBezTo>
                  <a:cubicBezTo>
                    <a:pt x="8" y="104"/>
                    <a:pt x="7" y="108"/>
                    <a:pt x="7" y="112"/>
                  </a:cubicBezTo>
                  <a:cubicBezTo>
                    <a:pt x="7" y="119"/>
                    <a:pt x="7" y="127"/>
                    <a:pt x="8" y="134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1" y="127"/>
                    <a:pt x="11" y="119"/>
                    <a:pt x="11" y="112"/>
                  </a:cubicBezTo>
                  <a:cubicBezTo>
                    <a:pt x="11" y="75"/>
                    <a:pt x="13" y="38"/>
                    <a:pt x="15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2"/>
            <p:cNvSpPr/>
            <p:nvPr/>
          </p:nvSpPr>
          <p:spPr bwMode="auto">
            <a:xfrm>
              <a:off x="8027320" y="4645124"/>
              <a:ext cx="815173" cy="56574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9">
                  <a:moveTo>
                    <a:pt x="268" y="15"/>
                  </a:moveTo>
                  <a:cubicBezTo>
                    <a:pt x="179" y="3"/>
                    <a:pt x="89" y="5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9" y="9"/>
                    <a:pt x="179" y="7"/>
                    <a:pt x="268" y="19"/>
                  </a:cubicBezTo>
                  <a:lnTo>
                    <a:pt x="268" y="1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13"/>
            <p:cNvSpPr>
              <a:spLocks noEditPoints="1"/>
            </p:cNvSpPr>
            <p:nvPr/>
          </p:nvSpPr>
          <p:spPr bwMode="auto">
            <a:xfrm>
              <a:off x="7428154" y="4830274"/>
              <a:ext cx="57859" cy="82289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" h="27">
                  <a:moveTo>
                    <a:pt x="18" y="17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7" y="12"/>
                    <a:pt x="15" y="12"/>
                  </a:cubicBezTo>
                  <a:cubicBezTo>
                    <a:pt x="15" y="11"/>
                    <a:pt x="14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9"/>
                    <a:pt x="10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4" y="8"/>
                    <a:pt x="16" y="5"/>
                    <a:pt x="13" y="4"/>
                  </a:cubicBezTo>
                  <a:cubicBezTo>
                    <a:pt x="10" y="2"/>
                    <a:pt x="6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1" y="8"/>
                    <a:pt x="1" y="12"/>
                    <a:pt x="3" y="16"/>
                  </a:cubicBezTo>
                  <a:cubicBezTo>
                    <a:pt x="5" y="20"/>
                    <a:pt x="8" y="22"/>
                    <a:pt x="10" y="25"/>
                  </a:cubicBezTo>
                  <a:cubicBezTo>
                    <a:pt x="12" y="27"/>
                    <a:pt x="16" y="26"/>
                    <a:pt x="16" y="23"/>
                  </a:cubicBezTo>
                  <a:cubicBezTo>
                    <a:pt x="16" y="22"/>
                    <a:pt x="16" y="20"/>
                    <a:pt x="15" y="19"/>
                  </a:cubicBezTo>
                  <a:cubicBezTo>
                    <a:pt x="15" y="18"/>
                    <a:pt x="15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6" y="16"/>
                    <a:pt x="16" y="16"/>
                  </a:cubicBezTo>
                  <a:cubicBezTo>
                    <a:pt x="17" y="16"/>
                    <a:pt x="17" y="17"/>
                    <a:pt x="18" y="17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7"/>
                    <a:pt x="7" y="7"/>
                    <a:pt x="6" y="7"/>
                  </a:cubicBezTo>
                  <a:close/>
                  <a:moveTo>
                    <a:pt x="13" y="16"/>
                  </a:moveTo>
                  <a:cubicBezTo>
                    <a:pt x="13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3" y="16"/>
                    <a:pt x="13" y="1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0"/>
            <p:cNvSpPr>
              <a:spLocks noEditPoints="1"/>
            </p:cNvSpPr>
            <p:nvPr/>
          </p:nvSpPr>
          <p:spPr bwMode="auto">
            <a:xfrm>
              <a:off x="10335264" y="4726127"/>
              <a:ext cx="991323" cy="331727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6" h="109">
                  <a:moveTo>
                    <a:pt x="303" y="65"/>
                  </a:moveTo>
                  <a:cubicBezTo>
                    <a:pt x="293" y="60"/>
                    <a:pt x="281" y="63"/>
                    <a:pt x="270" y="67"/>
                  </a:cubicBezTo>
                  <a:cubicBezTo>
                    <a:pt x="270" y="66"/>
                    <a:pt x="269" y="65"/>
                    <a:pt x="268" y="65"/>
                  </a:cubicBezTo>
                  <a:cubicBezTo>
                    <a:pt x="245" y="68"/>
                    <a:pt x="222" y="75"/>
                    <a:pt x="200" y="79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197" y="78"/>
                    <a:pt x="194" y="76"/>
                    <a:pt x="191" y="76"/>
                  </a:cubicBezTo>
                  <a:cubicBezTo>
                    <a:pt x="185" y="57"/>
                    <a:pt x="147" y="42"/>
                    <a:pt x="131" y="39"/>
                  </a:cubicBezTo>
                  <a:cubicBezTo>
                    <a:pt x="128" y="39"/>
                    <a:pt x="127" y="42"/>
                    <a:pt x="128" y="44"/>
                  </a:cubicBezTo>
                  <a:cubicBezTo>
                    <a:pt x="123" y="50"/>
                    <a:pt x="117" y="56"/>
                    <a:pt x="113" y="62"/>
                  </a:cubicBezTo>
                  <a:cubicBezTo>
                    <a:pt x="108" y="56"/>
                    <a:pt x="98" y="52"/>
                    <a:pt x="90" y="51"/>
                  </a:cubicBezTo>
                  <a:cubicBezTo>
                    <a:pt x="92" y="45"/>
                    <a:pt x="93" y="40"/>
                    <a:pt x="92" y="36"/>
                  </a:cubicBezTo>
                  <a:cubicBezTo>
                    <a:pt x="91" y="28"/>
                    <a:pt x="86" y="23"/>
                    <a:pt x="80" y="19"/>
                  </a:cubicBezTo>
                  <a:cubicBezTo>
                    <a:pt x="92" y="16"/>
                    <a:pt x="103" y="14"/>
                    <a:pt x="115" y="13"/>
                  </a:cubicBezTo>
                  <a:cubicBezTo>
                    <a:pt x="122" y="12"/>
                    <a:pt x="130" y="12"/>
                    <a:pt x="137" y="12"/>
                  </a:cubicBezTo>
                  <a:cubicBezTo>
                    <a:pt x="141" y="12"/>
                    <a:pt x="144" y="13"/>
                    <a:pt x="147" y="13"/>
                  </a:cubicBezTo>
                  <a:cubicBezTo>
                    <a:pt x="150" y="14"/>
                    <a:pt x="147" y="20"/>
                    <a:pt x="146" y="22"/>
                  </a:cubicBezTo>
                  <a:cubicBezTo>
                    <a:pt x="145" y="24"/>
                    <a:pt x="147" y="26"/>
                    <a:pt x="149" y="26"/>
                  </a:cubicBezTo>
                  <a:cubicBezTo>
                    <a:pt x="153" y="24"/>
                    <a:pt x="164" y="21"/>
                    <a:pt x="162" y="15"/>
                  </a:cubicBezTo>
                  <a:cubicBezTo>
                    <a:pt x="160" y="9"/>
                    <a:pt x="151" y="8"/>
                    <a:pt x="146" y="7"/>
                  </a:cubicBezTo>
                  <a:cubicBezTo>
                    <a:pt x="137" y="4"/>
                    <a:pt x="127" y="4"/>
                    <a:pt x="117" y="4"/>
                  </a:cubicBezTo>
                  <a:cubicBezTo>
                    <a:pt x="97" y="5"/>
                    <a:pt x="77" y="5"/>
                    <a:pt x="57" y="7"/>
                  </a:cubicBezTo>
                  <a:cubicBezTo>
                    <a:pt x="57" y="7"/>
                    <a:pt x="56" y="7"/>
                    <a:pt x="56" y="7"/>
                  </a:cubicBezTo>
                  <a:cubicBezTo>
                    <a:pt x="49" y="5"/>
                    <a:pt x="41" y="4"/>
                    <a:pt x="33" y="3"/>
                  </a:cubicBezTo>
                  <a:cubicBezTo>
                    <a:pt x="34" y="2"/>
                    <a:pt x="32" y="0"/>
                    <a:pt x="31" y="2"/>
                  </a:cubicBezTo>
                  <a:cubicBezTo>
                    <a:pt x="30" y="2"/>
                    <a:pt x="30" y="3"/>
                    <a:pt x="30" y="3"/>
                  </a:cubicBezTo>
                  <a:cubicBezTo>
                    <a:pt x="30" y="3"/>
                    <a:pt x="29" y="3"/>
                    <a:pt x="29" y="3"/>
                  </a:cubicBezTo>
                  <a:cubicBezTo>
                    <a:pt x="26" y="2"/>
                    <a:pt x="25" y="5"/>
                    <a:pt x="26" y="7"/>
                  </a:cubicBezTo>
                  <a:cubicBezTo>
                    <a:pt x="20" y="13"/>
                    <a:pt x="13" y="18"/>
                    <a:pt x="10" y="25"/>
                  </a:cubicBezTo>
                  <a:cubicBezTo>
                    <a:pt x="7" y="34"/>
                    <a:pt x="5" y="43"/>
                    <a:pt x="12" y="50"/>
                  </a:cubicBezTo>
                  <a:cubicBezTo>
                    <a:pt x="17" y="57"/>
                    <a:pt x="29" y="60"/>
                    <a:pt x="37" y="62"/>
                  </a:cubicBezTo>
                  <a:cubicBezTo>
                    <a:pt x="47" y="65"/>
                    <a:pt x="56" y="72"/>
                    <a:pt x="66" y="74"/>
                  </a:cubicBezTo>
                  <a:cubicBezTo>
                    <a:pt x="76" y="77"/>
                    <a:pt x="85" y="66"/>
                    <a:pt x="89" y="55"/>
                  </a:cubicBezTo>
                  <a:cubicBezTo>
                    <a:pt x="92" y="56"/>
                    <a:pt x="96" y="57"/>
                    <a:pt x="99" y="59"/>
                  </a:cubicBezTo>
                  <a:cubicBezTo>
                    <a:pt x="103" y="61"/>
                    <a:pt x="107" y="64"/>
                    <a:pt x="110" y="67"/>
                  </a:cubicBezTo>
                  <a:cubicBezTo>
                    <a:pt x="110" y="67"/>
                    <a:pt x="110" y="67"/>
                    <a:pt x="111" y="67"/>
                  </a:cubicBezTo>
                  <a:cubicBezTo>
                    <a:pt x="110" y="68"/>
                    <a:pt x="109" y="70"/>
                    <a:pt x="109" y="71"/>
                  </a:cubicBezTo>
                  <a:cubicBezTo>
                    <a:pt x="106" y="81"/>
                    <a:pt x="114" y="90"/>
                    <a:pt x="122" y="95"/>
                  </a:cubicBezTo>
                  <a:cubicBezTo>
                    <a:pt x="131" y="101"/>
                    <a:pt x="144" y="105"/>
                    <a:pt x="155" y="106"/>
                  </a:cubicBezTo>
                  <a:cubicBezTo>
                    <a:pt x="166" y="107"/>
                    <a:pt x="173" y="104"/>
                    <a:pt x="182" y="97"/>
                  </a:cubicBezTo>
                  <a:cubicBezTo>
                    <a:pt x="182" y="97"/>
                    <a:pt x="183" y="96"/>
                    <a:pt x="183" y="96"/>
                  </a:cubicBezTo>
                  <a:cubicBezTo>
                    <a:pt x="186" y="96"/>
                    <a:pt x="190" y="95"/>
                    <a:pt x="192" y="93"/>
                  </a:cubicBezTo>
                  <a:cubicBezTo>
                    <a:pt x="196" y="91"/>
                    <a:pt x="199" y="87"/>
                    <a:pt x="201" y="83"/>
                  </a:cubicBezTo>
                  <a:cubicBezTo>
                    <a:pt x="218" y="82"/>
                    <a:pt x="237" y="78"/>
                    <a:pt x="254" y="74"/>
                  </a:cubicBezTo>
                  <a:cubicBezTo>
                    <a:pt x="246" y="78"/>
                    <a:pt x="238" y="82"/>
                    <a:pt x="230" y="84"/>
                  </a:cubicBezTo>
                  <a:cubicBezTo>
                    <a:pt x="219" y="87"/>
                    <a:pt x="207" y="90"/>
                    <a:pt x="196" y="94"/>
                  </a:cubicBezTo>
                  <a:cubicBezTo>
                    <a:pt x="195" y="95"/>
                    <a:pt x="196" y="97"/>
                    <a:pt x="198" y="97"/>
                  </a:cubicBezTo>
                  <a:cubicBezTo>
                    <a:pt x="212" y="93"/>
                    <a:pt x="228" y="90"/>
                    <a:pt x="242" y="85"/>
                  </a:cubicBezTo>
                  <a:cubicBezTo>
                    <a:pt x="250" y="81"/>
                    <a:pt x="259" y="77"/>
                    <a:pt x="267" y="73"/>
                  </a:cubicBezTo>
                  <a:cubicBezTo>
                    <a:pt x="268" y="74"/>
                    <a:pt x="269" y="75"/>
                    <a:pt x="270" y="74"/>
                  </a:cubicBezTo>
                  <a:cubicBezTo>
                    <a:pt x="278" y="72"/>
                    <a:pt x="294" y="66"/>
                    <a:pt x="299" y="76"/>
                  </a:cubicBezTo>
                  <a:cubicBezTo>
                    <a:pt x="303" y="87"/>
                    <a:pt x="283" y="94"/>
                    <a:pt x="279" y="103"/>
                  </a:cubicBezTo>
                  <a:cubicBezTo>
                    <a:pt x="278" y="106"/>
                    <a:pt x="280" y="109"/>
                    <a:pt x="283" y="108"/>
                  </a:cubicBezTo>
                  <a:cubicBezTo>
                    <a:pt x="298" y="104"/>
                    <a:pt x="326" y="78"/>
                    <a:pt x="303" y="65"/>
                  </a:cubicBezTo>
                  <a:close/>
                  <a:moveTo>
                    <a:pt x="155" y="15"/>
                  </a:moveTo>
                  <a:cubicBezTo>
                    <a:pt x="158" y="16"/>
                    <a:pt x="155" y="18"/>
                    <a:pt x="153" y="19"/>
                  </a:cubicBezTo>
                  <a:cubicBezTo>
                    <a:pt x="153" y="17"/>
                    <a:pt x="154" y="16"/>
                    <a:pt x="154" y="14"/>
                  </a:cubicBezTo>
                  <a:cubicBezTo>
                    <a:pt x="154" y="14"/>
                    <a:pt x="155" y="14"/>
                    <a:pt x="155" y="15"/>
                  </a:cubicBezTo>
                  <a:close/>
                  <a:moveTo>
                    <a:pt x="109" y="8"/>
                  </a:moveTo>
                  <a:cubicBezTo>
                    <a:pt x="97" y="9"/>
                    <a:pt x="85" y="11"/>
                    <a:pt x="74" y="15"/>
                  </a:cubicBezTo>
                  <a:cubicBezTo>
                    <a:pt x="70" y="12"/>
                    <a:pt x="66" y="10"/>
                    <a:pt x="62" y="9"/>
                  </a:cubicBezTo>
                  <a:cubicBezTo>
                    <a:pt x="77" y="8"/>
                    <a:pt x="93" y="8"/>
                    <a:pt x="109" y="8"/>
                  </a:cubicBezTo>
                  <a:close/>
                  <a:moveTo>
                    <a:pt x="77" y="63"/>
                  </a:moveTo>
                  <a:cubicBezTo>
                    <a:pt x="72" y="70"/>
                    <a:pt x="68" y="70"/>
                    <a:pt x="60" y="66"/>
                  </a:cubicBezTo>
                  <a:cubicBezTo>
                    <a:pt x="54" y="63"/>
                    <a:pt x="47" y="60"/>
                    <a:pt x="40" y="58"/>
                  </a:cubicBezTo>
                  <a:cubicBezTo>
                    <a:pt x="33" y="55"/>
                    <a:pt x="26" y="54"/>
                    <a:pt x="19" y="50"/>
                  </a:cubicBezTo>
                  <a:cubicBezTo>
                    <a:pt x="0" y="39"/>
                    <a:pt x="20" y="22"/>
                    <a:pt x="29" y="9"/>
                  </a:cubicBezTo>
                  <a:cubicBezTo>
                    <a:pt x="40" y="11"/>
                    <a:pt x="56" y="13"/>
                    <a:pt x="68" y="18"/>
                  </a:cubicBezTo>
                  <a:cubicBezTo>
                    <a:pt x="68" y="20"/>
                    <a:pt x="69" y="22"/>
                    <a:pt x="71" y="21"/>
                  </a:cubicBezTo>
                  <a:cubicBezTo>
                    <a:pt x="72" y="21"/>
                    <a:pt x="73" y="21"/>
                    <a:pt x="74" y="21"/>
                  </a:cubicBezTo>
                  <a:cubicBezTo>
                    <a:pt x="78" y="23"/>
                    <a:pt x="82" y="27"/>
                    <a:pt x="85" y="32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8" y="42"/>
                    <a:pt x="77" y="37"/>
                    <a:pt x="85" y="32"/>
                  </a:cubicBezTo>
                  <a:cubicBezTo>
                    <a:pt x="85" y="33"/>
                    <a:pt x="86" y="34"/>
                    <a:pt x="86" y="35"/>
                  </a:cubicBezTo>
                  <a:cubicBezTo>
                    <a:pt x="89" y="44"/>
                    <a:pt x="83" y="56"/>
                    <a:pt x="77" y="63"/>
                  </a:cubicBezTo>
                  <a:close/>
                  <a:moveTo>
                    <a:pt x="305" y="75"/>
                  </a:moveTo>
                  <a:cubicBezTo>
                    <a:pt x="305" y="76"/>
                    <a:pt x="306" y="77"/>
                    <a:pt x="306" y="79"/>
                  </a:cubicBezTo>
                  <a:cubicBezTo>
                    <a:pt x="306" y="77"/>
                    <a:pt x="305" y="76"/>
                    <a:pt x="305" y="75"/>
                  </a:cubicBezTo>
                  <a:close/>
                  <a:moveTo>
                    <a:pt x="132" y="95"/>
                  </a:moveTo>
                  <a:cubicBezTo>
                    <a:pt x="122" y="91"/>
                    <a:pt x="111" y="83"/>
                    <a:pt x="114" y="70"/>
                  </a:cubicBezTo>
                  <a:cubicBezTo>
                    <a:pt x="117" y="61"/>
                    <a:pt x="126" y="54"/>
                    <a:pt x="131" y="46"/>
                  </a:cubicBezTo>
                  <a:cubicBezTo>
                    <a:pt x="140" y="48"/>
                    <a:pt x="162" y="54"/>
                    <a:pt x="175" y="63"/>
                  </a:cubicBezTo>
                  <a:cubicBezTo>
                    <a:pt x="170" y="65"/>
                    <a:pt x="165" y="67"/>
                    <a:pt x="159" y="70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80" y="67"/>
                    <a:pt x="183" y="71"/>
                    <a:pt x="185" y="75"/>
                  </a:cubicBezTo>
                  <a:cubicBezTo>
                    <a:pt x="174" y="77"/>
                    <a:pt x="159" y="85"/>
                    <a:pt x="148" y="89"/>
                  </a:cubicBezTo>
                  <a:cubicBezTo>
                    <a:pt x="185" y="75"/>
                    <a:pt x="185" y="75"/>
                    <a:pt x="185" y="75"/>
                  </a:cubicBezTo>
                  <a:cubicBezTo>
                    <a:pt x="186" y="79"/>
                    <a:pt x="186" y="83"/>
                    <a:pt x="183" y="87"/>
                  </a:cubicBezTo>
                  <a:cubicBezTo>
                    <a:pt x="173" y="106"/>
                    <a:pt x="149" y="102"/>
                    <a:pt x="132" y="95"/>
                  </a:cubicBezTo>
                  <a:close/>
                  <a:moveTo>
                    <a:pt x="191" y="88"/>
                  </a:moveTo>
                  <a:cubicBezTo>
                    <a:pt x="190" y="89"/>
                    <a:pt x="189" y="89"/>
                    <a:pt x="188" y="90"/>
                  </a:cubicBezTo>
                  <a:cubicBezTo>
                    <a:pt x="191" y="86"/>
                    <a:pt x="191" y="83"/>
                    <a:pt x="191" y="80"/>
                  </a:cubicBezTo>
                  <a:cubicBezTo>
                    <a:pt x="193" y="81"/>
                    <a:pt x="195" y="81"/>
                    <a:pt x="196" y="82"/>
                  </a:cubicBezTo>
                  <a:cubicBezTo>
                    <a:pt x="195" y="84"/>
                    <a:pt x="193" y="87"/>
                    <a:pt x="191" y="8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31"/>
            <p:cNvSpPr/>
            <p:nvPr/>
          </p:nvSpPr>
          <p:spPr bwMode="auto">
            <a:xfrm>
              <a:off x="10384123" y="4769843"/>
              <a:ext cx="64288" cy="11443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8">
                  <a:moveTo>
                    <a:pt x="18" y="33"/>
                  </a:moveTo>
                  <a:cubicBezTo>
                    <a:pt x="11" y="31"/>
                    <a:pt x="4" y="28"/>
                    <a:pt x="6" y="19"/>
                  </a:cubicBezTo>
                  <a:cubicBezTo>
                    <a:pt x="8" y="12"/>
                    <a:pt x="14" y="7"/>
                    <a:pt x="19" y="3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9" y="4"/>
                    <a:pt x="2" y="12"/>
                    <a:pt x="1" y="21"/>
                  </a:cubicBezTo>
                  <a:cubicBezTo>
                    <a:pt x="0" y="30"/>
                    <a:pt x="9" y="36"/>
                    <a:pt x="17" y="38"/>
                  </a:cubicBezTo>
                  <a:cubicBezTo>
                    <a:pt x="20" y="38"/>
                    <a:pt x="21" y="34"/>
                    <a:pt x="18" y="3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32"/>
            <p:cNvSpPr/>
            <p:nvPr/>
          </p:nvSpPr>
          <p:spPr bwMode="auto">
            <a:xfrm>
              <a:off x="10700420" y="4870132"/>
              <a:ext cx="131148" cy="154292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1">
                  <a:moveTo>
                    <a:pt x="40" y="47"/>
                  </a:moveTo>
                  <a:cubicBezTo>
                    <a:pt x="30" y="46"/>
                    <a:pt x="12" y="46"/>
                    <a:pt x="8" y="34"/>
                  </a:cubicBezTo>
                  <a:cubicBezTo>
                    <a:pt x="5" y="24"/>
                    <a:pt x="12" y="13"/>
                    <a:pt x="15" y="3"/>
                  </a:cubicBezTo>
                  <a:cubicBezTo>
                    <a:pt x="16" y="1"/>
                    <a:pt x="13" y="0"/>
                    <a:pt x="12" y="2"/>
                  </a:cubicBezTo>
                  <a:cubicBezTo>
                    <a:pt x="6" y="11"/>
                    <a:pt x="0" y="27"/>
                    <a:pt x="4" y="38"/>
                  </a:cubicBezTo>
                  <a:cubicBezTo>
                    <a:pt x="9" y="51"/>
                    <a:pt x="29" y="51"/>
                    <a:pt x="40" y="51"/>
                  </a:cubicBezTo>
                  <a:cubicBezTo>
                    <a:pt x="43" y="51"/>
                    <a:pt x="43" y="47"/>
                    <a:pt x="40" y="4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33"/>
            <p:cNvSpPr/>
            <p:nvPr/>
          </p:nvSpPr>
          <p:spPr bwMode="auto">
            <a:xfrm>
              <a:off x="10481841" y="4805844"/>
              <a:ext cx="96433" cy="48859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cubicBezTo>
                    <a:pt x="10" y="11"/>
                    <a:pt x="25" y="5"/>
                    <a:pt x="32" y="0"/>
                  </a:cubicBez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34"/>
            <p:cNvSpPr/>
            <p:nvPr/>
          </p:nvSpPr>
          <p:spPr bwMode="auto">
            <a:xfrm>
              <a:off x="10530700" y="4841846"/>
              <a:ext cx="69431" cy="39859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3">
                  <a:moveTo>
                    <a:pt x="2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8" y="9"/>
                    <a:pt x="15" y="5"/>
                    <a:pt x="23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35"/>
            <p:cNvSpPr/>
            <p:nvPr/>
          </p:nvSpPr>
          <p:spPr bwMode="auto">
            <a:xfrm>
              <a:off x="10769851" y="4939563"/>
              <a:ext cx="48859" cy="18001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5" y="5"/>
                    <a:pt x="11" y="2"/>
                    <a:pt x="16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36"/>
            <p:cNvSpPr/>
            <p:nvPr/>
          </p:nvSpPr>
          <p:spPr bwMode="auto">
            <a:xfrm>
              <a:off x="10849569" y="4933134"/>
              <a:ext cx="30858" cy="1285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4" y="2"/>
                    <a:pt x="0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37"/>
            <p:cNvSpPr/>
            <p:nvPr/>
          </p:nvSpPr>
          <p:spPr bwMode="auto">
            <a:xfrm>
              <a:off x="10789138" y="4945992"/>
              <a:ext cx="60431" cy="24430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8">
                  <a:moveTo>
                    <a:pt x="2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7" y="6"/>
                    <a:pt x="14" y="3"/>
                    <a:pt x="2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10472840" y="944699"/>
              <a:ext cx="38573" cy="36001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3" y="12"/>
                  </a:moveTo>
                  <a:cubicBezTo>
                    <a:pt x="5" y="8"/>
                    <a:pt x="9" y="5"/>
                    <a:pt x="13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1"/>
                    <a:pt x="3" y="5"/>
                    <a:pt x="0" y="10"/>
                  </a:cubicBezTo>
                  <a:lnTo>
                    <a:pt x="3" y="1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61"/>
            <p:cNvSpPr/>
            <p:nvPr/>
          </p:nvSpPr>
          <p:spPr bwMode="auto">
            <a:xfrm>
              <a:off x="10560272" y="980700"/>
              <a:ext cx="3857" cy="6429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2"/>
            <p:cNvSpPr>
              <a:spLocks noEditPoints="1"/>
            </p:cNvSpPr>
            <p:nvPr/>
          </p:nvSpPr>
          <p:spPr bwMode="auto">
            <a:xfrm>
              <a:off x="10575701" y="975557"/>
              <a:ext cx="64288" cy="7200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24">
                  <a:moveTo>
                    <a:pt x="2" y="21"/>
                  </a:moveTo>
                  <a:cubicBezTo>
                    <a:pt x="2" y="21"/>
                    <a:pt x="2" y="22"/>
                    <a:pt x="1" y="2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2"/>
                    <a:pt x="9" y="18"/>
                    <a:pt x="12" y="15"/>
                  </a:cubicBezTo>
                  <a:cubicBezTo>
                    <a:pt x="13" y="14"/>
                    <a:pt x="15" y="13"/>
                    <a:pt x="15" y="12"/>
                  </a:cubicBezTo>
                  <a:cubicBezTo>
                    <a:pt x="16" y="11"/>
                    <a:pt x="16" y="11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20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7" y="2"/>
                    <a:pt x="15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4"/>
                    <a:pt x="8" y="7"/>
                    <a:pt x="5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4" y="13"/>
                    <a:pt x="2" y="16"/>
                    <a:pt x="0" y="19"/>
                  </a:cubicBezTo>
                  <a:lnTo>
                    <a:pt x="2" y="21"/>
                  </a:lnTo>
                  <a:close/>
                  <a:moveTo>
                    <a:pt x="16" y="8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6" y="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63"/>
            <p:cNvSpPr>
              <a:spLocks noEditPoints="1"/>
            </p:cNvSpPr>
            <p:nvPr/>
          </p:nvSpPr>
          <p:spPr bwMode="auto">
            <a:xfrm>
              <a:off x="10624560" y="1020559"/>
              <a:ext cx="64288" cy="6428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1">
                  <a:moveTo>
                    <a:pt x="17" y="1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6" y="2"/>
                    <a:pt x="16" y="2"/>
                  </a:cubicBezTo>
                  <a:cubicBezTo>
                    <a:pt x="14" y="4"/>
                    <a:pt x="11" y="7"/>
                    <a:pt x="8" y="10"/>
                  </a:cubicBezTo>
                  <a:cubicBezTo>
                    <a:pt x="5" y="13"/>
                    <a:pt x="1" y="17"/>
                    <a:pt x="0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5" y="18"/>
                    <a:pt x="7" y="16"/>
                  </a:cubicBezTo>
                  <a:cubicBezTo>
                    <a:pt x="9" y="14"/>
                    <a:pt x="13" y="11"/>
                    <a:pt x="15" y="8"/>
                  </a:cubicBezTo>
                  <a:cubicBezTo>
                    <a:pt x="16" y="7"/>
                    <a:pt x="18" y="6"/>
                    <a:pt x="18" y="5"/>
                  </a:cubicBezTo>
                  <a:cubicBezTo>
                    <a:pt x="19" y="5"/>
                    <a:pt x="19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1" y="2"/>
                    <a:pt x="20" y="1"/>
                  </a:cubicBezTo>
                  <a:cubicBezTo>
                    <a:pt x="20" y="1"/>
                    <a:pt x="20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17" y="1"/>
                  </a:lnTo>
                  <a:close/>
                  <a:moveTo>
                    <a:pt x="19" y="3"/>
                  </a:move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lnTo>
                    <a:pt x="19" y="3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4"/>
            <p:cNvSpPr/>
            <p:nvPr/>
          </p:nvSpPr>
          <p:spPr bwMode="auto">
            <a:xfrm>
              <a:off x="9653809" y="2761482"/>
              <a:ext cx="73288" cy="273867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0">
                  <a:moveTo>
                    <a:pt x="4" y="90"/>
                  </a:moveTo>
                  <a:cubicBezTo>
                    <a:pt x="11" y="60"/>
                    <a:pt x="18" y="31"/>
                    <a:pt x="24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4" y="30"/>
                    <a:pt x="7" y="60"/>
                    <a:pt x="0" y="89"/>
                  </a:cubicBezTo>
                  <a:lnTo>
                    <a:pt x="4" y="9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5"/>
            <p:cNvSpPr/>
            <p:nvPr/>
          </p:nvSpPr>
          <p:spPr bwMode="auto">
            <a:xfrm>
              <a:off x="9730955" y="2755053"/>
              <a:ext cx="111861" cy="352299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15">
                  <a:moveTo>
                    <a:pt x="0" y="115"/>
                  </a:moveTo>
                  <a:cubicBezTo>
                    <a:pt x="3" y="116"/>
                    <a:pt x="3" y="116"/>
                    <a:pt x="3" y="116"/>
                  </a:cubicBezTo>
                  <a:cubicBezTo>
                    <a:pt x="7" y="98"/>
                    <a:pt x="12" y="80"/>
                    <a:pt x="17" y="62"/>
                  </a:cubicBezTo>
                  <a:cubicBezTo>
                    <a:pt x="18" y="61"/>
                    <a:pt x="18" y="59"/>
                    <a:pt x="19" y="57"/>
                  </a:cubicBezTo>
                  <a:cubicBezTo>
                    <a:pt x="20" y="52"/>
                    <a:pt x="22" y="47"/>
                    <a:pt x="24" y="41"/>
                  </a:cubicBezTo>
                  <a:cubicBezTo>
                    <a:pt x="28" y="28"/>
                    <a:pt x="32" y="15"/>
                    <a:pt x="37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9" y="14"/>
                    <a:pt x="24" y="27"/>
                    <a:pt x="20" y="40"/>
                  </a:cubicBezTo>
                  <a:cubicBezTo>
                    <a:pt x="20" y="41"/>
                    <a:pt x="19" y="43"/>
                    <a:pt x="19" y="44"/>
                  </a:cubicBezTo>
                  <a:cubicBezTo>
                    <a:pt x="11" y="67"/>
                    <a:pt x="5" y="91"/>
                    <a:pt x="0" y="11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14"/>
            <p:cNvSpPr/>
            <p:nvPr/>
          </p:nvSpPr>
          <p:spPr bwMode="auto">
            <a:xfrm>
              <a:off x="9435230" y="2563474"/>
              <a:ext cx="24429" cy="78432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6">
                  <a:moveTo>
                    <a:pt x="5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2" y="19"/>
                    <a:pt x="4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6" y="18"/>
                    <a:pt x="4" y="8"/>
                    <a:pt x="5" y="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15"/>
            <p:cNvSpPr/>
            <p:nvPr/>
          </p:nvSpPr>
          <p:spPr bwMode="auto">
            <a:xfrm>
              <a:off x="9450659" y="2530044"/>
              <a:ext cx="27001" cy="13114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43">
                  <a:moveTo>
                    <a:pt x="6" y="21"/>
                  </a:moveTo>
                  <a:cubicBezTo>
                    <a:pt x="6" y="20"/>
                    <a:pt x="5" y="17"/>
                    <a:pt x="5" y="13"/>
                  </a:cubicBezTo>
                  <a:cubicBezTo>
                    <a:pt x="5" y="11"/>
                    <a:pt x="4" y="10"/>
                    <a:pt x="4" y="8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1"/>
                    <a:pt x="1" y="13"/>
                    <a:pt x="1" y="16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8"/>
                    <a:pt x="3" y="36"/>
                    <a:pt x="5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35"/>
                    <a:pt x="6" y="28"/>
                    <a:pt x="6" y="2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16"/>
            <p:cNvSpPr/>
            <p:nvPr/>
          </p:nvSpPr>
          <p:spPr bwMode="auto">
            <a:xfrm>
              <a:off x="9466088" y="2539045"/>
              <a:ext cx="38573" cy="136291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45">
                  <a:moveTo>
                    <a:pt x="7" y="20"/>
                  </a:moveTo>
                  <a:cubicBezTo>
                    <a:pt x="7" y="18"/>
                    <a:pt x="7" y="15"/>
                    <a:pt x="6" y="11"/>
                  </a:cubicBezTo>
                  <a:cubicBezTo>
                    <a:pt x="6" y="9"/>
                    <a:pt x="5" y="8"/>
                    <a:pt x="5" y="6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4" y="4"/>
                    <a:pt x="4" y="3"/>
                    <a:pt x="3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9"/>
                    <a:pt x="3" y="12"/>
                    <a:pt x="3" y="15"/>
                  </a:cubicBezTo>
                  <a:cubicBezTo>
                    <a:pt x="3" y="16"/>
                    <a:pt x="3" y="18"/>
                    <a:pt x="4" y="19"/>
                  </a:cubicBezTo>
                  <a:cubicBezTo>
                    <a:pt x="4" y="20"/>
                    <a:pt x="4" y="21"/>
                    <a:pt x="4" y="22"/>
                  </a:cubicBezTo>
                  <a:cubicBezTo>
                    <a:pt x="5" y="29"/>
                    <a:pt x="7" y="37"/>
                    <a:pt x="10" y="45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0" y="36"/>
                    <a:pt x="9" y="29"/>
                    <a:pt x="7" y="21"/>
                  </a:cubicBezTo>
                  <a:cubicBezTo>
                    <a:pt x="7" y="21"/>
                    <a:pt x="7" y="21"/>
                    <a:pt x="7" y="2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17"/>
            <p:cNvSpPr>
              <a:spLocks noEditPoints="1"/>
            </p:cNvSpPr>
            <p:nvPr/>
          </p:nvSpPr>
          <p:spPr bwMode="auto">
            <a:xfrm>
              <a:off x="7735452" y="1474433"/>
              <a:ext cx="1900357" cy="1450340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  <a:gd name="T122" fmla="*/ 2318 h 2362"/>
                <a:gd name="T12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5" h="477">
                  <a:moveTo>
                    <a:pt x="622" y="367"/>
                  </a:moveTo>
                  <a:cubicBezTo>
                    <a:pt x="622" y="367"/>
                    <a:pt x="621" y="366"/>
                    <a:pt x="621" y="366"/>
                  </a:cubicBezTo>
                  <a:cubicBezTo>
                    <a:pt x="621" y="363"/>
                    <a:pt x="622" y="359"/>
                    <a:pt x="621" y="355"/>
                  </a:cubicBezTo>
                  <a:cubicBezTo>
                    <a:pt x="621" y="350"/>
                    <a:pt x="614" y="351"/>
                    <a:pt x="614" y="356"/>
                  </a:cubicBezTo>
                  <a:cubicBezTo>
                    <a:pt x="614" y="357"/>
                    <a:pt x="614" y="359"/>
                    <a:pt x="614" y="361"/>
                  </a:cubicBezTo>
                  <a:cubicBezTo>
                    <a:pt x="582" y="338"/>
                    <a:pt x="546" y="320"/>
                    <a:pt x="513" y="299"/>
                  </a:cubicBezTo>
                  <a:cubicBezTo>
                    <a:pt x="475" y="273"/>
                    <a:pt x="438" y="245"/>
                    <a:pt x="402" y="216"/>
                  </a:cubicBezTo>
                  <a:cubicBezTo>
                    <a:pt x="334" y="163"/>
                    <a:pt x="270" y="103"/>
                    <a:pt x="198" y="56"/>
                  </a:cubicBezTo>
                  <a:cubicBezTo>
                    <a:pt x="195" y="54"/>
                    <a:pt x="192" y="59"/>
                    <a:pt x="195" y="61"/>
                  </a:cubicBezTo>
                  <a:cubicBezTo>
                    <a:pt x="196" y="62"/>
                    <a:pt x="197" y="63"/>
                    <a:pt x="198" y="64"/>
                  </a:cubicBezTo>
                  <a:cubicBezTo>
                    <a:pt x="198" y="64"/>
                    <a:pt x="198" y="64"/>
                    <a:pt x="197" y="64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7" y="64"/>
                    <a:pt x="197" y="64"/>
                    <a:pt x="197" y="64"/>
                  </a:cubicBezTo>
                  <a:cubicBezTo>
                    <a:pt x="197" y="64"/>
                    <a:pt x="196" y="64"/>
                    <a:pt x="196" y="64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5" y="63"/>
                    <a:pt x="195" y="62"/>
                    <a:pt x="194" y="62"/>
                  </a:cubicBezTo>
                  <a:cubicBezTo>
                    <a:pt x="192" y="63"/>
                    <a:pt x="192" y="63"/>
                    <a:pt x="192" y="63"/>
                  </a:cubicBezTo>
                  <a:cubicBezTo>
                    <a:pt x="191" y="62"/>
                    <a:pt x="190" y="61"/>
                    <a:pt x="188" y="62"/>
                  </a:cubicBezTo>
                  <a:cubicBezTo>
                    <a:pt x="187" y="59"/>
                    <a:pt x="187" y="59"/>
                    <a:pt x="187" y="59"/>
                  </a:cubicBezTo>
                  <a:cubicBezTo>
                    <a:pt x="187" y="57"/>
                    <a:pt x="185" y="55"/>
                    <a:pt x="183" y="53"/>
                  </a:cubicBezTo>
                  <a:cubicBezTo>
                    <a:pt x="181" y="51"/>
                    <a:pt x="179" y="49"/>
                    <a:pt x="176" y="47"/>
                  </a:cubicBezTo>
                  <a:cubicBezTo>
                    <a:pt x="174" y="46"/>
                    <a:pt x="171" y="44"/>
                    <a:pt x="169" y="42"/>
                  </a:cubicBezTo>
                  <a:cubicBezTo>
                    <a:pt x="167" y="41"/>
                    <a:pt x="165" y="39"/>
                    <a:pt x="163" y="38"/>
                  </a:cubicBezTo>
                  <a:cubicBezTo>
                    <a:pt x="162" y="37"/>
                    <a:pt x="161" y="37"/>
                    <a:pt x="160" y="36"/>
                  </a:cubicBezTo>
                  <a:cubicBezTo>
                    <a:pt x="160" y="35"/>
                    <a:pt x="160" y="33"/>
                    <a:pt x="159" y="32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6" y="30"/>
                    <a:pt x="154" y="30"/>
                    <a:pt x="152" y="30"/>
                  </a:cubicBezTo>
                  <a:cubicBezTo>
                    <a:pt x="151" y="29"/>
                    <a:pt x="150" y="28"/>
                    <a:pt x="148" y="29"/>
                  </a:cubicBezTo>
                  <a:cubicBezTo>
                    <a:pt x="146" y="30"/>
                    <a:pt x="144" y="31"/>
                    <a:pt x="141" y="32"/>
                  </a:cubicBezTo>
                  <a:cubicBezTo>
                    <a:pt x="140" y="33"/>
                    <a:pt x="139" y="34"/>
                    <a:pt x="138" y="3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6"/>
                    <a:pt x="137" y="37"/>
                    <a:pt x="136" y="38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21" y="35"/>
                    <a:pt x="105" y="31"/>
                    <a:pt x="90" y="26"/>
                  </a:cubicBezTo>
                  <a:cubicBezTo>
                    <a:pt x="72" y="19"/>
                    <a:pt x="55" y="11"/>
                    <a:pt x="39" y="2"/>
                  </a:cubicBezTo>
                  <a:cubicBezTo>
                    <a:pt x="36" y="0"/>
                    <a:pt x="33" y="4"/>
                    <a:pt x="36" y="6"/>
                  </a:cubicBezTo>
                  <a:cubicBezTo>
                    <a:pt x="51" y="18"/>
                    <a:pt x="69" y="26"/>
                    <a:pt x="86" y="33"/>
                  </a:cubicBezTo>
                  <a:cubicBezTo>
                    <a:pt x="103" y="40"/>
                    <a:pt x="123" y="49"/>
                    <a:pt x="141" y="50"/>
                  </a:cubicBezTo>
                  <a:cubicBezTo>
                    <a:pt x="142" y="50"/>
                    <a:pt x="144" y="50"/>
                    <a:pt x="144" y="49"/>
                  </a:cubicBezTo>
                  <a:cubicBezTo>
                    <a:pt x="145" y="50"/>
                    <a:pt x="146" y="50"/>
                    <a:pt x="148" y="50"/>
                  </a:cubicBezTo>
                  <a:cubicBezTo>
                    <a:pt x="148" y="52"/>
                    <a:pt x="149" y="53"/>
                    <a:pt x="150" y="53"/>
                  </a:cubicBezTo>
                  <a:cubicBezTo>
                    <a:pt x="150" y="53"/>
                    <a:pt x="150" y="53"/>
                    <a:pt x="150" y="53"/>
                  </a:cubicBezTo>
                  <a:cubicBezTo>
                    <a:pt x="150" y="53"/>
                    <a:pt x="149" y="53"/>
                    <a:pt x="148" y="53"/>
                  </a:cubicBezTo>
                  <a:cubicBezTo>
                    <a:pt x="147" y="53"/>
                    <a:pt x="145" y="55"/>
                    <a:pt x="145" y="56"/>
                  </a:cubicBezTo>
                  <a:cubicBezTo>
                    <a:pt x="137" y="85"/>
                    <a:pt x="118" y="107"/>
                    <a:pt x="103" y="133"/>
                  </a:cubicBezTo>
                  <a:cubicBezTo>
                    <a:pt x="102" y="133"/>
                    <a:pt x="102" y="133"/>
                    <a:pt x="102" y="134"/>
                  </a:cubicBezTo>
                  <a:cubicBezTo>
                    <a:pt x="102" y="133"/>
                    <a:pt x="101" y="133"/>
                    <a:pt x="101" y="133"/>
                  </a:cubicBezTo>
                  <a:cubicBezTo>
                    <a:pt x="101" y="132"/>
                    <a:pt x="101" y="131"/>
                    <a:pt x="100" y="130"/>
                  </a:cubicBezTo>
                  <a:cubicBezTo>
                    <a:pt x="80" y="106"/>
                    <a:pt x="58" y="84"/>
                    <a:pt x="39" y="60"/>
                  </a:cubicBezTo>
                  <a:cubicBezTo>
                    <a:pt x="32" y="51"/>
                    <a:pt x="15" y="36"/>
                    <a:pt x="23" y="26"/>
                  </a:cubicBezTo>
                  <a:cubicBezTo>
                    <a:pt x="28" y="20"/>
                    <a:pt x="26" y="12"/>
                    <a:pt x="26" y="6"/>
                  </a:cubicBezTo>
                  <a:cubicBezTo>
                    <a:pt x="26" y="4"/>
                    <a:pt x="25" y="2"/>
                    <a:pt x="23" y="1"/>
                  </a:cubicBezTo>
                  <a:cubicBezTo>
                    <a:pt x="11" y="1"/>
                    <a:pt x="5" y="6"/>
                    <a:pt x="1" y="17"/>
                  </a:cubicBezTo>
                  <a:cubicBezTo>
                    <a:pt x="0" y="21"/>
                    <a:pt x="5" y="24"/>
                    <a:pt x="7" y="20"/>
                  </a:cubicBezTo>
                  <a:cubicBezTo>
                    <a:pt x="9" y="15"/>
                    <a:pt x="13" y="11"/>
                    <a:pt x="18" y="10"/>
                  </a:cubicBezTo>
                  <a:cubicBezTo>
                    <a:pt x="18" y="17"/>
                    <a:pt x="17" y="22"/>
                    <a:pt x="10" y="28"/>
                  </a:cubicBezTo>
                  <a:cubicBezTo>
                    <a:pt x="9" y="29"/>
                    <a:pt x="9" y="31"/>
                    <a:pt x="10" y="33"/>
                  </a:cubicBezTo>
                  <a:cubicBezTo>
                    <a:pt x="32" y="66"/>
                    <a:pt x="59" y="99"/>
                    <a:pt x="89" y="126"/>
                  </a:cubicBezTo>
                  <a:cubicBezTo>
                    <a:pt x="88" y="127"/>
                    <a:pt x="88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87" y="128"/>
                    <a:pt x="87" y="128"/>
                    <a:pt x="87" y="128"/>
                  </a:cubicBezTo>
                  <a:cubicBezTo>
                    <a:pt x="86" y="128"/>
                    <a:pt x="86" y="129"/>
                    <a:pt x="85" y="129"/>
                  </a:cubicBezTo>
                  <a:cubicBezTo>
                    <a:pt x="84" y="131"/>
                    <a:pt x="83" y="134"/>
                    <a:pt x="84" y="136"/>
                  </a:cubicBezTo>
                  <a:cubicBezTo>
                    <a:pt x="84" y="139"/>
                    <a:pt x="85" y="143"/>
                    <a:pt x="87" y="146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8" y="149"/>
                    <a:pt x="88" y="149"/>
                    <a:pt x="88" y="149"/>
                  </a:cubicBezTo>
                  <a:cubicBezTo>
                    <a:pt x="87" y="150"/>
                    <a:pt x="87" y="151"/>
                    <a:pt x="86" y="152"/>
                  </a:cubicBezTo>
                  <a:cubicBezTo>
                    <a:pt x="85" y="153"/>
                    <a:pt x="85" y="156"/>
                    <a:pt x="87" y="157"/>
                  </a:cubicBezTo>
                  <a:cubicBezTo>
                    <a:pt x="90" y="158"/>
                    <a:pt x="93" y="160"/>
                    <a:pt x="96" y="162"/>
                  </a:cubicBezTo>
                  <a:cubicBezTo>
                    <a:pt x="97" y="163"/>
                    <a:pt x="98" y="163"/>
                    <a:pt x="99" y="164"/>
                  </a:cubicBezTo>
                  <a:cubicBezTo>
                    <a:pt x="99" y="164"/>
                    <a:pt x="99" y="165"/>
                    <a:pt x="100" y="165"/>
                  </a:cubicBezTo>
                  <a:cubicBezTo>
                    <a:pt x="100" y="166"/>
                    <a:pt x="100" y="166"/>
                    <a:pt x="101" y="167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1" y="170"/>
                    <a:pt x="100" y="173"/>
                    <a:pt x="101" y="176"/>
                  </a:cubicBezTo>
                  <a:cubicBezTo>
                    <a:pt x="101" y="176"/>
                    <a:pt x="101" y="176"/>
                    <a:pt x="101" y="176"/>
                  </a:cubicBezTo>
                  <a:cubicBezTo>
                    <a:pt x="101" y="177"/>
                    <a:pt x="102" y="179"/>
                    <a:pt x="103" y="179"/>
                  </a:cubicBezTo>
                  <a:cubicBezTo>
                    <a:pt x="103" y="180"/>
                    <a:pt x="104" y="180"/>
                    <a:pt x="104" y="180"/>
                  </a:cubicBezTo>
                  <a:cubicBezTo>
                    <a:pt x="107" y="183"/>
                    <a:pt x="111" y="186"/>
                    <a:pt x="115" y="188"/>
                  </a:cubicBezTo>
                  <a:cubicBezTo>
                    <a:pt x="116" y="189"/>
                    <a:pt x="117" y="188"/>
                    <a:pt x="118" y="187"/>
                  </a:cubicBezTo>
                  <a:cubicBezTo>
                    <a:pt x="123" y="189"/>
                    <a:pt x="127" y="191"/>
                    <a:pt x="133" y="192"/>
                  </a:cubicBezTo>
                  <a:cubicBezTo>
                    <a:pt x="138" y="196"/>
                    <a:pt x="143" y="200"/>
                    <a:pt x="148" y="204"/>
                  </a:cubicBezTo>
                  <a:cubicBezTo>
                    <a:pt x="148" y="205"/>
                    <a:pt x="148" y="205"/>
                    <a:pt x="149" y="205"/>
                  </a:cubicBezTo>
                  <a:cubicBezTo>
                    <a:pt x="154" y="210"/>
                    <a:pt x="160" y="214"/>
                    <a:pt x="165" y="218"/>
                  </a:cubicBezTo>
                  <a:cubicBezTo>
                    <a:pt x="165" y="219"/>
                    <a:pt x="165" y="220"/>
                    <a:pt x="164" y="221"/>
                  </a:cubicBezTo>
                  <a:cubicBezTo>
                    <a:pt x="164" y="223"/>
                    <a:pt x="164" y="223"/>
                    <a:pt x="164" y="223"/>
                  </a:cubicBezTo>
                  <a:cubicBezTo>
                    <a:pt x="166" y="222"/>
                    <a:pt x="166" y="222"/>
                    <a:pt x="166" y="222"/>
                  </a:cubicBezTo>
                  <a:cubicBezTo>
                    <a:pt x="167" y="221"/>
                    <a:pt x="168" y="221"/>
                    <a:pt x="169" y="220"/>
                  </a:cubicBezTo>
                  <a:cubicBezTo>
                    <a:pt x="217" y="257"/>
                    <a:pt x="267" y="293"/>
                    <a:pt x="315" y="330"/>
                  </a:cubicBezTo>
                  <a:cubicBezTo>
                    <a:pt x="349" y="355"/>
                    <a:pt x="382" y="381"/>
                    <a:pt x="416" y="406"/>
                  </a:cubicBezTo>
                  <a:cubicBezTo>
                    <a:pt x="432" y="418"/>
                    <a:pt x="448" y="430"/>
                    <a:pt x="464" y="442"/>
                  </a:cubicBezTo>
                  <a:cubicBezTo>
                    <a:pt x="468" y="445"/>
                    <a:pt x="473" y="448"/>
                    <a:pt x="477" y="452"/>
                  </a:cubicBezTo>
                  <a:cubicBezTo>
                    <a:pt x="477" y="452"/>
                    <a:pt x="477" y="452"/>
                    <a:pt x="477" y="452"/>
                  </a:cubicBezTo>
                  <a:cubicBezTo>
                    <a:pt x="474" y="452"/>
                    <a:pt x="475" y="457"/>
                    <a:pt x="478" y="456"/>
                  </a:cubicBezTo>
                  <a:cubicBezTo>
                    <a:pt x="480" y="456"/>
                    <a:pt x="481" y="456"/>
                    <a:pt x="482" y="456"/>
                  </a:cubicBezTo>
                  <a:cubicBezTo>
                    <a:pt x="485" y="458"/>
                    <a:pt x="488" y="460"/>
                    <a:pt x="490" y="461"/>
                  </a:cubicBezTo>
                  <a:cubicBezTo>
                    <a:pt x="490" y="462"/>
                    <a:pt x="490" y="462"/>
                    <a:pt x="490" y="462"/>
                  </a:cubicBezTo>
                  <a:cubicBezTo>
                    <a:pt x="492" y="462"/>
                    <a:pt x="492" y="462"/>
                    <a:pt x="492" y="462"/>
                  </a:cubicBezTo>
                  <a:cubicBezTo>
                    <a:pt x="492" y="463"/>
                    <a:pt x="492" y="463"/>
                    <a:pt x="492" y="463"/>
                  </a:cubicBezTo>
                  <a:cubicBezTo>
                    <a:pt x="499" y="467"/>
                    <a:pt x="506" y="472"/>
                    <a:pt x="513" y="475"/>
                  </a:cubicBezTo>
                  <a:cubicBezTo>
                    <a:pt x="514" y="476"/>
                    <a:pt x="514" y="476"/>
                    <a:pt x="515" y="476"/>
                  </a:cubicBezTo>
                  <a:cubicBezTo>
                    <a:pt x="516" y="477"/>
                    <a:pt x="518" y="477"/>
                    <a:pt x="521" y="475"/>
                  </a:cubicBezTo>
                  <a:cubicBezTo>
                    <a:pt x="524" y="474"/>
                    <a:pt x="531" y="475"/>
                    <a:pt x="534" y="474"/>
                  </a:cubicBezTo>
                  <a:cubicBezTo>
                    <a:pt x="540" y="473"/>
                    <a:pt x="546" y="470"/>
                    <a:pt x="551" y="466"/>
                  </a:cubicBezTo>
                  <a:cubicBezTo>
                    <a:pt x="565" y="458"/>
                    <a:pt x="577" y="445"/>
                    <a:pt x="587" y="433"/>
                  </a:cubicBezTo>
                  <a:cubicBezTo>
                    <a:pt x="600" y="417"/>
                    <a:pt x="614" y="397"/>
                    <a:pt x="619" y="375"/>
                  </a:cubicBezTo>
                  <a:cubicBezTo>
                    <a:pt x="623" y="375"/>
                    <a:pt x="625" y="370"/>
                    <a:pt x="622" y="367"/>
                  </a:cubicBezTo>
                  <a:close/>
                  <a:moveTo>
                    <a:pt x="144" y="43"/>
                  </a:moveTo>
                  <a:cubicBezTo>
                    <a:pt x="144" y="43"/>
                    <a:pt x="144" y="43"/>
                    <a:pt x="143" y="43"/>
                  </a:cubicBezTo>
                  <a:cubicBezTo>
                    <a:pt x="143" y="43"/>
                    <a:pt x="143" y="42"/>
                    <a:pt x="142" y="42"/>
                  </a:cubicBezTo>
                  <a:cubicBezTo>
                    <a:pt x="142" y="40"/>
                    <a:pt x="142" y="40"/>
                    <a:pt x="142" y="40"/>
                  </a:cubicBezTo>
                  <a:cubicBezTo>
                    <a:pt x="141" y="40"/>
                    <a:pt x="141" y="40"/>
                    <a:pt x="140" y="40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40" y="39"/>
                    <a:pt x="140" y="39"/>
                    <a:pt x="141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5" y="38"/>
                    <a:pt x="145" y="37"/>
                    <a:pt x="145" y="37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45" y="39"/>
                    <a:pt x="145" y="41"/>
                    <a:pt x="144" y="43"/>
                  </a:cubicBezTo>
                  <a:close/>
                  <a:moveTo>
                    <a:pt x="87" y="136"/>
                  </a:moveTo>
                  <a:cubicBezTo>
                    <a:pt x="87" y="134"/>
                    <a:pt x="87" y="133"/>
                    <a:pt x="88" y="132"/>
                  </a:cubicBezTo>
                  <a:cubicBezTo>
                    <a:pt x="88" y="133"/>
                    <a:pt x="88" y="134"/>
                    <a:pt x="88" y="135"/>
                  </a:cubicBezTo>
                  <a:cubicBezTo>
                    <a:pt x="88" y="137"/>
                    <a:pt x="88" y="138"/>
                    <a:pt x="88" y="140"/>
                  </a:cubicBezTo>
                  <a:cubicBezTo>
                    <a:pt x="88" y="138"/>
                    <a:pt x="87" y="137"/>
                    <a:pt x="87" y="136"/>
                  </a:cubicBezTo>
                  <a:close/>
                  <a:moveTo>
                    <a:pt x="96" y="135"/>
                  </a:moveTo>
                  <a:cubicBezTo>
                    <a:pt x="96" y="135"/>
                    <a:pt x="96" y="135"/>
                    <a:pt x="96" y="135"/>
                  </a:cubicBezTo>
                  <a:cubicBezTo>
                    <a:pt x="95" y="135"/>
                    <a:pt x="95" y="135"/>
                    <a:pt x="95" y="135"/>
                  </a:cubicBezTo>
                  <a:lnTo>
                    <a:pt x="96" y="135"/>
                  </a:lnTo>
                  <a:close/>
                  <a:moveTo>
                    <a:pt x="92" y="135"/>
                  </a:moveTo>
                  <a:cubicBezTo>
                    <a:pt x="92" y="135"/>
                    <a:pt x="93" y="135"/>
                    <a:pt x="94" y="135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36"/>
                    <a:pt x="93" y="137"/>
                    <a:pt x="92" y="138"/>
                  </a:cubicBezTo>
                  <a:cubicBezTo>
                    <a:pt x="92" y="137"/>
                    <a:pt x="92" y="136"/>
                    <a:pt x="92" y="135"/>
                  </a:cubicBezTo>
                  <a:close/>
                  <a:moveTo>
                    <a:pt x="92" y="153"/>
                  </a:moveTo>
                  <a:cubicBezTo>
                    <a:pt x="92" y="153"/>
                    <a:pt x="92" y="153"/>
                    <a:pt x="92" y="153"/>
                  </a:cubicBezTo>
                  <a:cubicBezTo>
                    <a:pt x="93" y="154"/>
                    <a:pt x="94" y="154"/>
                    <a:pt x="94" y="154"/>
                  </a:cubicBezTo>
                  <a:cubicBezTo>
                    <a:pt x="95" y="155"/>
                    <a:pt x="97" y="156"/>
                    <a:pt x="98" y="157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6" y="157"/>
                    <a:pt x="94" y="155"/>
                    <a:pt x="92" y="153"/>
                  </a:cubicBezTo>
                  <a:close/>
                  <a:moveTo>
                    <a:pt x="103" y="148"/>
                  </a:moveTo>
                  <a:cubicBezTo>
                    <a:pt x="103" y="148"/>
                    <a:pt x="103" y="148"/>
                    <a:pt x="103" y="148"/>
                  </a:cubicBezTo>
                  <a:cubicBezTo>
                    <a:pt x="103" y="148"/>
                    <a:pt x="103" y="148"/>
                    <a:pt x="103" y="148"/>
                  </a:cubicBezTo>
                  <a:close/>
                  <a:moveTo>
                    <a:pt x="215" y="85"/>
                  </a:moveTo>
                  <a:cubicBezTo>
                    <a:pt x="215" y="85"/>
                    <a:pt x="215" y="85"/>
                    <a:pt x="215" y="85"/>
                  </a:cubicBezTo>
                  <a:cubicBezTo>
                    <a:pt x="215" y="85"/>
                    <a:pt x="216" y="86"/>
                    <a:pt x="216" y="86"/>
                  </a:cubicBezTo>
                  <a:cubicBezTo>
                    <a:pt x="216" y="87"/>
                    <a:pt x="217" y="88"/>
                    <a:pt x="217" y="89"/>
                  </a:cubicBezTo>
                  <a:cubicBezTo>
                    <a:pt x="216" y="89"/>
                    <a:pt x="215" y="88"/>
                    <a:pt x="215" y="87"/>
                  </a:cubicBezTo>
                  <a:cubicBezTo>
                    <a:pt x="215" y="87"/>
                    <a:pt x="215" y="86"/>
                    <a:pt x="215" y="85"/>
                  </a:cubicBezTo>
                  <a:close/>
                  <a:moveTo>
                    <a:pt x="212" y="83"/>
                  </a:moveTo>
                  <a:cubicBezTo>
                    <a:pt x="211" y="83"/>
                    <a:pt x="211" y="84"/>
                    <a:pt x="211" y="85"/>
                  </a:cubicBezTo>
                  <a:cubicBezTo>
                    <a:pt x="211" y="84"/>
                    <a:pt x="210" y="83"/>
                    <a:pt x="209" y="83"/>
                  </a:cubicBezTo>
                  <a:cubicBezTo>
                    <a:pt x="209" y="82"/>
                    <a:pt x="209" y="82"/>
                    <a:pt x="209" y="81"/>
                  </a:cubicBezTo>
                  <a:cubicBezTo>
                    <a:pt x="210" y="82"/>
                    <a:pt x="211" y="82"/>
                    <a:pt x="212" y="83"/>
                  </a:cubicBezTo>
                  <a:close/>
                  <a:moveTo>
                    <a:pt x="202" y="76"/>
                  </a:moveTo>
                  <a:cubicBezTo>
                    <a:pt x="204" y="77"/>
                    <a:pt x="205" y="77"/>
                    <a:pt x="206" y="78"/>
                  </a:cubicBezTo>
                  <a:cubicBezTo>
                    <a:pt x="206" y="79"/>
                    <a:pt x="206" y="79"/>
                    <a:pt x="206" y="80"/>
                  </a:cubicBezTo>
                  <a:cubicBezTo>
                    <a:pt x="205" y="79"/>
                    <a:pt x="203" y="78"/>
                    <a:pt x="202" y="77"/>
                  </a:cubicBezTo>
                  <a:cubicBezTo>
                    <a:pt x="202" y="76"/>
                    <a:pt x="202" y="76"/>
                    <a:pt x="202" y="76"/>
                  </a:cubicBezTo>
                  <a:close/>
                  <a:moveTo>
                    <a:pt x="193" y="66"/>
                  </a:moveTo>
                  <a:cubicBezTo>
                    <a:pt x="195" y="68"/>
                    <a:pt x="197" y="70"/>
                    <a:pt x="199" y="73"/>
                  </a:cubicBezTo>
                  <a:cubicBezTo>
                    <a:pt x="199" y="73"/>
                    <a:pt x="199" y="73"/>
                    <a:pt x="199" y="74"/>
                  </a:cubicBezTo>
                  <a:cubicBezTo>
                    <a:pt x="197" y="72"/>
                    <a:pt x="196" y="71"/>
                    <a:pt x="195" y="70"/>
                  </a:cubicBezTo>
                  <a:cubicBezTo>
                    <a:pt x="194" y="69"/>
                    <a:pt x="193" y="69"/>
                    <a:pt x="193" y="68"/>
                  </a:cubicBezTo>
                  <a:cubicBezTo>
                    <a:pt x="193" y="68"/>
                    <a:pt x="193" y="68"/>
                    <a:pt x="193" y="68"/>
                  </a:cubicBezTo>
                  <a:cubicBezTo>
                    <a:pt x="193" y="67"/>
                    <a:pt x="193" y="66"/>
                    <a:pt x="193" y="66"/>
                  </a:cubicBezTo>
                  <a:close/>
                  <a:moveTo>
                    <a:pt x="193" y="73"/>
                  </a:moveTo>
                  <a:cubicBezTo>
                    <a:pt x="193" y="73"/>
                    <a:pt x="194" y="74"/>
                    <a:pt x="194" y="75"/>
                  </a:cubicBezTo>
                  <a:cubicBezTo>
                    <a:pt x="193" y="76"/>
                    <a:pt x="193" y="78"/>
                    <a:pt x="192" y="79"/>
                  </a:cubicBezTo>
                  <a:cubicBezTo>
                    <a:pt x="192" y="77"/>
                    <a:pt x="192" y="75"/>
                    <a:pt x="193" y="73"/>
                  </a:cubicBezTo>
                  <a:close/>
                  <a:moveTo>
                    <a:pt x="176" y="72"/>
                  </a:moveTo>
                  <a:cubicBezTo>
                    <a:pt x="176" y="70"/>
                    <a:pt x="176" y="68"/>
                    <a:pt x="176" y="67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7" y="69"/>
                    <a:pt x="176" y="70"/>
                    <a:pt x="176" y="72"/>
                  </a:cubicBezTo>
                  <a:cubicBezTo>
                    <a:pt x="176" y="73"/>
                    <a:pt x="175" y="75"/>
                    <a:pt x="175" y="76"/>
                  </a:cubicBezTo>
                  <a:cubicBezTo>
                    <a:pt x="175" y="75"/>
                    <a:pt x="175" y="73"/>
                    <a:pt x="176" y="72"/>
                  </a:cubicBezTo>
                  <a:close/>
                  <a:moveTo>
                    <a:pt x="170" y="57"/>
                  </a:moveTo>
                  <a:cubicBezTo>
                    <a:pt x="170" y="58"/>
                    <a:pt x="171" y="59"/>
                    <a:pt x="172" y="59"/>
                  </a:cubicBezTo>
                  <a:cubicBezTo>
                    <a:pt x="173" y="60"/>
                    <a:pt x="174" y="60"/>
                    <a:pt x="174" y="61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4" y="62"/>
                    <a:pt x="174" y="62"/>
                    <a:pt x="174" y="63"/>
                  </a:cubicBezTo>
                  <a:cubicBezTo>
                    <a:pt x="173" y="63"/>
                    <a:pt x="172" y="63"/>
                    <a:pt x="171" y="62"/>
                  </a:cubicBezTo>
                  <a:cubicBezTo>
                    <a:pt x="170" y="62"/>
                    <a:pt x="170" y="62"/>
                    <a:pt x="169" y="61"/>
                  </a:cubicBezTo>
                  <a:cubicBezTo>
                    <a:pt x="169" y="60"/>
                    <a:pt x="169" y="59"/>
                    <a:pt x="170" y="57"/>
                  </a:cubicBezTo>
                  <a:close/>
                  <a:moveTo>
                    <a:pt x="159" y="48"/>
                  </a:moveTo>
                  <a:cubicBezTo>
                    <a:pt x="159" y="47"/>
                    <a:pt x="159" y="47"/>
                    <a:pt x="159" y="47"/>
                  </a:cubicBezTo>
                  <a:cubicBezTo>
                    <a:pt x="160" y="47"/>
                    <a:pt x="160" y="48"/>
                    <a:pt x="161" y="48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61" y="51"/>
                    <a:pt x="162" y="52"/>
                    <a:pt x="164" y="53"/>
                  </a:cubicBezTo>
                  <a:cubicBezTo>
                    <a:pt x="164" y="54"/>
                    <a:pt x="164" y="56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1" y="56"/>
                    <a:pt x="159" y="55"/>
                    <a:pt x="157" y="55"/>
                  </a:cubicBezTo>
                  <a:cubicBezTo>
                    <a:pt x="158" y="52"/>
                    <a:pt x="158" y="50"/>
                    <a:pt x="159" y="48"/>
                  </a:cubicBezTo>
                  <a:close/>
                  <a:moveTo>
                    <a:pt x="155" y="66"/>
                  </a:moveTo>
                  <a:cubicBezTo>
                    <a:pt x="155" y="65"/>
                    <a:pt x="155" y="65"/>
                    <a:pt x="155" y="64"/>
                  </a:cubicBezTo>
                  <a:cubicBezTo>
                    <a:pt x="156" y="64"/>
                    <a:pt x="157" y="64"/>
                    <a:pt x="159" y="64"/>
                  </a:cubicBezTo>
                  <a:cubicBezTo>
                    <a:pt x="158" y="65"/>
                    <a:pt x="157" y="65"/>
                    <a:pt x="156" y="66"/>
                  </a:cubicBezTo>
                  <a:cubicBezTo>
                    <a:pt x="156" y="66"/>
                    <a:pt x="156" y="66"/>
                    <a:pt x="156" y="66"/>
                  </a:cubicBezTo>
                  <a:lnTo>
                    <a:pt x="155" y="66"/>
                  </a:lnTo>
                  <a:close/>
                  <a:moveTo>
                    <a:pt x="155" y="39"/>
                  </a:moveTo>
                  <a:cubicBezTo>
                    <a:pt x="155" y="39"/>
                    <a:pt x="155" y="39"/>
                    <a:pt x="155" y="39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55" y="39"/>
                    <a:pt x="155" y="39"/>
                    <a:pt x="154" y="39"/>
                  </a:cubicBezTo>
                  <a:cubicBezTo>
                    <a:pt x="155" y="39"/>
                    <a:pt x="155" y="39"/>
                    <a:pt x="155" y="39"/>
                  </a:cubicBezTo>
                  <a:close/>
                  <a:moveTo>
                    <a:pt x="155" y="34"/>
                  </a:moveTo>
                  <a:cubicBezTo>
                    <a:pt x="154" y="35"/>
                    <a:pt x="154" y="35"/>
                    <a:pt x="154" y="35"/>
                  </a:cubicBezTo>
                  <a:cubicBezTo>
                    <a:pt x="154" y="34"/>
                    <a:pt x="153" y="34"/>
                    <a:pt x="153" y="34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53" y="34"/>
                    <a:pt x="154" y="34"/>
                    <a:pt x="155" y="34"/>
                  </a:cubicBezTo>
                  <a:close/>
                  <a:moveTo>
                    <a:pt x="151" y="65"/>
                  </a:moveTo>
                  <a:cubicBezTo>
                    <a:pt x="151" y="66"/>
                    <a:pt x="152" y="67"/>
                    <a:pt x="152" y="68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0" y="71"/>
                    <a:pt x="148" y="73"/>
                    <a:pt x="146" y="74"/>
                  </a:cubicBezTo>
                  <a:cubicBezTo>
                    <a:pt x="148" y="71"/>
                    <a:pt x="149" y="67"/>
                    <a:pt x="151" y="65"/>
                  </a:cubicBezTo>
                  <a:close/>
                  <a:moveTo>
                    <a:pt x="108" y="153"/>
                  </a:moveTo>
                  <a:cubicBezTo>
                    <a:pt x="108" y="153"/>
                    <a:pt x="108" y="153"/>
                    <a:pt x="108" y="153"/>
                  </a:cubicBezTo>
                  <a:cubicBezTo>
                    <a:pt x="108" y="153"/>
                    <a:pt x="107" y="152"/>
                    <a:pt x="107" y="152"/>
                  </a:cubicBezTo>
                  <a:cubicBezTo>
                    <a:pt x="107" y="152"/>
                    <a:pt x="106" y="152"/>
                    <a:pt x="106" y="151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07" y="150"/>
                    <a:pt x="106" y="150"/>
                    <a:pt x="106" y="150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8" y="151"/>
                    <a:pt x="109" y="152"/>
                  </a:cubicBezTo>
                  <a:cubicBezTo>
                    <a:pt x="109" y="152"/>
                    <a:pt x="108" y="152"/>
                    <a:pt x="108" y="153"/>
                  </a:cubicBezTo>
                  <a:close/>
                  <a:moveTo>
                    <a:pt x="108" y="147"/>
                  </a:moveTo>
                  <a:cubicBezTo>
                    <a:pt x="109" y="145"/>
                    <a:pt x="110" y="143"/>
                    <a:pt x="112" y="142"/>
                  </a:cubicBezTo>
                  <a:cubicBezTo>
                    <a:pt x="115" y="136"/>
                    <a:pt x="119" y="131"/>
                    <a:pt x="123" y="126"/>
                  </a:cubicBezTo>
                  <a:cubicBezTo>
                    <a:pt x="120" y="124"/>
                    <a:pt x="120" y="124"/>
                    <a:pt x="120" y="124"/>
                  </a:cubicBezTo>
                  <a:cubicBezTo>
                    <a:pt x="116" y="129"/>
                    <a:pt x="112" y="134"/>
                    <a:pt x="109" y="140"/>
                  </a:cubicBezTo>
                  <a:cubicBezTo>
                    <a:pt x="107" y="141"/>
                    <a:pt x="106" y="143"/>
                    <a:pt x="105" y="145"/>
                  </a:cubicBezTo>
                  <a:cubicBezTo>
                    <a:pt x="105" y="145"/>
                    <a:pt x="105" y="144"/>
                    <a:pt x="105" y="144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104" y="143"/>
                    <a:pt x="105" y="142"/>
                    <a:pt x="106" y="140"/>
                  </a:cubicBezTo>
                  <a:cubicBezTo>
                    <a:pt x="112" y="129"/>
                    <a:pt x="120" y="119"/>
                    <a:pt x="127" y="108"/>
                  </a:cubicBezTo>
                  <a:cubicBezTo>
                    <a:pt x="133" y="100"/>
                    <a:pt x="138" y="91"/>
                    <a:pt x="143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6" y="80"/>
                    <a:pt x="148" y="78"/>
                    <a:pt x="151" y="77"/>
                  </a:cubicBezTo>
                  <a:cubicBezTo>
                    <a:pt x="149" y="78"/>
                    <a:pt x="148" y="80"/>
                    <a:pt x="147" y="82"/>
                  </a:cubicBezTo>
                  <a:cubicBezTo>
                    <a:pt x="146" y="83"/>
                    <a:pt x="145" y="84"/>
                    <a:pt x="145" y="85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85"/>
                    <a:pt x="149" y="85"/>
                    <a:pt x="149" y="84"/>
                  </a:cubicBezTo>
                  <a:cubicBezTo>
                    <a:pt x="152" y="80"/>
                    <a:pt x="156" y="76"/>
                    <a:pt x="159" y="72"/>
                  </a:cubicBezTo>
                  <a:cubicBezTo>
                    <a:pt x="159" y="71"/>
                    <a:pt x="160" y="70"/>
                    <a:pt x="161" y="69"/>
                  </a:cubicBezTo>
                  <a:cubicBezTo>
                    <a:pt x="162" y="67"/>
                    <a:pt x="162" y="67"/>
                    <a:pt x="162" y="67"/>
                  </a:cubicBezTo>
                  <a:cubicBezTo>
                    <a:pt x="162" y="69"/>
                    <a:pt x="161" y="71"/>
                    <a:pt x="161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65" y="73"/>
                    <a:pt x="165" y="72"/>
                    <a:pt x="165" y="71"/>
                  </a:cubicBezTo>
                  <a:cubicBezTo>
                    <a:pt x="165" y="73"/>
                    <a:pt x="165" y="76"/>
                    <a:pt x="166" y="79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69" y="75"/>
                    <a:pt x="168" y="72"/>
                    <a:pt x="169" y="69"/>
                  </a:cubicBezTo>
                  <a:cubicBezTo>
                    <a:pt x="170" y="69"/>
                    <a:pt x="172" y="68"/>
                    <a:pt x="172" y="66"/>
                  </a:cubicBezTo>
                  <a:cubicBezTo>
                    <a:pt x="173" y="67"/>
                    <a:pt x="173" y="67"/>
                    <a:pt x="173" y="67"/>
                  </a:cubicBezTo>
                  <a:cubicBezTo>
                    <a:pt x="172" y="69"/>
                    <a:pt x="172" y="72"/>
                    <a:pt x="172" y="74"/>
                  </a:cubicBezTo>
                  <a:cubicBezTo>
                    <a:pt x="171" y="78"/>
                    <a:pt x="171" y="81"/>
                    <a:pt x="171" y="84"/>
                  </a:cubicBezTo>
                  <a:cubicBezTo>
                    <a:pt x="173" y="84"/>
                    <a:pt x="173" y="84"/>
                    <a:pt x="173" y="84"/>
                  </a:cubicBezTo>
                  <a:cubicBezTo>
                    <a:pt x="173" y="84"/>
                    <a:pt x="172" y="85"/>
                    <a:pt x="172" y="86"/>
                  </a:cubicBezTo>
                  <a:cubicBezTo>
                    <a:pt x="176" y="87"/>
                    <a:pt x="176" y="87"/>
                    <a:pt x="176" y="87"/>
                  </a:cubicBezTo>
                  <a:cubicBezTo>
                    <a:pt x="177" y="83"/>
                    <a:pt x="178" y="78"/>
                    <a:pt x="180" y="72"/>
                  </a:cubicBezTo>
                  <a:cubicBezTo>
                    <a:pt x="180" y="71"/>
                    <a:pt x="180" y="69"/>
                    <a:pt x="181" y="67"/>
                  </a:cubicBezTo>
                  <a:cubicBezTo>
                    <a:pt x="181" y="67"/>
                    <a:pt x="181" y="67"/>
                    <a:pt x="181" y="67"/>
                  </a:cubicBezTo>
                  <a:cubicBezTo>
                    <a:pt x="181" y="70"/>
                    <a:pt x="180" y="74"/>
                    <a:pt x="179" y="79"/>
                  </a:cubicBezTo>
                  <a:cubicBezTo>
                    <a:pt x="177" y="84"/>
                    <a:pt x="175" y="90"/>
                    <a:pt x="173" y="94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8" y="91"/>
                    <a:pt x="180" y="85"/>
                    <a:pt x="182" y="80"/>
                  </a:cubicBezTo>
                  <a:cubicBezTo>
                    <a:pt x="184" y="75"/>
                    <a:pt x="185" y="71"/>
                    <a:pt x="184" y="66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85" y="64"/>
                    <a:pt x="185" y="64"/>
                    <a:pt x="185" y="64"/>
                  </a:cubicBezTo>
                  <a:cubicBezTo>
                    <a:pt x="184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81" y="60"/>
                    <a:pt x="181" y="60"/>
                    <a:pt x="180" y="59"/>
                  </a:cubicBezTo>
                  <a:cubicBezTo>
                    <a:pt x="180" y="59"/>
                    <a:pt x="180" y="59"/>
                    <a:pt x="180" y="59"/>
                  </a:cubicBezTo>
                  <a:cubicBezTo>
                    <a:pt x="181" y="59"/>
                    <a:pt x="182" y="59"/>
                    <a:pt x="182" y="60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3" y="60"/>
                    <a:pt x="184" y="61"/>
                    <a:pt x="185" y="61"/>
                  </a:cubicBezTo>
                  <a:cubicBezTo>
                    <a:pt x="187" y="62"/>
                    <a:pt x="187" y="62"/>
                    <a:pt x="187" y="62"/>
                  </a:cubicBezTo>
                  <a:cubicBezTo>
                    <a:pt x="186" y="63"/>
                    <a:pt x="186" y="64"/>
                    <a:pt x="185" y="65"/>
                  </a:cubicBezTo>
                  <a:cubicBezTo>
                    <a:pt x="182" y="91"/>
                    <a:pt x="173" y="112"/>
                    <a:pt x="153" y="130"/>
                  </a:cubicBezTo>
                  <a:cubicBezTo>
                    <a:pt x="153" y="131"/>
                    <a:pt x="152" y="132"/>
                    <a:pt x="151" y="132"/>
                  </a:cubicBezTo>
                  <a:cubicBezTo>
                    <a:pt x="152" y="131"/>
                    <a:pt x="153" y="130"/>
                    <a:pt x="154" y="129"/>
                  </a:cubicBezTo>
                  <a:cubicBezTo>
                    <a:pt x="157" y="125"/>
                    <a:pt x="160" y="120"/>
                    <a:pt x="162" y="117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57" y="118"/>
                    <a:pt x="154" y="122"/>
                    <a:pt x="151" y="127"/>
                  </a:cubicBezTo>
                  <a:cubicBezTo>
                    <a:pt x="147" y="132"/>
                    <a:pt x="144" y="136"/>
                    <a:pt x="140" y="141"/>
                  </a:cubicBezTo>
                  <a:cubicBezTo>
                    <a:pt x="138" y="142"/>
                    <a:pt x="137" y="144"/>
                    <a:pt x="135" y="145"/>
                  </a:cubicBezTo>
                  <a:cubicBezTo>
                    <a:pt x="143" y="135"/>
                    <a:pt x="151" y="124"/>
                    <a:pt x="158" y="115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45" y="126"/>
                    <a:pt x="135" y="140"/>
                    <a:pt x="123" y="153"/>
                  </a:cubicBezTo>
                  <a:cubicBezTo>
                    <a:pt x="123" y="152"/>
                    <a:pt x="122" y="152"/>
                    <a:pt x="122" y="152"/>
                  </a:cubicBezTo>
                  <a:cubicBezTo>
                    <a:pt x="125" y="147"/>
                    <a:pt x="129" y="142"/>
                    <a:pt x="132" y="137"/>
                  </a:cubicBezTo>
                  <a:cubicBezTo>
                    <a:pt x="135" y="132"/>
                    <a:pt x="137" y="127"/>
                    <a:pt x="139" y="125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4" y="125"/>
                    <a:pt x="132" y="130"/>
                    <a:pt x="128" y="135"/>
                  </a:cubicBezTo>
                  <a:cubicBezTo>
                    <a:pt x="126" y="140"/>
                    <a:pt x="122" y="145"/>
                    <a:pt x="119" y="150"/>
                  </a:cubicBezTo>
                  <a:cubicBezTo>
                    <a:pt x="118" y="149"/>
                    <a:pt x="117" y="148"/>
                    <a:pt x="116" y="147"/>
                  </a:cubicBezTo>
                  <a:cubicBezTo>
                    <a:pt x="118" y="143"/>
                    <a:pt x="121" y="138"/>
                    <a:pt x="123" y="135"/>
                  </a:cubicBezTo>
                  <a:cubicBezTo>
                    <a:pt x="120" y="133"/>
                    <a:pt x="120" y="133"/>
                    <a:pt x="120" y="133"/>
                  </a:cubicBezTo>
                  <a:cubicBezTo>
                    <a:pt x="117" y="138"/>
                    <a:pt x="114" y="143"/>
                    <a:pt x="111" y="149"/>
                  </a:cubicBezTo>
                  <a:cubicBezTo>
                    <a:pt x="110" y="148"/>
                    <a:pt x="109" y="147"/>
                    <a:pt x="108" y="147"/>
                  </a:cubicBezTo>
                  <a:close/>
                  <a:moveTo>
                    <a:pt x="137" y="175"/>
                  </a:moveTo>
                  <a:cubicBezTo>
                    <a:pt x="136" y="176"/>
                    <a:pt x="136" y="176"/>
                    <a:pt x="136" y="176"/>
                  </a:cubicBezTo>
                  <a:cubicBezTo>
                    <a:pt x="135" y="175"/>
                    <a:pt x="134" y="175"/>
                    <a:pt x="133" y="174"/>
                  </a:cubicBezTo>
                  <a:cubicBezTo>
                    <a:pt x="133" y="174"/>
                    <a:pt x="133" y="173"/>
                    <a:pt x="134" y="173"/>
                  </a:cubicBezTo>
                  <a:cubicBezTo>
                    <a:pt x="135" y="174"/>
                    <a:pt x="135" y="175"/>
                    <a:pt x="136" y="175"/>
                  </a:cubicBezTo>
                  <a:lnTo>
                    <a:pt x="137" y="175"/>
                  </a:lnTo>
                  <a:close/>
                  <a:moveTo>
                    <a:pt x="137" y="171"/>
                  </a:moveTo>
                  <a:cubicBezTo>
                    <a:pt x="137" y="171"/>
                    <a:pt x="138" y="170"/>
                    <a:pt x="138" y="170"/>
                  </a:cubicBezTo>
                  <a:cubicBezTo>
                    <a:pt x="139" y="170"/>
                    <a:pt x="140" y="171"/>
                    <a:pt x="141" y="171"/>
                  </a:cubicBezTo>
                  <a:cubicBezTo>
                    <a:pt x="140" y="172"/>
                    <a:pt x="140" y="172"/>
                    <a:pt x="139" y="173"/>
                  </a:cubicBezTo>
                  <a:cubicBezTo>
                    <a:pt x="139" y="173"/>
                    <a:pt x="139" y="172"/>
                    <a:pt x="138" y="172"/>
                  </a:cubicBezTo>
                  <a:cubicBezTo>
                    <a:pt x="138" y="172"/>
                    <a:pt x="137" y="171"/>
                    <a:pt x="137" y="171"/>
                  </a:cubicBezTo>
                  <a:close/>
                  <a:moveTo>
                    <a:pt x="134" y="169"/>
                  </a:moveTo>
                  <a:cubicBezTo>
                    <a:pt x="133" y="168"/>
                    <a:pt x="132" y="167"/>
                    <a:pt x="131" y="167"/>
                  </a:cubicBezTo>
                  <a:cubicBezTo>
                    <a:pt x="132" y="166"/>
                    <a:pt x="132" y="166"/>
                    <a:pt x="133" y="166"/>
                  </a:cubicBezTo>
                  <a:cubicBezTo>
                    <a:pt x="134" y="166"/>
                    <a:pt x="135" y="167"/>
                    <a:pt x="135" y="167"/>
                  </a:cubicBezTo>
                  <a:cubicBezTo>
                    <a:pt x="135" y="168"/>
                    <a:pt x="134" y="168"/>
                    <a:pt x="134" y="169"/>
                  </a:cubicBezTo>
                  <a:close/>
                  <a:moveTo>
                    <a:pt x="128" y="169"/>
                  </a:moveTo>
                  <a:cubicBezTo>
                    <a:pt x="129" y="170"/>
                    <a:pt x="130" y="170"/>
                    <a:pt x="131" y="171"/>
                  </a:cubicBezTo>
                  <a:cubicBezTo>
                    <a:pt x="130" y="171"/>
                    <a:pt x="130" y="171"/>
                    <a:pt x="129" y="172"/>
                  </a:cubicBezTo>
                  <a:cubicBezTo>
                    <a:pt x="129" y="171"/>
                    <a:pt x="128" y="170"/>
                    <a:pt x="127" y="170"/>
                  </a:cubicBezTo>
                  <a:cubicBezTo>
                    <a:pt x="127" y="169"/>
                    <a:pt x="127" y="169"/>
                    <a:pt x="128" y="169"/>
                  </a:cubicBezTo>
                  <a:close/>
                  <a:moveTo>
                    <a:pt x="127" y="164"/>
                  </a:moveTo>
                  <a:cubicBezTo>
                    <a:pt x="128" y="163"/>
                    <a:pt x="128" y="163"/>
                    <a:pt x="129" y="163"/>
                  </a:cubicBezTo>
                  <a:cubicBezTo>
                    <a:pt x="129" y="163"/>
                    <a:pt x="129" y="163"/>
                    <a:pt x="130" y="163"/>
                  </a:cubicBezTo>
                  <a:cubicBezTo>
                    <a:pt x="129" y="164"/>
                    <a:pt x="129" y="164"/>
                    <a:pt x="128" y="164"/>
                  </a:cubicBezTo>
                  <a:cubicBezTo>
                    <a:pt x="128" y="164"/>
                    <a:pt x="127" y="164"/>
                    <a:pt x="127" y="164"/>
                  </a:cubicBezTo>
                  <a:close/>
                  <a:moveTo>
                    <a:pt x="118" y="157"/>
                  </a:moveTo>
                  <a:cubicBezTo>
                    <a:pt x="117" y="158"/>
                    <a:pt x="117" y="158"/>
                    <a:pt x="117" y="158"/>
                  </a:cubicBezTo>
                  <a:cubicBezTo>
                    <a:pt x="117" y="158"/>
                    <a:pt x="117" y="158"/>
                    <a:pt x="118" y="157"/>
                  </a:cubicBezTo>
                  <a:close/>
                  <a:moveTo>
                    <a:pt x="116" y="152"/>
                  </a:moveTo>
                  <a:cubicBezTo>
                    <a:pt x="116" y="152"/>
                    <a:pt x="115" y="151"/>
                    <a:pt x="114" y="151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5" y="151"/>
                    <a:pt x="116" y="152"/>
                    <a:pt x="116" y="152"/>
                  </a:cubicBezTo>
                  <a:close/>
                  <a:moveTo>
                    <a:pt x="112" y="153"/>
                  </a:moveTo>
                  <a:cubicBezTo>
                    <a:pt x="113" y="154"/>
                    <a:pt x="114" y="155"/>
                    <a:pt x="115" y="155"/>
                  </a:cubicBezTo>
                  <a:cubicBezTo>
                    <a:pt x="114" y="156"/>
                    <a:pt x="114" y="156"/>
                    <a:pt x="114" y="156"/>
                  </a:cubicBezTo>
                  <a:cubicBezTo>
                    <a:pt x="113" y="156"/>
                    <a:pt x="112" y="155"/>
                    <a:pt x="111" y="155"/>
                  </a:cubicBezTo>
                  <a:cubicBezTo>
                    <a:pt x="111" y="154"/>
                    <a:pt x="112" y="154"/>
                    <a:pt x="112" y="153"/>
                  </a:cubicBezTo>
                  <a:close/>
                  <a:moveTo>
                    <a:pt x="112" y="159"/>
                  </a:moveTo>
                  <a:cubicBezTo>
                    <a:pt x="112" y="159"/>
                    <a:pt x="112" y="159"/>
                    <a:pt x="112" y="159"/>
                  </a:cubicBezTo>
                  <a:cubicBezTo>
                    <a:pt x="112" y="159"/>
                    <a:pt x="112" y="159"/>
                    <a:pt x="112" y="159"/>
                  </a:cubicBezTo>
                  <a:close/>
                  <a:moveTo>
                    <a:pt x="123" y="178"/>
                  </a:moveTo>
                  <a:cubicBezTo>
                    <a:pt x="121" y="177"/>
                    <a:pt x="119" y="179"/>
                    <a:pt x="119" y="181"/>
                  </a:cubicBezTo>
                  <a:cubicBezTo>
                    <a:pt x="118" y="181"/>
                    <a:pt x="118" y="180"/>
                    <a:pt x="117" y="180"/>
                  </a:cubicBezTo>
                  <a:cubicBezTo>
                    <a:pt x="116" y="177"/>
                    <a:pt x="114" y="175"/>
                    <a:pt x="113" y="173"/>
                  </a:cubicBezTo>
                  <a:cubicBezTo>
                    <a:pt x="113" y="173"/>
                    <a:pt x="113" y="172"/>
                    <a:pt x="114" y="172"/>
                  </a:cubicBezTo>
                  <a:cubicBezTo>
                    <a:pt x="114" y="172"/>
                    <a:pt x="114" y="172"/>
                    <a:pt x="114" y="171"/>
                  </a:cubicBezTo>
                  <a:cubicBezTo>
                    <a:pt x="117" y="173"/>
                    <a:pt x="120" y="175"/>
                    <a:pt x="123" y="177"/>
                  </a:cubicBezTo>
                  <a:lnTo>
                    <a:pt x="123" y="178"/>
                  </a:lnTo>
                  <a:close/>
                  <a:moveTo>
                    <a:pt x="121" y="166"/>
                  </a:moveTo>
                  <a:cubicBezTo>
                    <a:pt x="122" y="166"/>
                    <a:pt x="123" y="165"/>
                    <a:pt x="123" y="165"/>
                  </a:cubicBezTo>
                  <a:cubicBezTo>
                    <a:pt x="124" y="166"/>
                    <a:pt x="125" y="166"/>
                    <a:pt x="125" y="166"/>
                  </a:cubicBezTo>
                  <a:cubicBezTo>
                    <a:pt x="125" y="167"/>
                    <a:pt x="124" y="167"/>
                    <a:pt x="124" y="167"/>
                  </a:cubicBezTo>
                  <a:cubicBezTo>
                    <a:pt x="123" y="167"/>
                    <a:pt x="122" y="166"/>
                    <a:pt x="121" y="166"/>
                  </a:cubicBezTo>
                  <a:close/>
                  <a:moveTo>
                    <a:pt x="130" y="182"/>
                  </a:moveTo>
                  <a:cubicBezTo>
                    <a:pt x="128" y="181"/>
                    <a:pt x="126" y="180"/>
                    <a:pt x="125" y="179"/>
                  </a:cubicBezTo>
                  <a:cubicBezTo>
                    <a:pt x="125" y="179"/>
                    <a:pt x="125" y="179"/>
                    <a:pt x="125" y="179"/>
                  </a:cubicBezTo>
                  <a:cubicBezTo>
                    <a:pt x="127" y="180"/>
                    <a:pt x="128" y="181"/>
                    <a:pt x="130" y="182"/>
                  </a:cubicBezTo>
                  <a:close/>
                  <a:moveTo>
                    <a:pt x="128" y="177"/>
                  </a:moveTo>
                  <a:cubicBezTo>
                    <a:pt x="129" y="176"/>
                    <a:pt x="129" y="176"/>
                    <a:pt x="129" y="176"/>
                  </a:cubicBezTo>
                  <a:cubicBezTo>
                    <a:pt x="130" y="176"/>
                    <a:pt x="130" y="176"/>
                    <a:pt x="130" y="177"/>
                  </a:cubicBezTo>
                  <a:cubicBezTo>
                    <a:pt x="131" y="177"/>
                    <a:pt x="132" y="178"/>
                    <a:pt x="133" y="179"/>
                  </a:cubicBezTo>
                  <a:cubicBezTo>
                    <a:pt x="133" y="179"/>
                    <a:pt x="133" y="179"/>
                    <a:pt x="133" y="179"/>
                  </a:cubicBezTo>
                  <a:cubicBezTo>
                    <a:pt x="131" y="178"/>
                    <a:pt x="130" y="177"/>
                    <a:pt x="128" y="177"/>
                  </a:cubicBezTo>
                  <a:close/>
                  <a:moveTo>
                    <a:pt x="133" y="184"/>
                  </a:moveTo>
                  <a:cubicBezTo>
                    <a:pt x="133" y="184"/>
                    <a:pt x="133" y="184"/>
                    <a:pt x="133" y="184"/>
                  </a:cubicBezTo>
                  <a:cubicBezTo>
                    <a:pt x="141" y="189"/>
                    <a:pt x="148" y="194"/>
                    <a:pt x="155" y="199"/>
                  </a:cubicBezTo>
                  <a:cubicBezTo>
                    <a:pt x="157" y="196"/>
                    <a:pt x="157" y="196"/>
                    <a:pt x="157" y="196"/>
                  </a:cubicBezTo>
                  <a:cubicBezTo>
                    <a:pt x="150" y="191"/>
                    <a:pt x="143" y="186"/>
                    <a:pt x="136" y="181"/>
                  </a:cubicBezTo>
                  <a:cubicBezTo>
                    <a:pt x="136" y="181"/>
                    <a:pt x="136" y="181"/>
                    <a:pt x="136" y="181"/>
                  </a:cubicBezTo>
                  <a:cubicBezTo>
                    <a:pt x="143" y="186"/>
                    <a:pt x="150" y="190"/>
                    <a:pt x="157" y="195"/>
                  </a:cubicBezTo>
                  <a:cubicBezTo>
                    <a:pt x="158" y="195"/>
                    <a:pt x="159" y="196"/>
                    <a:pt x="160" y="197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1" y="193"/>
                    <a:pt x="160" y="192"/>
                    <a:pt x="159" y="192"/>
                  </a:cubicBezTo>
                  <a:cubicBezTo>
                    <a:pt x="152" y="187"/>
                    <a:pt x="146" y="183"/>
                    <a:pt x="139" y="178"/>
                  </a:cubicBezTo>
                  <a:cubicBezTo>
                    <a:pt x="139" y="178"/>
                    <a:pt x="139" y="178"/>
                    <a:pt x="140" y="177"/>
                  </a:cubicBezTo>
                  <a:cubicBezTo>
                    <a:pt x="147" y="183"/>
                    <a:pt x="154" y="187"/>
                    <a:pt x="161" y="192"/>
                  </a:cubicBezTo>
                  <a:cubicBezTo>
                    <a:pt x="162" y="193"/>
                    <a:pt x="162" y="193"/>
                    <a:pt x="162" y="193"/>
                  </a:cubicBezTo>
                  <a:cubicBezTo>
                    <a:pt x="164" y="190"/>
                    <a:pt x="164" y="190"/>
                    <a:pt x="164" y="190"/>
                  </a:cubicBezTo>
                  <a:cubicBezTo>
                    <a:pt x="164" y="189"/>
                    <a:pt x="164" y="189"/>
                    <a:pt x="164" y="189"/>
                  </a:cubicBezTo>
                  <a:cubicBezTo>
                    <a:pt x="157" y="185"/>
                    <a:pt x="149" y="180"/>
                    <a:pt x="142" y="175"/>
                  </a:cubicBezTo>
                  <a:cubicBezTo>
                    <a:pt x="143" y="175"/>
                    <a:pt x="143" y="174"/>
                    <a:pt x="144" y="174"/>
                  </a:cubicBezTo>
                  <a:cubicBezTo>
                    <a:pt x="150" y="179"/>
                    <a:pt x="157" y="184"/>
                    <a:pt x="163" y="188"/>
                  </a:cubicBezTo>
                  <a:cubicBezTo>
                    <a:pt x="165" y="189"/>
                    <a:pt x="166" y="190"/>
                    <a:pt x="168" y="192"/>
                  </a:cubicBezTo>
                  <a:cubicBezTo>
                    <a:pt x="170" y="189"/>
                    <a:pt x="170" y="189"/>
                    <a:pt x="170" y="189"/>
                  </a:cubicBezTo>
                  <a:cubicBezTo>
                    <a:pt x="168" y="188"/>
                    <a:pt x="167" y="186"/>
                    <a:pt x="165" y="185"/>
                  </a:cubicBezTo>
                  <a:cubicBezTo>
                    <a:pt x="159" y="181"/>
                    <a:pt x="153" y="176"/>
                    <a:pt x="146" y="171"/>
                  </a:cubicBezTo>
                  <a:cubicBezTo>
                    <a:pt x="149" y="168"/>
                    <a:pt x="152" y="166"/>
                    <a:pt x="155" y="163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49" y="163"/>
                    <a:pt x="146" y="166"/>
                    <a:pt x="143" y="169"/>
                  </a:cubicBezTo>
                  <a:cubicBezTo>
                    <a:pt x="143" y="168"/>
                    <a:pt x="142" y="168"/>
                    <a:pt x="141" y="168"/>
                  </a:cubicBezTo>
                  <a:cubicBezTo>
                    <a:pt x="145" y="165"/>
                    <a:pt x="149" y="162"/>
                    <a:pt x="153" y="159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47" y="159"/>
                    <a:pt x="143" y="162"/>
                    <a:pt x="138" y="165"/>
                  </a:cubicBezTo>
                  <a:cubicBezTo>
                    <a:pt x="138" y="165"/>
                    <a:pt x="137" y="164"/>
                    <a:pt x="136" y="163"/>
                  </a:cubicBezTo>
                  <a:cubicBezTo>
                    <a:pt x="141" y="160"/>
                    <a:pt x="146" y="157"/>
                    <a:pt x="148" y="155"/>
                  </a:cubicBezTo>
                  <a:cubicBezTo>
                    <a:pt x="146" y="152"/>
                    <a:pt x="146" y="152"/>
                    <a:pt x="146" y="152"/>
                  </a:cubicBezTo>
                  <a:cubicBezTo>
                    <a:pt x="144" y="154"/>
                    <a:pt x="138" y="158"/>
                    <a:pt x="133" y="161"/>
                  </a:cubicBezTo>
                  <a:cubicBezTo>
                    <a:pt x="133" y="161"/>
                    <a:pt x="132" y="161"/>
                    <a:pt x="132" y="161"/>
                  </a:cubicBezTo>
                  <a:cubicBezTo>
                    <a:pt x="139" y="157"/>
                    <a:pt x="146" y="151"/>
                    <a:pt x="149" y="149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52" y="142"/>
                    <a:pt x="158" y="137"/>
                    <a:pt x="163" y="132"/>
                  </a:cubicBezTo>
                  <a:cubicBezTo>
                    <a:pt x="170" y="125"/>
                    <a:pt x="176" y="118"/>
                    <a:pt x="181" y="110"/>
                  </a:cubicBezTo>
                  <a:cubicBezTo>
                    <a:pt x="181" y="110"/>
                    <a:pt x="180" y="111"/>
                    <a:pt x="180" y="112"/>
                  </a:cubicBezTo>
                  <a:cubicBezTo>
                    <a:pt x="184" y="112"/>
                    <a:pt x="184" y="112"/>
                    <a:pt x="184" y="112"/>
                  </a:cubicBezTo>
                  <a:cubicBezTo>
                    <a:pt x="186" y="101"/>
                    <a:pt x="191" y="87"/>
                    <a:pt x="197" y="77"/>
                  </a:cubicBezTo>
                  <a:cubicBezTo>
                    <a:pt x="197" y="77"/>
                    <a:pt x="197" y="77"/>
                    <a:pt x="197" y="77"/>
                  </a:cubicBezTo>
                  <a:cubicBezTo>
                    <a:pt x="198" y="77"/>
                    <a:pt x="198" y="78"/>
                    <a:pt x="199" y="78"/>
                  </a:cubicBezTo>
                  <a:cubicBezTo>
                    <a:pt x="198" y="81"/>
                    <a:pt x="198" y="85"/>
                    <a:pt x="198" y="88"/>
                  </a:cubicBezTo>
                  <a:cubicBezTo>
                    <a:pt x="202" y="88"/>
                    <a:pt x="202" y="88"/>
                    <a:pt x="202" y="88"/>
                  </a:cubicBezTo>
                  <a:cubicBezTo>
                    <a:pt x="202" y="85"/>
                    <a:pt x="202" y="83"/>
                    <a:pt x="202" y="81"/>
                  </a:cubicBezTo>
                  <a:cubicBezTo>
                    <a:pt x="203" y="82"/>
                    <a:pt x="205" y="83"/>
                    <a:pt x="206" y="85"/>
                  </a:cubicBezTo>
                  <a:cubicBezTo>
                    <a:pt x="206" y="86"/>
                    <a:pt x="206" y="87"/>
                    <a:pt x="206" y="88"/>
                  </a:cubicBezTo>
                  <a:cubicBezTo>
                    <a:pt x="209" y="88"/>
                    <a:pt x="209" y="88"/>
                    <a:pt x="209" y="88"/>
                  </a:cubicBezTo>
                  <a:cubicBezTo>
                    <a:pt x="210" y="88"/>
                    <a:pt x="211" y="89"/>
                    <a:pt x="211" y="89"/>
                  </a:cubicBezTo>
                  <a:cubicBezTo>
                    <a:pt x="211" y="90"/>
                    <a:pt x="211" y="91"/>
                    <a:pt x="211" y="92"/>
                  </a:cubicBezTo>
                  <a:cubicBezTo>
                    <a:pt x="214" y="91"/>
                    <a:pt x="214" y="91"/>
                    <a:pt x="214" y="91"/>
                  </a:cubicBezTo>
                  <a:cubicBezTo>
                    <a:pt x="215" y="92"/>
                    <a:pt x="216" y="93"/>
                    <a:pt x="217" y="94"/>
                  </a:cubicBezTo>
                  <a:cubicBezTo>
                    <a:pt x="216" y="97"/>
                    <a:pt x="216" y="100"/>
                    <a:pt x="216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19" y="101"/>
                    <a:pt x="220" y="99"/>
                    <a:pt x="220" y="97"/>
                  </a:cubicBezTo>
                  <a:cubicBezTo>
                    <a:pt x="222" y="98"/>
                    <a:pt x="224" y="100"/>
                    <a:pt x="225" y="101"/>
                  </a:cubicBezTo>
                  <a:cubicBezTo>
                    <a:pt x="227" y="98"/>
                    <a:pt x="227" y="98"/>
                    <a:pt x="227" y="98"/>
                  </a:cubicBezTo>
                  <a:cubicBezTo>
                    <a:pt x="226" y="97"/>
                    <a:pt x="223" y="95"/>
                    <a:pt x="220" y="92"/>
                  </a:cubicBezTo>
                  <a:cubicBezTo>
                    <a:pt x="220" y="91"/>
                    <a:pt x="220" y="90"/>
                    <a:pt x="220" y="88"/>
                  </a:cubicBezTo>
                  <a:cubicBezTo>
                    <a:pt x="221" y="89"/>
                    <a:pt x="221" y="89"/>
                    <a:pt x="221" y="90"/>
                  </a:cubicBezTo>
                  <a:cubicBezTo>
                    <a:pt x="224" y="87"/>
                    <a:pt x="224" y="87"/>
                    <a:pt x="224" y="87"/>
                  </a:cubicBezTo>
                  <a:cubicBezTo>
                    <a:pt x="221" y="84"/>
                    <a:pt x="218" y="81"/>
                    <a:pt x="216" y="78"/>
                  </a:cubicBezTo>
                  <a:cubicBezTo>
                    <a:pt x="220" y="81"/>
                    <a:pt x="224" y="85"/>
                    <a:pt x="228" y="88"/>
                  </a:cubicBezTo>
                  <a:cubicBezTo>
                    <a:pt x="228" y="129"/>
                    <a:pt x="196" y="185"/>
                    <a:pt x="155" y="199"/>
                  </a:cubicBezTo>
                  <a:cubicBezTo>
                    <a:pt x="148" y="194"/>
                    <a:pt x="140" y="189"/>
                    <a:pt x="133" y="184"/>
                  </a:cubicBezTo>
                  <a:close/>
                  <a:moveTo>
                    <a:pt x="163" y="204"/>
                  </a:moveTo>
                  <a:cubicBezTo>
                    <a:pt x="170" y="202"/>
                    <a:pt x="177" y="198"/>
                    <a:pt x="184" y="192"/>
                  </a:cubicBezTo>
                  <a:cubicBezTo>
                    <a:pt x="181" y="195"/>
                    <a:pt x="178" y="199"/>
                    <a:pt x="175" y="202"/>
                  </a:cubicBezTo>
                  <a:cubicBezTo>
                    <a:pt x="173" y="204"/>
                    <a:pt x="172" y="207"/>
                    <a:pt x="170" y="209"/>
                  </a:cubicBezTo>
                  <a:cubicBezTo>
                    <a:pt x="168" y="208"/>
                    <a:pt x="165" y="206"/>
                    <a:pt x="163" y="204"/>
                  </a:cubicBezTo>
                  <a:close/>
                  <a:moveTo>
                    <a:pt x="179" y="216"/>
                  </a:moveTo>
                  <a:cubicBezTo>
                    <a:pt x="181" y="215"/>
                    <a:pt x="182" y="215"/>
                    <a:pt x="184" y="214"/>
                  </a:cubicBezTo>
                  <a:cubicBezTo>
                    <a:pt x="184" y="213"/>
                    <a:pt x="185" y="213"/>
                    <a:pt x="186" y="212"/>
                  </a:cubicBezTo>
                  <a:cubicBezTo>
                    <a:pt x="185" y="214"/>
                    <a:pt x="185" y="215"/>
                    <a:pt x="184" y="216"/>
                  </a:cubicBezTo>
                  <a:cubicBezTo>
                    <a:pt x="184" y="218"/>
                    <a:pt x="184" y="218"/>
                    <a:pt x="184" y="218"/>
                  </a:cubicBezTo>
                  <a:cubicBezTo>
                    <a:pt x="186" y="217"/>
                    <a:pt x="186" y="217"/>
                    <a:pt x="186" y="217"/>
                  </a:cubicBezTo>
                  <a:cubicBezTo>
                    <a:pt x="193" y="214"/>
                    <a:pt x="199" y="208"/>
                    <a:pt x="205" y="204"/>
                  </a:cubicBezTo>
                  <a:cubicBezTo>
                    <a:pt x="200" y="209"/>
                    <a:pt x="196" y="215"/>
                    <a:pt x="193" y="221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5" y="222"/>
                    <a:pt x="195" y="222"/>
                    <a:pt x="195" y="222"/>
                  </a:cubicBezTo>
                  <a:cubicBezTo>
                    <a:pt x="202" y="219"/>
                    <a:pt x="207" y="214"/>
                    <a:pt x="214" y="211"/>
                  </a:cubicBezTo>
                  <a:cubicBezTo>
                    <a:pt x="212" y="214"/>
                    <a:pt x="210" y="217"/>
                    <a:pt x="208" y="219"/>
                  </a:cubicBezTo>
                  <a:cubicBezTo>
                    <a:pt x="206" y="223"/>
                    <a:pt x="204" y="227"/>
                    <a:pt x="204" y="232"/>
                  </a:cubicBezTo>
                  <a:cubicBezTo>
                    <a:pt x="204" y="234"/>
                    <a:pt x="204" y="234"/>
                    <a:pt x="204" y="234"/>
                  </a:cubicBezTo>
                  <a:cubicBezTo>
                    <a:pt x="206" y="233"/>
                    <a:pt x="206" y="233"/>
                    <a:pt x="206" y="233"/>
                  </a:cubicBezTo>
                  <a:cubicBezTo>
                    <a:pt x="209" y="231"/>
                    <a:pt x="212" y="228"/>
                    <a:pt x="215" y="226"/>
                  </a:cubicBezTo>
                  <a:cubicBezTo>
                    <a:pt x="217" y="224"/>
                    <a:pt x="219" y="223"/>
                    <a:pt x="221" y="222"/>
                  </a:cubicBezTo>
                  <a:cubicBezTo>
                    <a:pt x="218" y="227"/>
                    <a:pt x="214" y="233"/>
                    <a:pt x="212" y="240"/>
                  </a:cubicBezTo>
                  <a:cubicBezTo>
                    <a:pt x="201" y="232"/>
                    <a:pt x="190" y="224"/>
                    <a:pt x="179" y="216"/>
                  </a:cubicBezTo>
                  <a:close/>
                  <a:moveTo>
                    <a:pt x="214" y="242"/>
                  </a:moveTo>
                  <a:cubicBezTo>
                    <a:pt x="218" y="240"/>
                    <a:pt x="221" y="238"/>
                    <a:pt x="223" y="236"/>
                  </a:cubicBezTo>
                  <a:cubicBezTo>
                    <a:pt x="226" y="233"/>
                    <a:pt x="229" y="231"/>
                    <a:pt x="232" y="230"/>
                  </a:cubicBezTo>
                  <a:cubicBezTo>
                    <a:pt x="232" y="234"/>
                    <a:pt x="230" y="238"/>
                    <a:pt x="228" y="242"/>
                  </a:cubicBezTo>
                  <a:cubicBezTo>
                    <a:pt x="227" y="244"/>
                    <a:pt x="225" y="246"/>
                    <a:pt x="224" y="249"/>
                  </a:cubicBezTo>
                  <a:cubicBezTo>
                    <a:pt x="221" y="246"/>
                    <a:pt x="218" y="244"/>
                    <a:pt x="214" y="242"/>
                  </a:cubicBezTo>
                  <a:close/>
                  <a:moveTo>
                    <a:pt x="253" y="271"/>
                  </a:moveTo>
                  <a:cubicBezTo>
                    <a:pt x="252" y="270"/>
                    <a:pt x="250" y="268"/>
                    <a:pt x="248" y="267"/>
                  </a:cubicBezTo>
                  <a:cubicBezTo>
                    <a:pt x="252" y="265"/>
                    <a:pt x="255" y="263"/>
                    <a:pt x="259" y="261"/>
                  </a:cubicBezTo>
                  <a:cubicBezTo>
                    <a:pt x="258" y="263"/>
                    <a:pt x="256" y="265"/>
                    <a:pt x="255" y="268"/>
                  </a:cubicBezTo>
                  <a:cubicBezTo>
                    <a:pt x="254" y="269"/>
                    <a:pt x="254" y="270"/>
                    <a:pt x="253" y="271"/>
                  </a:cubicBezTo>
                  <a:close/>
                  <a:moveTo>
                    <a:pt x="266" y="280"/>
                  </a:moveTo>
                  <a:cubicBezTo>
                    <a:pt x="264" y="279"/>
                    <a:pt x="262" y="277"/>
                    <a:pt x="260" y="276"/>
                  </a:cubicBezTo>
                  <a:cubicBezTo>
                    <a:pt x="261" y="275"/>
                    <a:pt x="262" y="275"/>
                    <a:pt x="263" y="274"/>
                  </a:cubicBezTo>
                  <a:cubicBezTo>
                    <a:pt x="265" y="272"/>
                    <a:pt x="267" y="270"/>
                    <a:pt x="269" y="269"/>
                  </a:cubicBezTo>
                  <a:cubicBezTo>
                    <a:pt x="268" y="270"/>
                    <a:pt x="268" y="271"/>
                    <a:pt x="267" y="272"/>
                  </a:cubicBezTo>
                  <a:cubicBezTo>
                    <a:pt x="266" y="274"/>
                    <a:pt x="266" y="277"/>
                    <a:pt x="266" y="279"/>
                  </a:cubicBezTo>
                  <a:cubicBezTo>
                    <a:pt x="266" y="280"/>
                    <a:pt x="266" y="280"/>
                    <a:pt x="266" y="280"/>
                  </a:cubicBezTo>
                  <a:close/>
                  <a:moveTo>
                    <a:pt x="275" y="288"/>
                  </a:moveTo>
                  <a:cubicBezTo>
                    <a:pt x="274" y="286"/>
                    <a:pt x="272" y="285"/>
                    <a:pt x="271" y="284"/>
                  </a:cubicBezTo>
                  <a:cubicBezTo>
                    <a:pt x="273" y="283"/>
                    <a:pt x="275" y="281"/>
                    <a:pt x="277" y="280"/>
                  </a:cubicBezTo>
                  <a:cubicBezTo>
                    <a:pt x="276" y="282"/>
                    <a:pt x="276" y="284"/>
                    <a:pt x="275" y="286"/>
                  </a:cubicBezTo>
                  <a:lnTo>
                    <a:pt x="275" y="288"/>
                  </a:lnTo>
                  <a:close/>
                  <a:moveTo>
                    <a:pt x="276" y="288"/>
                  </a:moveTo>
                  <a:cubicBezTo>
                    <a:pt x="277" y="287"/>
                    <a:pt x="277" y="287"/>
                    <a:pt x="277" y="287"/>
                  </a:cubicBezTo>
                  <a:cubicBezTo>
                    <a:pt x="281" y="285"/>
                    <a:pt x="284" y="283"/>
                    <a:pt x="287" y="281"/>
                  </a:cubicBezTo>
                  <a:cubicBezTo>
                    <a:pt x="286" y="285"/>
                    <a:pt x="284" y="289"/>
                    <a:pt x="283" y="294"/>
                  </a:cubicBezTo>
                  <a:cubicBezTo>
                    <a:pt x="281" y="292"/>
                    <a:pt x="278" y="290"/>
                    <a:pt x="276" y="288"/>
                  </a:cubicBezTo>
                  <a:close/>
                  <a:moveTo>
                    <a:pt x="289" y="298"/>
                  </a:moveTo>
                  <a:cubicBezTo>
                    <a:pt x="291" y="297"/>
                    <a:pt x="291" y="297"/>
                    <a:pt x="291" y="297"/>
                  </a:cubicBezTo>
                  <a:cubicBezTo>
                    <a:pt x="294" y="295"/>
                    <a:pt x="296" y="294"/>
                    <a:pt x="299" y="293"/>
                  </a:cubicBezTo>
                  <a:cubicBezTo>
                    <a:pt x="297" y="295"/>
                    <a:pt x="295" y="298"/>
                    <a:pt x="293" y="301"/>
                  </a:cubicBezTo>
                  <a:cubicBezTo>
                    <a:pt x="292" y="300"/>
                    <a:pt x="290" y="299"/>
                    <a:pt x="289" y="298"/>
                  </a:cubicBezTo>
                  <a:close/>
                  <a:moveTo>
                    <a:pt x="342" y="338"/>
                  </a:moveTo>
                  <a:cubicBezTo>
                    <a:pt x="339" y="336"/>
                    <a:pt x="337" y="334"/>
                    <a:pt x="334" y="332"/>
                  </a:cubicBezTo>
                  <a:cubicBezTo>
                    <a:pt x="338" y="331"/>
                    <a:pt x="341" y="330"/>
                    <a:pt x="344" y="329"/>
                  </a:cubicBezTo>
                  <a:cubicBezTo>
                    <a:pt x="343" y="331"/>
                    <a:pt x="342" y="333"/>
                    <a:pt x="342" y="336"/>
                  </a:cubicBezTo>
                  <a:cubicBezTo>
                    <a:pt x="342" y="337"/>
                    <a:pt x="342" y="337"/>
                    <a:pt x="342" y="338"/>
                  </a:cubicBezTo>
                  <a:close/>
                  <a:moveTo>
                    <a:pt x="344" y="340"/>
                  </a:moveTo>
                  <a:cubicBezTo>
                    <a:pt x="349" y="339"/>
                    <a:pt x="354" y="337"/>
                    <a:pt x="359" y="336"/>
                  </a:cubicBezTo>
                  <a:cubicBezTo>
                    <a:pt x="359" y="337"/>
                    <a:pt x="360" y="339"/>
                    <a:pt x="360" y="341"/>
                  </a:cubicBezTo>
                  <a:cubicBezTo>
                    <a:pt x="360" y="342"/>
                    <a:pt x="359" y="343"/>
                    <a:pt x="359" y="345"/>
                  </a:cubicBezTo>
                  <a:cubicBezTo>
                    <a:pt x="359" y="347"/>
                    <a:pt x="359" y="347"/>
                    <a:pt x="359" y="347"/>
                  </a:cubicBezTo>
                  <a:cubicBezTo>
                    <a:pt x="360" y="346"/>
                    <a:pt x="360" y="346"/>
                    <a:pt x="360" y="346"/>
                  </a:cubicBezTo>
                  <a:cubicBezTo>
                    <a:pt x="361" y="346"/>
                    <a:pt x="361" y="346"/>
                    <a:pt x="362" y="346"/>
                  </a:cubicBezTo>
                  <a:cubicBezTo>
                    <a:pt x="363" y="346"/>
                    <a:pt x="365" y="347"/>
                    <a:pt x="367" y="347"/>
                  </a:cubicBezTo>
                  <a:cubicBezTo>
                    <a:pt x="368" y="347"/>
                    <a:pt x="368" y="346"/>
                    <a:pt x="368" y="346"/>
                  </a:cubicBezTo>
                  <a:cubicBezTo>
                    <a:pt x="369" y="349"/>
                    <a:pt x="369" y="353"/>
                    <a:pt x="370" y="356"/>
                  </a:cubicBezTo>
                  <a:cubicBezTo>
                    <a:pt x="370" y="357"/>
                    <a:pt x="371" y="359"/>
                    <a:pt x="372" y="360"/>
                  </a:cubicBezTo>
                  <a:cubicBezTo>
                    <a:pt x="363" y="353"/>
                    <a:pt x="353" y="346"/>
                    <a:pt x="344" y="340"/>
                  </a:cubicBezTo>
                  <a:close/>
                  <a:moveTo>
                    <a:pt x="490" y="447"/>
                  </a:moveTo>
                  <a:cubicBezTo>
                    <a:pt x="484" y="442"/>
                    <a:pt x="477" y="438"/>
                    <a:pt x="471" y="433"/>
                  </a:cubicBezTo>
                  <a:cubicBezTo>
                    <a:pt x="460" y="425"/>
                    <a:pt x="449" y="417"/>
                    <a:pt x="438" y="409"/>
                  </a:cubicBezTo>
                  <a:cubicBezTo>
                    <a:pt x="439" y="408"/>
                    <a:pt x="441" y="407"/>
                    <a:pt x="443" y="406"/>
                  </a:cubicBezTo>
                  <a:cubicBezTo>
                    <a:pt x="450" y="401"/>
                    <a:pt x="457" y="394"/>
                    <a:pt x="463" y="387"/>
                  </a:cubicBezTo>
                  <a:cubicBezTo>
                    <a:pt x="468" y="383"/>
                    <a:pt x="472" y="378"/>
                    <a:pt x="476" y="375"/>
                  </a:cubicBezTo>
                  <a:cubicBezTo>
                    <a:pt x="472" y="380"/>
                    <a:pt x="467" y="385"/>
                    <a:pt x="463" y="389"/>
                  </a:cubicBezTo>
                  <a:cubicBezTo>
                    <a:pt x="456" y="395"/>
                    <a:pt x="450" y="401"/>
                    <a:pt x="448" y="409"/>
                  </a:cubicBezTo>
                  <a:cubicBezTo>
                    <a:pt x="447" y="411"/>
                    <a:pt x="447" y="411"/>
                    <a:pt x="447" y="411"/>
                  </a:cubicBezTo>
                  <a:cubicBezTo>
                    <a:pt x="449" y="411"/>
                    <a:pt x="449" y="411"/>
                    <a:pt x="449" y="411"/>
                  </a:cubicBezTo>
                  <a:cubicBezTo>
                    <a:pt x="457" y="408"/>
                    <a:pt x="463" y="403"/>
                    <a:pt x="469" y="398"/>
                  </a:cubicBezTo>
                  <a:cubicBezTo>
                    <a:pt x="474" y="393"/>
                    <a:pt x="479" y="389"/>
                    <a:pt x="485" y="386"/>
                  </a:cubicBezTo>
                  <a:cubicBezTo>
                    <a:pt x="483" y="390"/>
                    <a:pt x="479" y="394"/>
                    <a:pt x="476" y="399"/>
                  </a:cubicBezTo>
                  <a:cubicBezTo>
                    <a:pt x="472" y="404"/>
                    <a:pt x="467" y="409"/>
                    <a:pt x="465" y="415"/>
                  </a:cubicBezTo>
                  <a:cubicBezTo>
                    <a:pt x="465" y="417"/>
                    <a:pt x="465" y="417"/>
                    <a:pt x="465" y="417"/>
                  </a:cubicBezTo>
                  <a:cubicBezTo>
                    <a:pt x="467" y="416"/>
                    <a:pt x="467" y="416"/>
                    <a:pt x="467" y="416"/>
                  </a:cubicBezTo>
                  <a:cubicBezTo>
                    <a:pt x="473" y="415"/>
                    <a:pt x="479" y="412"/>
                    <a:pt x="484" y="409"/>
                  </a:cubicBezTo>
                  <a:cubicBezTo>
                    <a:pt x="487" y="408"/>
                    <a:pt x="490" y="406"/>
                    <a:pt x="493" y="404"/>
                  </a:cubicBezTo>
                  <a:cubicBezTo>
                    <a:pt x="491" y="406"/>
                    <a:pt x="489" y="407"/>
                    <a:pt x="488" y="409"/>
                  </a:cubicBezTo>
                  <a:cubicBezTo>
                    <a:pt x="484" y="413"/>
                    <a:pt x="480" y="417"/>
                    <a:pt x="479" y="422"/>
                  </a:cubicBezTo>
                  <a:cubicBezTo>
                    <a:pt x="478" y="424"/>
                    <a:pt x="478" y="424"/>
                    <a:pt x="478" y="424"/>
                  </a:cubicBezTo>
                  <a:cubicBezTo>
                    <a:pt x="480" y="424"/>
                    <a:pt x="480" y="424"/>
                    <a:pt x="480" y="424"/>
                  </a:cubicBezTo>
                  <a:cubicBezTo>
                    <a:pt x="486" y="423"/>
                    <a:pt x="491" y="419"/>
                    <a:pt x="495" y="416"/>
                  </a:cubicBezTo>
                  <a:cubicBezTo>
                    <a:pt x="497" y="414"/>
                    <a:pt x="500" y="412"/>
                    <a:pt x="502" y="411"/>
                  </a:cubicBezTo>
                  <a:cubicBezTo>
                    <a:pt x="500" y="413"/>
                    <a:pt x="498" y="415"/>
                    <a:pt x="496" y="417"/>
                  </a:cubicBezTo>
                  <a:cubicBezTo>
                    <a:pt x="493" y="420"/>
                    <a:pt x="491" y="422"/>
                    <a:pt x="490" y="425"/>
                  </a:cubicBezTo>
                  <a:cubicBezTo>
                    <a:pt x="488" y="428"/>
                    <a:pt x="488" y="430"/>
                    <a:pt x="488" y="433"/>
                  </a:cubicBezTo>
                  <a:cubicBezTo>
                    <a:pt x="488" y="433"/>
                    <a:pt x="488" y="434"/>
                    <a:pt x="488" y="434"/>
                  </a:cubicBezTo>
                  <a:cubicBezTo>
                    <a:pt x="488" y="435"/>
                    <a:pt x="488" y="435"/>
                    <a:pt x="488" y="435"/>
                  </a:cubicBezTo>
                  <a:cubicBezTo>
                    <a:pt x="489" y="435"/>
                    <a:pt x="489" y="435"/>
                    <a:pt x="489" y="435"/>
                  </a:cubicBezTo>
                  <a:cubicBezTo>
                    <a:pt x="494" y="434"/>
                    <a:pt x="499" y="432"/>
                    <a:pt x="503" y="428"/>
                  </a:cubicBezTo>
                  <a:cubicBezTo>
                    <a:pt x="501" y="431"/>
                    <a:pt x="501" y="431"/>
                    <a:pt x="501" y="431"/>
                  </a:cubicBezTo>
                  <a:cubicBezTo>
                    <a:pt x="505" y="430"/>
                    <a:pt x="505" y="430"/>
                    <a:pt x="505" y="430"/>
                  </a:cubicBezTo>
                  <a:cubicBezTo>
                    <a:pt x="508" y="428"/>
                    <a:pt x="513" y="424"/>
                    <a:pt x="519" y="418"/>
                  </a:cubicBezTo>
                  <a:cubicBezTo>
                    <a:pt x="522" y="415"/>
                    <a:pt x="524" y="413"/>
                    <a:pt x="526" y="410"/>
                  </a:cubicBezTo>
                  <a:cubicBezTo>
                    <a:pt x="517" y="425"/>
                    <a:pt x="506" y="439"/>
                    <a:pt x="490" y="447"/>
                  </a:cubicBezTo>
                  <a:close/>
                  <a:moveTo>
                    <a:pt x="516" y="449"/>
                  </a:moveTo>
                  <a:cubicBezTo>
                    <a:pt x="515" y="448"/>
                    <a:pt x="515" y="448"/>
                    <a:pt x="515" y="448"/>
                  </a:cubicBezTo>
                  <a:cubicBezTo>
                    <a:pt x="518" y="450"/>
                    <a:pt x="522" y="453"/>
                    <a:pt x="525" y="455"/>
                  </a:cubicBezTo>
                  <a:cubicBezTo>
                    <a:pt x="524" y="455"/>
                    <a:pt x="524" y="455"/>
                    <a:pt x="524" y="455"/>
                  </a:cubicBezTo>
                  <a:cubicBezTo>
                    <a:pt x="522" y="453"/>
                    <a:pt x="519" y="451"/>
                    <a:pt x="516" y="449"/>
                  </a:cubicBezTo>
                  <a:close/>
                  <a:moveTo>
                    <a:pt x="521" y="457"/>
                  </a:moveTo>
                  <a:cubicBezTo>
                    <a:pt x="521" y="457"/>
                    <a:pt x="521" y="458"/>
                    <a:pt x="520" y="458"/>
                  </a:cubicBezTo>
                  <a:cubicBezTo>
                    <a:pt x="520" y="457"/>
                    <a:pt x="519" y="457"/>
                    <a:pt x="518" y="456"/>
                  </a:cubicBezTo>
                  <a:cubicBezTo>
                    <a:pt x="517" y="454"/>
                    <a:pt x="517" y="454"/>
                    <a:pt x="517" y="454"/>
                  </a:cubicBezTo>
                  <a:cubicBezTo>
                    <a:pt x="516" y="454"/>
                    <a:pt x="516" y="454"/>
                    <a:pt x="516" y="454"/>
                  </a:cubicBezTo>
                  <a:cubicBezTo>
                    <a:pt x="515" y="454"/>
                    <a:pt x="514" y="453"/>
                    <a:pt x="514" y="453"/>
                  </a:cubicBezTo>
                  <a:cubicBezTo>
                    <a:pt x="514" y="452"/>
                    <a:pt x="514" y="452"/>
                    <a:pt x="514" y="452"/>
                  </a:cubicBezTo>
                  <a:cubicBezTo>
                    <a:pt x="517" y="454"/>
                    <a:pt x="519" y="455"/>
                    <a:pt x="521" y="457"/>
                  </a:cubicBezTo>
                  <a:close/>
                  <a:moveTo>
                    <a:pt x="508" y="460"/>
                  </a:moveTo>
                  <a:cubicBezTo>
                    <a:pt x="507" y="459"/>
                    <a:pt x="507" y="459"/>
                    <a:pt x="506" y="458"/>
                  </a:cubicBezTo>
                  <a:cubicBezTo>
                    <a:pt x="506" y="458"/>
                    <a:pt x="507" y="457"/>
                    <a:pt x="507" y="457"/>
                  </a:cubicBezTo>
                  <a:cubicBezTo>
                    <a:pt x="508" y="458"/>
                    <a:pt x="509" y="458"/>
                    <a:pt x="510" y="459"/>
                  </a:cubicBezTo>
                  <a:cubicBezTo>
                    <a:pt x="510" y="459"/>
                    <a:pt x="510" y="459"/>
                    <a:pt x="510" y="459"/>
                  </a:cubicBezTo>
                  <a:cubicBezTo>
                    <a:pt x="509" y="459"/>
                    <a:pt x="509" y="459"/>
                    <a:pt x="508" y="460"/>
                  </a:cubicBezTo>
                  <a:close/>
                  <a:moveTo>
                    <a:pt x="512" y="463"/>
                  </a:moveTo>
                  <a:cubicBezTo>
                    <a:pt x="511" y="463"/>
                    <a:pt x="511" y="462"/>
                    <a:pt x="511" y="462"/>
                  </a:cubicBezTo>
                  <a:cubicBezTo>
                    <a:pt x="512" y="462"/>
                    <a:pt x="512" y="461"/>
                    <a:pt x="513" y="461"/>
                  </a:cubicBezTo>
                  <a:cubicBezTo>
                    <a:pt x="513" y="461"/>
                    <a:pt x="514" y="461"/>
                    <a:pt x="514" y="462"/>
                  </a:cubicBezTo>
                  <a:cubicBezTo>
                    <a:pt x="513" y="462"/>
                    <a:pt x="512" y="463"/>
                    <a:pt x="512" y="463"/>
                  </a:cubicBezTo>
                  <a:close/>
                  <a:moveTo>
                    <a:pt x="521" y="466"/>
                  </a:moveTo>
                  <a:cubicBezTo>
                    <a:pt x="519" y="464"/>
                    <a:pt x="517" y="465"/>
                    <a:pt x="515" y="467"/>
                  </a:cubicBezTo>
                  <a:cubicBezTo>
                    <a:pt x="515" y="466"/>
                    <a:pt x="515" y="466"/>
                    <a:pt x="514" y="465"/>
                  </a:cubicBezTo>
                  <a:cubicBezTo>
                    <a:pt x="515" y="465"/>
                    <a:pt x="516" y="464"/>
                    <a:pt x="517" y="464"/>
                  </a:cubicBezTo>
                  <a:cubicBezTo>
                    <a:pt x="519" y="465"/>
                    <a:pt x="520" y="465"/>
                    <a:pt x="521" y="466"/>
                  </a:cubicBezTo>
                  <a:close/>
                  <a:moveTo>
                    <a:pt x="524" y="469"/>
                  </a:moveTo>
                  <a:cubicBezTo>
                    <a:pt x="525" y="469"/>
                    <a:pt x="525" y="469"/>
                    <a:pt x="525" y="469"/>
                  </a:cubicBezTo>
                  <a:cubicBezTo>
                    <a:pt x="525" y="469"/>
                    <a:pt x="526" y="469"/>
                    <a:pt x="526" y="469"/>
                  </a:cubicBezTo>
                  <a:cubicBezTo>
                    <a:pt x="525" y="469"/>
                    <a:pt x="525" y="469"/>
                    <a:pt x="524" y="469"/>
                  </a:cubicBezTo>
                  <a:close/>
                  <a:moveTo>
                    <a:pt x="528" y="463"/>
                  </a:moveTo>
                  <a:cubicBezTo>
                    <a:pt x="526" y="462"/>
                    <a:pt x="525" y="461"/>
                    <a:pt x="523" y="460"/>
                  </a:cubicBezTo>
                  <a:cubicBezTo>
                    <a:pt x="524" y="460"/>
                    <a:pt x="524" y="460"/>
                    <a:pt x="524" y="460"/>
                  </a:cubicBezTo>
                  <a:cubicBezTo>
                    <a:pt x="526" y="461"/>
                    <a:pt x="527" y="462"/>
                    <a:pt x="529" y="463"/>
                  </a:cubicBezTo>
                  <a:lnTo>
                    <a:pt x="528" y="463"/>
                  </a:lnTo>
                  <a:close/>
                  <a:moveTo>
                    <a:pt x="532" y="461"/>
                  </a:moveTo>
                  <a:cubicBezTo>
                    <a:pt x="530" y="460"/>
                    <a:pt x="529" y="458"/>
                    <a:pt x="527" y="457"/>
                  </a:cubicBezTo>
                  <a:cubicBezTo>
                    <a:pt x="526" y="456"/>
                    <a:pt x="526" y="456"/>
                    <a:pt x="526" y="456"/>
                  </a:cubicBezTo>
                  <a:cubicBezTo>
                    <a:pt x="528" y="458"/>
                    <a:pt x="530" y="459"/>
                    <a:pt x="532" y="461"/>
                  </a:cubicBezTo>
                  <a:close/>
                  <a:moveTo>
                    <a:pt x="535" y="463"/>
                  </a:moveTo>
                  <a:cubicBezTo>
                    <a:pt x="535" y="463"/>
                    <a:pt x="535" y="463"/>
                    <a:pt x="535" y="463"/>
                  </a:cubicBezTo>
                  <a:cubicBezTo>
                    <a:pt x="535" y="463"/>
                    <a:pt x="535" y="463"/>
                    <a:pt x="535" y="463"/>
                  </a:cubicBezTo>
                  <a:cubicBezTo>
                    <a:pt x="536" y="463"/>
                    <a:pt x="536" y="463"/>
                    <a:pt x="536" y="463"/>
                  </a:cubicBezTo>
                  <a:cubicBezTo>
                    <a:pt x="536" y="463"/>
                    <a:pt x="535" y="463"/>
                    <a:pt x="535" y="463"/>
                  </a:cubicBezTo>
                  <a:close/>
                  <a:moveTo>
                    <a:pt x="535" y="458"/>
                  </a:moveTo>
                  <a:cubicBezTo>
                    <a:pt x="535" y="458"/>
                    <a:pt x="535" y="458"/>
                    <a:pt x="535" y="458"/>
                  </a:cubicBezTo>
                  <a:cubicBezTo>
                    <a:pt x="529" y="454"/>
                    <a:pt x="523" y="450"/>
                    <a:pt x="518" y="445"/>
                  </a:cubicBezTo>
                  <a:cubicBezTo>
                    <a:pt x="518" y="445"/>
                    <a:pt x="518" y="445"/>
                    <a:pt x="519" y="444"/>
                  </a:cubicBezTo>
                  <a:cubicBezTo>
                    <a:pt x="525" y="449"/>
                    <a:pt x="530" y="453"/>
                    <a:pt x="536" y="458"/>
                  </a:cubicBezTo>
                  <a:cubicBezTo>
                    <a:pt x="536" y="458"/>
                    <a:pt x="536" y="458"/>
                    <a:pt x="535" y="458"/>
                  </a:cubicBezTo>
                  <a:close/>
                  <a:moveTo>
                    <a:pt x="608" y="371"/>
                  </a:moveTo>
                  <a:cubicBezTo>
                    <a:pt x="608" y="373"/>
                    <a:pt x="608" y="376"/>
                    <a:pt x="608" y="379"/>
                  </a:cubicBezTo>
                  <a:cubicBezTo>
                    <a:pt x="608" y="380"/>
                    <a:pt x="608" y="380"/>
                    <a:pt x="608" y="381"/>
                  </a:cubicBezTo>
                  <a:cubicBezTo>
                    <a:pt x="607" y="379"/>
                    <a:pt x="606" y="376"/>
                    <a:pt x="605" y="374"/>
                  </a:cubicBezTo>
                  <a:cubicBezTo>
                    <a:pt x="603" y="369"/>
                    <a:pt x="603" y="369"/>
                    <a:pt x="603" y="369"/>
                  </a:cubicBezTo>
                  <a:cubicBezTo>
                    <a:pt x="602" y="374"/>
                    <a:pt x="602" y="374"/>
                    <a:pt x="602" y="374"/>
                  </a:cubicBezTo>
                  <a:cubicBezTo>
                    <a:pt x="602" y="375"/>
                    <a:pt x="602" y="375"/>
                    <a:pt x="602" y="376"/>
                  </a:cubicBezTo>
                  <a:cubicBezTo>
                    <a:pt x="601" y="375"/>
                    <a:pt x="601" y="375"/>
                    <a:pt x="601" y="374"/>
                  </a:cubicBezTo>
                  <a:cubicBezTo>
                    <a:pt x="601" y="373"/>
                    <a:pt x="600" y="372"/>
                    <a:pt x="600" y="371"/>
                  </a:cubicBezTo>
                  <a:cubicBezTo>
                    <a:pt x="600" y="371"/>
                    <a:pt x="600" y="370"/>
                    <a:pt x="600" y="370"/>
                  </a:cubicBezTo>
                  <a:cubicBezTo>
                    <a:pt x="599" y="370"/>
                    <a:pt x="599" y="369"/>
                    <a:pt x="599" y="369"/>
                  </a:cubicBezTo>
                  <a:cubicBezTo>
                    <a:pt x="598" y="369"/>
                    <a:pt x="598" y="369"/>
                    <a:pt x="597" y="369"/>
                  </a:cubicBezTo>
                  <a:cubicBezTo>
                    <a:pt x="596" y="369"/>
                    <a:pt x="596" y="369"/>
                    <a:pt x="596" y="369"/>
                  </a:cubicBezTo>
                  <a:cubicBezTo>
                    <a:pt x="596" y="371"/>
                    <a:pt x="596" y="371"/>
                    <a:pt x="596" y="371"/>
                  </a:cubicBezTo>
                  <a:cubicBezTo>
                    <a:pt x="596" y="372"/>
                    <a:pt x="596" y="374"/>
                    <a:pt x="596" y="376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8" y="377"/>
                    <a:pt x="599" y="378"/>
                    <a:pt x="599" y="380"/>
                  </a:cubicBezTo>
                  <a:cubicBezTo>
                    <a:pt x="599" y="381"/>
                    <a:pt x="599" y="382"/>
                    <a:pt x="600" y="383"/>
                  </a:cubicBezTo>
                  <a:cubicBezTo>
                    <a:pt x="600" y="383"/>
                    <a:pt x="600" y="383"/>
                    <a:pt x="600" y="383"/>
                  </a:cubicBezTo>
                  <a:cubicBezTo>
                    <a:pt x="597" y="384"/>
                    <a:pt x="597" y="384"/>
                    <a:pt x="597" y="384"/>
                  </a:cubicBezTo>
                  <a:cubicBezTo>
                    <a:pt x="597" y="384"/>
                    <a:pt x="597" y="385"/>
                    <a:pt x="597" y="386"/>
                  </a:cubicBezTo>
                  <a:cubicBezTo>
                    <a:pt x="597" y="385"/>
                    <a:pt x="596" y="384"/>
                    <a:pt x="596" y="384"/>
                  </a:cubicBezTo>
                  <a:cubicBezTo>
                    <a:pt x="596" y="380"/>
                    <a:pt x="595" y="376"/>
                    <a:pt x="595" y="372"/>
                  </a:cubicBezTo>
                  <a:cubicBezTo>
                    <a:pt x="594" y="371"/>
                    <a:pt x="594" y="369"/>
                    <a:pt x="593" y="367"/>
                  </a:cubicBezTo>
                  <a:cubicBezTo>
                    <a:pt x="593" y="366"/>
                    <a:pt x="592" y="365"/>
                    <a:pt x="591" y="364"/>
                  </a:cubicBezTo>
                  <a:cubicBezTo>
                    <a:pt x="590" y="364"/>
                    <a:pt x="590" y="363"/>
                    <a:pt x="589" y="363"/>
                  </a:cubicBezTo>
                  <a:cubicBezTo>
                    <a:pt x="587" y="363"/>
                    <a:pt x="587" y="363"/>
                    <a:pt x="587" y="363"/>
                  </a:cubicBezTo>
                  <a:cubicBezTo>
                    <a:pt x="587" y="365"/>
                    <a:pt x="587" y="365"/>
                    <a:pt x="587" y="365"/>
                  </a:cubicBezTo>
                  <a:cubicBezTo>
                    <a:pt x="587" y="366"/>
                    <a:pt x="587" y="367"/>
                    <a:pt x="588" y="369"/>
                  </a:cubicBezTo>
                  <a:cubicBezTo>
                    <a:pt x="590" y="368"/>
                    <a:pt x="590" y="368"/>
                    <a:pt x="590" y="368"/>
                  </a:cubicBezTo>
                  <a:cubicBezTo>
                    <a:pt x="590" y="369"/>
                    <a:pt x="590" y="370"/>
                    <a:pt x="591" y="371"/>
                  </a:cubicBezTo>
                  <a:cubicBezTo>
                    <a:pt x="591" y="374"/>
                    <a:pt x="592" y="379"/>
                    <a:pt x="593" y="383"/>
                  </a:cubicBezTo>
                  <a:cubicBezTo>
                    <a:pt x="593" y="385"/>
                    <a:pt x="593" y="387"/>
                    <a:pt x="594" y="389"/>
                  </a:cubicBezTo>
                  <a:cubicBezTo>
                    <a:pt x="594" y="390"/>
                    <a:pt x="595" y="392"/>
                    <a:pt x="596" y="393"/>
                  </a:cubicBezTo>
                  <a:cubicBezTo>
                    <a:pt x="597" y="393"/>
                    <a:pt x="597" y="393"/>
                    <a:pt x="598" y="393"/>
                  </a:cubicBezTo>
                  <a:cubicBezTo>
                    <a:pt x="600" y="393"/>
                    <a:pt x="600" y="393"/>
                    <a:pt x="600" y="393"/>
                  </a:cubicBezTo>
                  <a:cubicBezTo>
                    <a:pt x="600" y="392"/>
                    <a:pt x="600" y="392"/>
                    <a:pt x="600" y="392"/>
                  </a:cubicBezTo>
                  <a:cubicBezTo>
                    <a:pt x="600" y="389"/>
                    <a:pt x="600" y="386"/>
                    <a:pt x="600" y="384"/>
                  </a:cubicBezTo>
                  <a:cubicBezTo>
                    <a:pt x="600" y="384"/>
                    <a:pt x="600" y="385"/>
                    <a:pt x="601" y="385"/>
                  </a:cubicBezTo>
                  <a:cubicBezTo>
                    <a:pt x="603" y="387"/>
                    <a:pt x="603" y="387"/>
                    <a:pt x="603" y="387"/>
                  </a:cubicBezTo>
                  <a:cubicBezTo>
                    <a:pt x="604" y="385"/>
                    <a:pt x="604" y="385"/>
                    <a:pt x="604" y="385"/>
                  </a:cubicBezTo>
                  <a:cubicBezTo>
                    <a:pt x="604" y="384"/>
                    <a:pt x="604" y="383"/>
                    <a:pt x="605" y="383"/>
                  </a:cubicBezTo>
                  <a:cubicBezTo>
                    <a:pt x="605" y="384"/>
                    <a:pt x="605" y="385"/>
                    <a:pt x="606" y="386"/>
                  </a:cubicBezTo>
                  <a:cubicBezTo>
                    <a:pt x="599" y="400"/>
                    <a:pt x="590" y="413"/>
                    <a:pt x="582" y="424"/>
                  </a:cubicBezTo>
                  <a:cubicBezTo>
                    <a:pt x="580" y="426"/>
                    <a:pt x="578" y="429"/>
                    <a:pt x="576" y="432"/>
                  </a:cubicBezTo>
                  <a:cubicBezTo>
                    <a:pt x="574" y="431"/>
                    <a:pt x="574" y="431"/>
                    <a:pt x="574" y="431"/>
                  </a:cubicBezTo>
                  <a:cubicBezTo>
                    <a:pt x="569" y="438"/>
                    <a:pt x="563" y="446"/>
                    <a:pt x="555" y="453"/>
                  </a:cubicBezTo>
                  <a:cubicBezTo>
                    <a:pt x="552" y="455"/>
                    <a:pt x="550" y="457"/>
                    <a:pt x="547" y="459"/>
                  </a:cubicBezTo>
                  <a:cubicBezTo>
                    <a:pt x="548" y="458"/>
                    <a:pt x="550" y="456"/>
                    <a:pt x="551" y="455"/>
                  </a:cubicBezTo>
                  <a:cubicBezTo>
                    <a:pt x="555" y="451"/>
                    <a:pt x="558" y="448"/>
                    <a:pt x="560" y="447"/>
                  </a:cubicBezTo>
                  <a:cubicBezTo>
                    <a:pt x="557" y="444"/>
                    <a:pt x="557" y="444"/>
                    <a:pt x="557" y="444"/>
                  </a:cubicBezTo>
                  <a:cubicBezTo>
                    <a:pt x="555" y="446"/>
                    <a:pt x="549" y="453"/>
                    <a:pt x="542" y="458"/>
                  </a:cubicBezTo>
                  <a:cubicBezTo>
                    <a:pt x="541" y="459"/>
                    <a:pt x="540" y="460"/>
                    <a:pt x="539" y="461"/>
                  </a:cubicBezTo>
                  <a:cubicBezTo>
                    <a:pt x="539" y="461"/>
                    <a:pt x="539" y="461"/>
                    <a:pt x="538" y="460"/>
                  </a:cubicBezTo>
                  <a:cubicBezTo>
                    <a:pt x="539" y="460"/>
                    <a:pt x="540" y="459"/>
                    <a:pt x="541" y="458"/>
                  </a:cubicBezTo>
                  <a:cubicBezTo>
                    <a:pt x="540" y="457"/>
                    <a:pt x="540" y="457"/>
                    <a:pt x="540" y="457"/>
                  </a:cubicBezTo>
                  <a:cubicBezTo>
                    <a:pt x="540" y="456"/>
                    <a:pt x="540" y="456"/>
                    <a:pt x="540" y="456"/>
                  </a:cubicBezTo>
                  <a:cubicBezTo>
                    <a:pt x="534" y="451"/>
                    <a:pt x="528" y="446"/>
                    <a:pt x="521" y="442"/>
                  </a:cubicBezTo>
                  <a:cubicBezTo>
                    <a:pt x="521" y="441"/>
                    <a:pt x="522" y="441"/>
                    <a:pt x="522" y="441"/>
                  </a:cubicBezTo>
                  <a:cubicBezTo>
                    <a:pt x="523" y="440"/>
                    <a:pt x="524" y="439"/>
                    <a:pt x="525" y="438"/>
                  </a:cubicBezTo>
                  <a:cubicBezTo>
                    <a:pt x="526" y="437"/>
                    <a:pt x="527" y="436"/>
                    <a:pt x="529" y="435"/>
                  </a:cubicBezTo>
                  <a:cubicBezTo>
                    <a:pt x="528" y="434"/>
                    <a:pt x="528" y="434"/>
                    <a:pt x="528" y="434"/>
                  </a:cubicBezTo>
                  <a:cubicBezTo>
                    <a:pt x="532" y="431"/>
                    <a:pt x="535" y="427"/>
                    <a:pt x="538" y="424"/>
                  </a:cubicBezTo>
                  <a:cubicBezTo>
                    <a:pt x="540" y="420"/>
                    <a:pt x="543" y="415"/>
                    <a:pt x="544" y="410"/>
                  </a:cubicBezTo>
                  <a:cubicBezTo>
                    <a:pt x="540" y="410"/>
                    <a:pt x="540" y="410"/>
                    <a:pt x="540" y="410"/>
                  </a:cubicBezTo>
                  <a:cubicBezTo>
                    <a:pt x="539" y="414"/>
                    <a:pt x="537" y="418"/>
                    <a:pt x="535" y="422"/>
                  </a:cubicBezTo>
                  <a:cubicBezTo>
                    <a:pt x="534" y="422"/>
                    <a:pt x="534" y="422"/>
                    <a:pt x="534" y="423"/>
                  </a:cubicBezTo>
                  <a:cubicBezTo>
                    <a:pt x="533" y="422"/>
                    <a:pt x="533" y="422"/>
                    <a:pt x="533" y="422"/>
                  </a:cubicBezTo>
                  <a:cubicBezTo>
                    <a:pt x="529" y="426"/>
                    <a:pt x="525" y="429"/>
                    <a:pt x="522" y="433"/>
                  </a:cubicBezTo>
                  <a:cubicBezTo>
                    <a:pt x="537" y="415"/>
                    <a:pt x="547" y="391"/>
                    <a:pt x="555" y="370"/>
                  </a:cubicBezTo>
                  <a:cubicBezTo>
                    <a:pt x="555" y="370"/>
                    <a:pt x="556" y="369"/>
                    <a:pt x="556" y="368"/>
                  </a:cubicBezTo>
                  <a:cubicBezTo>
                    <a:pt x="557" y="370"/>
                    <a:pt x="557" y="372"/>
                    <a:pt x="557" y="374"/>
                  </a:cubicBezTo>
                  <a:cubicBezTo>
                    <a:pt x="557" y="377"/>
                    <a:pt x="557" y="380"/>
                    <a:pt x="558" y="383"/>
                  </a:cubicBezTo>
                  <a:cubicBezTo>
                    <a:pt x="561" y="383"/>
                    <a:pt x="561" y="383"/>
                    <a:pt x="561" y="383"/>
                  </a:cubicBezTo>
                  <a:cubicBezTo>
                    <a:pt x="561" y="380"/>
                    <a:pt x="561" y="377"/>
                    <a:pt x="561" y="374"/>
                  </a:cubicBezTo>
                  <a:cubicBezTo>
                    <a:pt x="560" y="370"/>
                    <a:pt x="560" y="367"/>
                    <a:pt x="558" y="364"/>
                  </a:cubicBezTo>
                  <a:cubicBezTo>
                    <a:pt x="558" y="364"/>
                    <a:pt x="558" y="364"/>
                    <a:pt x="558" y="364"/>
                  </a:cubicBezTo>
                  <a:cubicBezTo>
                    <a:pt x="560" y="359"/>
                    <a:pt x="562" y="355"/>
                    <a:pt x="562" y="352"/>
                  </a:cubicBezTo>
                  <a:cubicBezTo>
                    <a:pt x="562" y="350"/>
                    <a:pt x="561" y="348"/>
                    <a:pt x="560" y="347"/>
                  </a:cubicBezTo>
                  <a:cubicBezTo>
                    <a:pt x="560" y="346"/>
                    <a:pt x="560" y="346"/>
                    <a:pt x="560" y="346"/>
                  </a:cubicBezTo>
                  <a:cubicBezTo>
                    <a:pt x="559" y="347"/>
                    <a:pt x="559" y="347"/>
                    <a:pt x="559" y="347"/>
                  </a:cubicBezTo>
                  <a:cubicBezTo>
                    <a:pt x="553" y="352"/>
                    <a:pt x="548" y="359"/>
                    <a:pt x="545" y="366"/>
                  </a:cubicBezTo>
                  <a:cubicBezTo>
                    <a:pt x="545" y="366"/>
                    <a:pt x="545" y="365"/>
                    <a:pt x="545" y="365"/>
                  </a:cubicBezTo>
                  <a:cubicBezTo>
                    <a:pt x="543" y="364"/>
                    <a:pt x="543" y="364"/>
                    <a:pt x="543" y="364"/>
                  </a:cubicBezTo>
                  <a:cubicBezTo>
                    <a:pt x="538" y="378"/>
                    <a:pt x="534" y="393"/>
                    <a:pt x="527" y="406"/>
                  </a:cubicBezTo>
                  <a:cubicBezTo>
                    <a:pt x="522" y="412"/>
                    <a:pt x="517" y="417"/>
                    <a:pt x="513" y="420"/>
                  </a:cubicBezTo>
                  <a:cubicBezTo>
                    <a:pt x="512" y="422"/>
                    <a:pt x="511" y="423"/>
                    <a:pt x="510" y="424"/>
                  </a:cubicBezTo>
                  <a:cubicBezTo>
                    <a:pt x="512" y="421"/>
                    <a:pt x="515" y="418"/>
                    <a:pt x="518" y="416"/>
                  </a:cubicBezTo>
                  <a:cubicBezTo>
                    <a:pt x="516" y="414"/>
                    <a:pt x="516" y="414"/>
                    <a:pt x="516" y="414"/>
                  </a:cubicBezTo>
                  <a:cubicBezTo>
                    <a:pt x="512" y="417"/>
                    <a:pt x="508" y="422"/>
                    <a:pt x="503" y="425"/>
                  </a:cubicBezTo>
                  <a:cubicBezTo>
                    <a:pt x="499" y="429"/>
                    <a:pt x="494" y="432"/>
                    <a:pt x="490" y="433"/>
                  </a:cubicBezTo>
                  <a:cubicBezTo>
                    <a:pt x="490" y="431"/>
                    <a:pt x="491" y="428"/>
                    <a:pt x="492" y="426"/>
                  </a:cubicBezTo>
                  <a:cubicBezTo>
                    <a:pt x="494" y="422"/>
                    <a:pt x="497" y="419"/>
                    <a:pt x="501" y="415"/>
                  </a:cubicBezTo>
                  <a:cubicBezTo>
                    <a:pt x="504" y="411"/>
                    <a:pt x="507" y="408"/>
                    <a:pt x="510" y="406"/>
                  </a:cubicBezTo>
                  <a:cubicBezTo>
                    <a:pt x="508" y="404"/>
                    <a:pt x="508" y="404"/>
                    <a:pt x="508" y="404"/>
                  </a:cubicBezTo>
                  <a:cubicBezTo>
                    <a:pt x="503" y="406"/>
                    <a:pt x="499" y="410"/>
                    <a:pt x="494" y="414"/>
                  </a:cubicBezTo>
                  <a:cubicBezTo>
                    <a:pt x="490" y="417"/>
                    <a:pt x="486" y="420"/>
                    <a:pt x="482" y="421"/>
                  </a:cubicBezTo>
                  <a:cubicBezTo>
                    <a:pt x="483" y="417"/>
                    <a:pt x="486" y="414"/>
                    <a:pt x="489" y="411"/>
                  </a:cubicBezTo>
                  <a:cubicBezTo>
                    <a:pt x="493" y="407"/>
                    <a:pt x="498" y="403"/>
                    <a:pt x="501" y="400"/>
                  </a:cubicBezTo>
                  <a:cubicBezTo>
                    <a:pt x="500" y="398"/>
                    <a:pt x="500" y="398"/>
                    <a:pt x="500" y="398"/>
                  </a:cubicBezTo>
                  <a:cubicBezTo>
                    <a:pt x="495" y="401"/>
                    <a:pt x="489" y="404"/>
                    <a:pt x="483" y="407"/>
                  </a:cubicBezTo>
                  <a:cubicBezTo>
                    <a:pt x="478" y="410"/>
                    <a:pt x="473" y="413"/>
                    <a:pt x="468" y="414"/>
                  </a:cubicBezTo>
                  <a:cubicBezTo>
                    <a:pt x="470" y="409"/>
                    <a:pt x="474" y="404"/>
                    <a:pt x="477" y="400"/>
                  </a:cubicBezTo>
                  <a:cubicBezTo>
                    <a:pt x="481" y="395"/>
                    <a:pt x="486" y="390"/>
                    <a:pt x="488" y="384"/>
                  </a:cubicBezTo>
                  <a:cubicBezTo>
                    <a:pt x="489" y="381"/>
                    <a:pt x="489" y="381"/>
                    <a:pt x="489" y="381"/>
                  </a:cubicBezTo>
                  <a:cubicBezTo>
                    <a:pt x="487" y="382"/>
                    <a:pt x="487" y="382"/>
                    <a:pt x="487" y="382"/>
                  </a:cubicBezTo>
                  <a:cubicBezTo>
                    <a:pt x="479" y="386"/>
                    <a:pt x="473" y="391"/>
                    <a:pt x="467" y="396"/>
                  </a:cubicBezTo>
                  <a:cubicBezTo>
                    <a:pt x="462" y="401"/>
                    <a:pt x="457" y="405"/>
                    <a:pt x="451" y="408"/>
                  </a:cubicBezTo>
                  <a:cubicBezTo>
                    <a:pt x="453" y="401"/>
                    <a:pt x="459" y="396"/>
                    <a:pt x="464" y="391"/>
                  </a:cubicBezTo>
                  <a:cubicBezTo>
                    <a:pt x="470" y="385"/>
                    <a:pt x="477" y="379"/>
                    <a:pt x="482" y="372"/>
                  </a:cubicBezTo>
                  <a:cubicBezTo>
                    <a:pt x="484" y="369"/>
                    <a:pt x="484" y="369"/>
                    <a:pt x="484" y="369"/>
                  </a:cubicBezTo>
                  <a:cubicBezTo>
                    <a:pt x="480" y="370"/>
                    <a:pt x="480" y="370"/>
                    <a:pt x="480" y="370"/>
                  </a:cubicBezTo>
                  <a:cubicBezTo>
                    <a:pt x="476" y="372"/>
                    <a:pt x="472" y="376"/>
                    <a:pt x="468" y="380"/>
                  </a:cubicBezTo>
                  <a:cubicBezTo>
                    <a:pt x="462" y="385"/>
                    <a:pt x="455" y="393"/>
                    <a:pt x="448" y="399"/>
                  </a:cubicBezTo>
                  <a:cubicBezTo>
                    <a:pt x="444" y="402"/>
                    <a:pt x="440" y="406"/>
                    <a:pt x="436" y="407"/>
                  </a:cubicBezTo>
                  <a:cubicBezTo>
                    <a:pt x="434" y="406"/>
                    <a:pt x="433" y="405"/>
                    <a:pt x="432" y="404"/>
                  </a:cubicBezTo>
                  <a:cubicBezTo>
                    <a:pt x="436" y="395"/>
                    <a:pt x="442" y="386"/>
                    <a:pt x="450" y="378"/>
                  </a:cubicBezTo>
                  <a:cubicBezTo>
                    <a:pt x="458" y="369"/>
                    <a:pt x="468" y="360"/>
                    <a:pt x="474" y="349"/>
                  </a:cubicBezTo>
                  <a:cubicBezTo>
                    <a:pt x="472" y="348"/>
                    <a:pt x="472" y="348"/>
                    <a:pt x="472" y="348"/>
                  </a:cubicBezTo>
                  <a:cubicBezTo>
                    <a:pt x="461" y="356"/>
                    <a:pt x="451" y="366"/>
                    <a:pt x="441" y="376"/>
                  </a:cubicBezTo>
                  <a:cubicBezTo>
                    <a:pt x="443" y="377"/>
                    <a:pt x="443" y="377"/>
                    <a:pt x="443" y="377"/>
                  </a:cubicBezTo>
                  <a:cubicBezTo>
                    <a:pt x="451" y="369"/>
                    <a:pt x="459" y="361"/>
                    <a:pt x="468" y="354"/>
                  </a:cubicBezTo>
                  <a:cubicBezTo>
                    <a:pt x="462" y="362"/>
                    <a:pt x="455" y="369"/>
                    <a:pt x="448" y="377"/>
                  </a:cubicBezTo>
                  <a:cubicBezTo>
                    <a:pt x="441" y="385"/>
                    <a:pt x="434" y="393"/>
                    <a:pt x="430" y="403"/>
                  </a:cubicBezTo>
                  <a:cubicBezTo>
                    <a:pt x="426" y="400"/>
                    <a:pt x="422" y="397"/>
                    <a:pt x="418" y="394"/>
                  </a:cubicBezTo>
                  <a:cubicBezTo>
                    <a:pt x="413" y="391"/>
                    <a:pt x="409" y="388"/>
                    <a:pt x="405" y="385"/>
                  </a:cubicBezTo>
                  <a:cubicBezTo>
                    <a:pt x="406" y="384"/>
                    <a:pt x="406" y="383"/>
                    <a:pt x="407" y="381"/>
                  </a:cubicBezTo>
                  <a:cubicBezTo>
                    <a:pt x="408" y="380"/>
                    <a:pt x="408" y="378"/>
                    <a:pt x="409" y="377"/>
                  </a:cubicBezTo>
                  <a:cubicBezTo>
                    <a:pt x="409" y="375"/>
                    <a:pt x="410" y="374"/>
                    <a:pt x="410" y="372"/>
                  </a:cubicBezTo>
                  <a:cubicBezTo>
                    <a:pt x="410" y="372"/>
                    <a:pt x="410" y="372"/>
                    <a:pt x="410" y="372"/>
                  </a:cubicBezTo>
                  <a:cubicBezTo>
                    <a:pt x="408" y="372"/>
                    <a:pt x="408" y="372"/>
                    <a:pt x="408" y="372"/>
                  </a:cubicBezTo>
                  <a:cubicBezTo>
                    <a:pt x="408" y="372"/>
                    <a:pt x="408" y="372"/>
                    <a:pt x="408" y="372"/>
                  </a:cubicBezTo>
                  <a:cubicBezTo>
                    <a:pt x="408" y="373"/>
                    <a:pt x="407" y="375"/>
                    <a:pt x="407" y="376"/>
                  </a:cubicBezTo>
                  <a:cubicBezTo>
                    <a:pt x="406" y="378"/>
                    <a:pt x="405" y="381"/>
                    <a:pt x="404" y="384"/>
                  </a:cubicBezTo>
                  <a:cubicBezTo>
                    <a:pt x="394" y="377"/>
                    <a:pt x="384" y="369"/>
                    <a:pt x="375" y="362"/>
                  </a:cubicBezTo>
                  <a:cubicBezTo>
                    <a:pt x="375" y="362"/>
                    <a:pt x="376" y="363"/>
                    <a:pt x="376" y="363"/>
                  </a:cubicBezTo>
                  <a:cubicBezTo>
                    <a:pt x="378" y="362"/>
                    <a:pt x="380" y="362"/>
                    <a:pt x="383" y="360"/>
                  </a:cubicBezTo>
                  <a:cubicBezTo>
                    <a:pt x="383" y="360"/>
                    <a:pt x="383" y="360"/>
                    <a:pt x="383" y="360"/>
                  </a:cubicBezTo>
                  <a:cubicBezTo>
                    <a:pt x="382" y="361"/>
                    <a:pt x="382" y="362"/>
                    <a:pt x="382" y="363"/>
                  </a:cubicBezTo>
                  <a:cubicBezTo>
                    <a:pt x="384" y="363"/>
                    <a:pt x="384" y="363"/>
                    <a:pt x="384" y="363"/>
                  </a:cubicBezTo>
                  <a:cubicBezTo>
                    <a:pt x="385" y="362"/>
                    <a:pt x="385" y="361"/>
                    <a:pt x="385" y="360"/>
                  </a:cubicBezTo>
                  <a:cubicBezTo>
                    <a:pt x="385" y="359"/>
                    <a:pt x="385" y="358"/>
                    <a:pt x="385" y="357"/>
                  </a:cubicBezTo>
                  <a:cubicBezTo>
                    <a:pt x="384" y="356"/>
                    <a:pt x="384" y="356"/>
                    <a:pt x="384" y="356"/>
                  </a:cubicBezTo>
                  <a:cubicBezTo>
                    <a:pt x="380" y="359"/>
                    <a:pt x="377" y="360"/>
                    <a:pt x="376" y="360"/>
                  </a:cubicBezTo>
                  <a:cubicBezTo>
                    <a:pt x="375" y="360"/>
                    <a:pt x="374" y="360"/>
                    <a:pt x="374" y="359"/>
                  </a:cubicBezTo>
                  <a:cubicBezTo>
                    <a:pt x="373" y="358"/>
                    <a:pt x="372" y="355"/>
                    <a:pt x="372" y="353"/>
                  </a:cubicBezTo>
                  <a:cubicBezTo>
                    <a:pt x="371" y="350"/>
                    <a:pt x="371" y="347"/>
                    <a:pt x="370" y="345"/>
                  </a:cubicBezTo>
                  <a:cubicBezTo>
                    <a:pt x="370" y="344"/>
                    <a:pt x="370" y="344"/>
                    <a:pt x="370" y="344"/>
                  </a:cubicBezTo>
                  <a:cubicBezTo>
                    <a:pt x="369" y="344"/>
                    <a:pt x="369" y="344"/>
                    <a:pt x="369" y="344"/>
                  </a:cubicBezTo>
                  <a:cubicBezTo>
                    <a:pt x="369" y="344"/>
                    <a:pt x="368" y="344"/>
                    <a:pt x="367" y="344"/>
                  </a:cubicBezTo>
                  <a:cubicBezTo>
                    <a:pt x="366" y="344"/>
                    <a:pt x="364" y="344"/>
                    <a:pt x="362" y="344"/>
                  </a:cubicBezTo>
                  <a:cubicBezTo>
                    <a:pt x="362" y="344"/>
                    <a:pt x="362" y="344"/>
                    <a:pt x="362" y="344"/>
                  </a:cubicBezTo>
                  <a:cubicBezTo>
                    <a:pt x="362" y="343"/>
                    <a:pt x="362" y="342"/>
                    <a:pt x="362" y="341"/>
                  </a:cubicBezTo>
                  <a:cubicBezTo>
                    <a:pt x="362" y="338"/>
                    <a:pt x="361" y="336"/>
                    <a:pt x="360" y="334"/>
                  </a:cubicBezTo>
                  <a:cubicBezTo>
                    <a:pt x="360" y="333"/>
                    <a:pt x="360" y="333"/>
                    <a:pt x="360" y="333"/>
                  </a:cubicBezTo>
                  <a:cubicBezTo>
                    <a:pt x="359" y="333"/>
                    <a:pt x="359" y="333"/>
                    <a:pt x="359" y="333"/>
                  </a:cubicBezTo>
                  <a:cubicBezTo>
                    <a:pt x="354" y="334"/>
                    <a:pt x="349" y="336"/>
                    <a:pt x="344" y="337"/>
                  </a:cubicBezTo>
                  <a:cubicBezTo>
                    <a:pt x="344" y="337"/>
                    <a:pt x="344" y="336"/>
                    <a:pt x="344" y="336"/>
                  </a:cubicBezTo>
                  <a:cubicBezTo>
                    <a:pt x="344" y="333"/>
                    <a:pt x="345" y="330"/>
                    <a:pt x="347" y="327"/>
                  </a:cubicBezTo>
                  <a:cubicBezTo>
                    <a:pt x="349" y="325"/>
                    <a:pt x="349" y="325"/>
                    <a:pt x="349" y="325"/>
                  </a:cubicBezTo>
                  <a:cubicBezTo>
                    <a:pt x="346" y="326"/>
                    <a:pt x="346" y="326"/>
                    <a:pt x="346" y="326"/>
                  </a:cubicBezTo>
                  <a:cubicBezTo>
                    <a:pt x="341" y="327"/>
                    <a:pt x="337" y="329"/>
                    <a:pt x="333" y="330"/>
                  </a:cubicBezTo>
                  <a:cubicBezTo>
                    <a:pt x="333" y="329"/>
                    <a:pt x="333" y="328"/>
                    <a:pt x="333" y="328"/>
                  </a:cubicBezTo>
                  <a:cubicBezTo>
                    <a:pt x="333" y="324"/>
                    <a:pt x="335" y="319"/>
                    <a:pt x="337" y="316"/>
                  </a:cubicBezTo>
                  <a:cubicBezTo>
                    <a:pt x="336" y="315"/>
                    <a:pt x="336" y="315"/>
                    <a:pt x="336" y="315"/>
                  </a:cubicBezTo>
                  <a:cubicBezTo>
                    <a:pt x="333" y="318"/>
                    <a:pt x="330" y="323"/>
                    <a:pt x="330" y="328"/>
                  </a:cubicBezTo>
                  <a:cubicBezTo>
                    <a:pt x="330" y="328"/>
                    <a:pt x="330" y="329"/>
                    <a:pt x="330" y="329"/>
                  </a:cubicBezTo>
                  <a:cubicBezTo>
                    <a:pt x="328" y="327"/>
                    <a:pt x="325" y="325"/>
                    <a:pt x="323" y="324"/>
                  </a:cubicBezTo>
                  <a:cubicBezTo>
                    <a:pt x="326" y="316"/>
                    <a:pt x="332" y="308"/>
                    <a:pt x="336" y="301"/>
                  </a:cubicBezTo>
                  <a:cubicBezTo>
                    <a:pt x="334" y="300"/>
                    <a:pt x="334" y="300"/>
                    <a:pt x="334" y="300"/>
                  </a:cubicBezTo>
                  <a:cubicBezTo>
                    <a:pt x="330" y="307"/>
                    <a:pt x="324" y="314"/>
                    <a:pt x="321" y="322"/>
                  </a:cubicBezTo>
                  <a:cubicBezTo>
                    <a:pt x="319" y="321"/>
                    <a:pt x="318" y="320"/>
                    <a:pt x="316" y="318"/>
                  </a:cubicBezTo>
                  <a:cubicBezTo>
                    <a:pt x="316" y="318"/>
                    <a:pt x="315" y="318"/>
                    <a:pt x="315" y="318"/>
                  </a:cubicBezTo>
                  <a:cubicBezTo>
                    <a:pt x="317" y="315"/>
                    <a:pt x="321" y="310"/>
                    <a:pt x="324" y="306"/>
                  </a:cubicBezTo>
                  <a:cubicBezTo>
                    <a:pt x="325" y="303"/>
                    <a:pt x="327" y="301"/>
                    <a:pt x="328" y="299"/>
                  </a:cubicBezTo>
                  <a:cubicBezTo>
                    <a:pt x="328" y="298"/>
                    <a:pt x="329" y="298"/>
                    <a:pt x="329" y="297"/>
                  </a:cubicBezTo>
                  <a:cubicBezTo>
                    <a:pt x="330" y="296"/>
                    <a:pt x="330" y="295"/>
                    <a:pt x="330" y="295"/>
                  </a:cubicBezTo>
                  <a:cubicBezTo>
                    <a:pt x="330" y="294"/>
                    <a:pt x="330" y="294"/>
                    <a:pt x="330" y="294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4"/>
                    <a:pt x="328" y="294"/>
                    <a:pt x="328" y="294"/>
                  </a:cubicBezTo>
                  <a:cubicBezTo>
                    <a:pt x="328" y="294"/>
                    <a:pt x="328" y="294"/>
                    <a:pt x="328" y="294"/>
                  </a:cubicBezTo>
                  <a:cubicBezTo>
                    <a:pt x="328" y="295"/>
                    <a:pt x="328" y="295"/>
                    <a:pt x="328" y="295"/>
                  </a:cubicBezTo>
                  <a:cubicBezTo>
                    <a:pt x="328" y="295"/>
                    <a:pt x="327" y="295"/>
                    <a:pt x="327" y="296"/>
                  </a:cubicBezTo>
                  <a:cubicBezTo>
                    <a:pt x="326" y="298"/>
                    <a:pt x="324" y="302"/>
                    <a:pt x="321" y="306"/>
                  </a:cubicBezTo>
                  <a:cubicBezTo>
                    <a:pt x="318" y="310"/>
                    <a:pt x="315" y="314"/>
                    <a:pt x="313" y="317"/>
                  </a:cubicBezTo>
                  <a:cubicBezTo>
                    <a:pt x="308" y="313"/>
                    <a:pt x="303" y="309"/>
                    <a:pt x="298" y="305"/>
                  </a:cubicBezTo>
                  <a:cubicBezTo>
                    <a:pt x="298" y="305"/>
                    <a:pt x="299" y="304"/>
                    <a:pt x="299" y="304"/>
                  </a:cubicBezTo>
                  <a:cubicBezTo>
                    <a:pt x="300" y="304"/>
                    <a:pt x="300" y="303"/>
                    <a:pt x="301" y="303"/>
                  </a:cubicBezTo>
                  <a:cubicBezTo>
                    <a:pt x="300" y="301"/>
                    <a:pt x="300" y="301"/>
                    <a:pt x="300" y="301"/>
                  </a:cubicBezTo>
                  <a:cubicBezTo>
                    <a:pt x="299" y="301"/>
                    <a:pt x="299" y="302"/>
                    <a:pt x="298" y="302"/>
                  </a:cubicBezTo>
                  <a:cubicBezTo>
                    <a:pt x="297" y="302"/>
                    <a:pt x="297" y="303"/>
                    <a:pt x="296" y="303"/>
                  </a:cubicBezTo>
                  <a:cubicBezTo>
                    <a:pt x="296" y="303"/>
                    <a:pt x="296" y="303"/>
                    <a:pt x="295" y="302"/>
                  </a:cubicBezTo>
                  <a:cubicBezTo>
                    <a:pt x="297" y="298"/>
                    <a:pt x="300" y="295"/>
                    <a:pt x="303" y="290"/>
                  </a:cubicBezTo>
                  <a:cubicBezTo>
                    <a:pt x="305" y="286"/>
                    <a:pt x="305" y="286"/>
                    <a:pt x="305" y="286"/>
                  </a:cubicBezTo>
                  <a:cubicBezTo>
                    <a:pt x="301" y="288"/>
                    <a:pt x="301" y="288"/>
                    <a:pt x="301" y="288"/>
                  </a:cubicBezTo>
                  <a:cubicBezTo>
                    <a:pt x="299" y="290"/>
                    <a:pt x="296" y="292"/>
                    <a:pt x="293" y="293"/>
                  </a:cubicBezTo>
                  <a:cubicBezTo>
                    <a:pt x="295" y="290"/>
                    <a:pt x="297" y="287"/>
                    <a:pt x="299" y="284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4" y="287"/>
                    <a:pt x="291" y="291"/>
                    <a:pt x="290" y="295"/>
                  </a:cubicBezTo>
                  <a:cubicBezTo>
                    <a:pt x="288" y="298"/>
                    <a:pt x="288" y="298"/>
                    <a:pt x="288" y="298"/>
                  </a:cubicBezTo>
                  <a:cubicBezTo>
                    <a:pt x="287" y="296"/>
                    <a:pt x="285" y="295"/>
                    <a:pt x="284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6" y="289"/>
                    <a:pt x="289" y="284"/>
                    <a:pt x="290" y="279"/>
                  </a:cubicBezTo>
                  <a:cubicBezTo>
                    <a:pt x="290" y="277"/>
                    <a:pt x="290" y="277"/>
                    <a:pt x="290" y="277"/>
                  </a:cubicBezTo>
                  <a:cubicBezTo>
                    <a:pt x="288" y="277"/>
                    <a:pt x="288" y="277"/>
                    <a:pt x="288" y="277"/>
                  </a:cubicBezTo>
                  <a:cubicBezTo>
                    <a:pt x="285" y="279"/>
                    <a:pt x="281" y="282"/>
                    <a:pt x="278" y="284"/>
                  </a:cubicBezTo>
                  <a:cubicBezTo>
                    <a:pt x="279" y="280"/>
                    <a:pt x="281" y="276"/>
                    <a:pt x="283" y="272"/>
                  </a:cubicBezTo>
                  <a:cubicBezTo>
                    <a:pt x="281" y="271"/>
                    <a:pt x="281" y="271"/>
                    <a:pt x="281" y="271"/>
                  </a:cubicBezTo>
                  <a:cubicBezTo>
                    <a:pt x="278" y="276"/>
                    <a:pt x="274" y="280"/>
                    <a:pt x="269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1"/>
                    <a:pt x="268" y="280"/>
                    <a:pt x="268" y="279"/>
                  </a:cubicBezTo>
                  <a:cubicBezTo>
                    <a:pt x="268" y="277"/>
                    <a:pt x="268" y="275"/>
                    <a:pt x="269" y="273"/>
                  </a:cubicBezTo>
                  <a:cubicBezTo>
                    <a:pt x="270" y="271"/>
                    <a:pt x="272" y="268"/>
                    <a:pt x="272" y="266"/>
                  </a:cubicBezTo>
                  <a:cubicBezTo>
                    <a:pt x="274" y="263"/>
                    <a:pt x="274" y="263"/>
                    <a:pt x="274" y="263"/>
                  </a:cubicBezTo>
                  <a:cubicBezTo>
                    <a:pt x="271" y="265"/>
                    <a:pt x="271" y="265"/>
                    <a:pt x="271" y="265"/>
                  </a:cubicBezTo>
                  <a:cubicBezTo>
                    <a:pt x="267" y="267"/>
                    <a:pt x="265" y="270"/>
                    <a:pt x="262" y="272"/>
                  </a:cubicBezTo>
                  <a:cubicBezTo>
                    <a:pt x="261" y="273"/>
                    <a:pt x="259" y="274"/>
                    <a:pt x="258" y="275"/>
                  </a:cubicBezTo>
                  <a:cubicBezTo>
                    <a:pt x="257" y="274"/>
                    <a:pt x="256" y="273"/>
                    <a:pt x="255" y="272"/>
                  </a:cubicBezTo>
                  <a:cubicBezTo>
                    <a:pt x="256" y="271"/>
                    <a:pt x="256" y="270"/>
                    <a:pt x="257" y="269"/>
                  </a:cubicBezTo>
                  <a:cubicBezTo>
                    <a:pt x="259" y="266"/>
                    <a:pt x="261" y="262"/>
                    <a:pt x="262" y="259"/>
                  </a:cubicBezTo>
                  <a:cubicBezTo>
                    <a:pt x="264" y="256"/>
                    <a:pt x="264" y="256"/>
                    <a:pt x="264" y="256"/>
                  </a:cubicBezTo>
                  <a:cubicBezTo>
                    <a:pt x="261" y="257"/>
                    <a:pt x="261" y="257"/>
                    <a:pt x="261" y="257"/>
                  </a:cubicBezTo>
                  <a:cubicBezTo>
                    <a:pt x="256" y="260"/>
                    <a:pt x="252" y="263"/>
                    <a:pt x="248" y="265"/>
                  </a:cubicBezTo>
                  <a:cubicBezTo>
                    <a:pt x="249" y="257"/>
                    <a:pt x="255" y="250"/>
                    <a:pt x="261" y="244"/>
                  </a:cubicBezTo>
                  <a:cubicBezTo>
                    <a:pt x="259" y="242"/>
                    <a:pt x="259" y="242"/>
                    <a:pt x="259" y="242"/>
                  </a:cubicBezTo>
                  <a:cubicBezTo>
                    <a:pt x="257" y="244"/>
                    <a:pt x="252" y="248"/>
                    <a:pt x="247" y="252"/>
                  </a:cubicBezTo>
                  <a:cubicBezTo>
                    <a:pt x="245" y="254"/>
                    <a:pt x="243" y="255"/>
                    <a:pt x="242" y="257"/>
                  </a:cubicBezTo>
                  <a:cubicBezTo>
                    <a:pt x="241" y="257"/>
                    <a:pt x="240" y="258"/>
                    <a:pt x="240" y="258"/>
                  </a:cubicBezTo>
                  <a:cubicBezTo>
                    <a:pt x="239" y="259"/>
                    <a:pt x="239" y="259"/>
                    <a:pt x="239" y="259"/>
                  </a:cubicBezTo>
                  <a:cubicBezTo>
                    <a:pt x="240" y="261"/>
                    <a:pt x="240" y="261"/>
                    <a:pt x="240" y="261"/>
                  </a:cubicBezTo>
                  <a:cubicBezTo>
                    <a:pt x="241" y="261"/>
                    <a:pt x="241" y="260"/>
                    <a:pt x="241" y="260"/>
                  </a:cubicBezTo>
                  <a:cubicBezTo>
                    <a:pt x="243" y="259"/>
                    <a:pt x="247" y="255"/>
                    <a:pt x="251" y="252"/>
                  </a:cubicBezTo>
                  <a:cubicBezTo>
                    <a:pt x="248" y="256"/>
                    <a:pt x="246" y="260"/>
                    <a:pt x="246" y="265"/>
                  </a:cubicBezTo>
                  <a:cubicBezTo>
                    <a:pt x="240" y="261"/>
                    <a:pt x="235" y="257"/>
                    <a:pt x="230" y="253"/>
                  </a:cubicBezTo>
                  <a:cubicBezTo>
                    <a:pt x="231" y="252"/>
                    <a:pt x="231" y="252"/>
                    <a:pt x="232" y="251"/>
                  </a:cubicBezTo>
                  <a:cubicBezTo>
                    <a:pt x="233" y="250"/>
                    <a:pt x="234" y="249"/>
                    <a:pt x="235" y="248"/>
                  </a:cubicBezTo>
                  <a:cubicBezTo>
                    <a:pt x="235" y="249"/>
                    <a:pt x="234" y="249"/>
                    <a:pt x="234" y="249"/>
                  </a:cubicBezTo>
                  <a:cubicBezTo>
                    <a:pt x="236" y="250"/>
                    <a:pt x="236" y="250"/>
                    <a:pt x="236" y="250"/>
                  </a:cubicBezTo>
                  <a:cubicBezTo>
                    <a:pt x="237" y="248"/>
                    <a:pt x="238" y="245"/>
                    <a:pt x="239" y="243"/>
                  </a:cubicBezTo>
                  <a:cubicBezTo>
                    <a:pt x="238" y="242"/>
                    <a:pt x="238" y="242"/>
                    <a:pt x="238" y="242"/>
                  </a:cubicBezTo>
                  <a:cubicBezTo>
                    <a:pt x="236" y="244"/>
                    <a:pt x="233" y="247"/>
                    <a:pt x="231" y="249"/>
                  </a:cubicBezTo>
                  <a:cubicBezTo>
                    <a:pt x="230" y="250"/>
                    <a:pt x="229" y="251"/>
                    <a:pt x="228" y="252"/>
                  </a:cubicBezTo>
                  <a:cubicBezTo>
                    <a:pt x="227" y="251"/>
                    <a:pt x="227" y="251"/>
                    <a:pt x="226" y="250"/>
                  </a:cubicBezTo>
                  <a:cubicBezTo>
                    <a:pt x="227" y="248"/>
                    <a:pt x="229" y="245"/>
                    <a:pt x="230" y="243"/>
                  </a:cubicBezTo>
                  <a:cubicBezTo>
                    <a:pt x="232" y="238"/>
                    <a:pt x="234" y="234"/>
                    <a:pt x="234" y="229"/>
                  </a:cubicBezTo>
                  <a:cubicBezTo>
                    <a:pt x="234" y="228"/>
                    <a:pt x="234" y="228"/>
                    <a:pt x="234" y="228"/>
                  </a:cubicBezTo>
                  <a:cubicBezTo>
                    <a:pt x="234" y="227"/>
                    <a:pt x="234" y="227"/>
                    <a:pt x="234" y="227"/>
                  </a:cubicBezTo>
                  <a:cubicBezTo>
                    <a:pt x="233" y="227"/>
                    <a:pt x="233" y="227"/>
                    <a:pt x="233" y="227"/>
                  </a:cubicBezTo>
                  <a:cubicBezTo>
                    <a:pt x="229" y="229"/>
                    <a:pt x="225" y="231"/>
                    <a:pt x="222" y="234"/>
                  </a:cubicBezTo>
                  <a:cubicBezTo>
                    <a:pt x="220" y="236"/>
                    <a:pt x="217" y="238"/>
                    <a:pt x="214" y="239"/>
                  </a:cubicBezTo>
                  <a:cubicBezTo>
                    <a:pt x="217" y="232"/>
                    <a:pt x="221" y="226"/>
                    <a:pt x="225" y="220"/>
                  </a:cubicBezTo>
                  <a:cubicBezTo>
                    <a:pt x="226" y="217"/>
                    <a:pt x="226" y="217"/>
                    <a:pt x="226" y="217"/>
                  </a:cubicBezTo>
                  <a:cubicBezTo>
                    <a:pt x="223" y="218"/>
                    <a:pt x="223" y="218"/>
                    <a:pt x="223" y="218"/>
                  </a:cubicBezTo>
                  <a:cubicBezTo>
                    <a:pt x="220" y="219"/>
                    <a:pt x="217" y="222"/>
                    <a:pt x="214" y="224"/>
                  </a:cubicBezTo>
                  <a:cubicBezTo>
                    <a:pt x="211" y="226"/>
                    <a:pt x="209" y="228"/>
                    <a:pt x="206" y="230"/>
                  </a:cubicBezTo>
                  <a:cubicBezTo>
                    <a:pt x="207" y="227"/>
                    <a:pt x="208" y="224"/>
                    <a:pt x="210" y="221"/>
                  </a:cubicBezTo>
                  <a:cubicBezTo>
                    <a:pt x="213" y="217"/>
                    <a:pt x="215" y="213"/>
                    <a:pt x="217" y="209"/>
                  </a:cubicBezTo>
                  <a:cubicBezTo>
                    <a:pt x="218" y="207"/>
                    <a:pt x="218" y="207"/>
                    <a:pt x="218" y="207"/>
                  </a:cubicBezTo>
                  <a:cubicBezTo>
                    <a:pt x="216" y="208"/>
                    <a:pt x="216" y="208"/>
                    <a:pt x="216" y="208"/>
                  </a:cubicBezTo>
                  <a:cubicBezTo>
                    <a:pt x="209" y="211"/>
                    <a:pt x="203" y="215"/>
                    <a:pt x="197" y="219"/>
                  </a:cubicBezTo>
                  <a:cubicBezTo>
                    <a:pt x="200" y="212"/>
                    <a:pt x="206" y="206"/>
                    <a:pt x="211" y="200"/>
                  </a:cubicBezTo>
                  <a:cubicBezTo>
                    <a:pt x="210" y="198"/>
                    <a:pt x="210" y="198"/>
                    <a:pt x="210" y="198"/>
                  </a:cubicBezTo>
                  <a:cubicBezTo>
                    <a:pt x="201" y="203"/>
                    <a:pt x="195" y="210"/>
                    <a:pt x="187" y="214"/>
                  </a:cubicBezTo>
                  <a:cubicBezTo>
                    <a:pt x="188" y="212"/>
                    <a:pt x="189" y="210"/>
                    <a:pt x="191" y="207"/>
                  </a:cubicBezTo>
                  <a:cubicBezTo>
                    <a:pt x="193" y="206"/>
                    <a:pt x="194" y="205"/>
                    <a:pt x="195" y="204"/>
                  </a:cubicBezTo>
                  <a:cubicBezTo>
                    <a:pt x="197" y="202"/>
                    <a:pt x="199" y="200"/>
                    <a:pt x="200" y="198"/>
                  </a:cubicBezTo>
                  <a:cubicBezTo>
                    <a:pt x="202" y="197"/>
                    <a:pt x="203" y="196"/>
                    <a:pt x="204" y="195"/>
                  </a:cubicBezTo>
                  <a:cubicBezTo>
                    <a:pt x="203" y="193"/>
                    <a:pt x="203" y="193"/>
                    <a:pt x="203" y="193"/>
                  </a:cubicBezTo>
                  <a:cubicBezTo>
                    <a:pt x="201" y="194"/>
                    <a:pt x="200" y="195"/>
                    <a:pt x="199" y="197"/>
                  </a:cubicBezTo>
                  <a:cubicBezTo>
                    <a:pt x="196" y="199"/>
                    <a:pt x="194" y="201"/>
                    <a:pt x="191" y="204"/>
                  </a:cubicBezTo>
                  <a:cubicBezTo>
                    <a:pt x="191" y="204"/>
                    <a:pt x="190" y="205"/>
                    <a:pt x="190" y="206"/>
                  </a:cubicBezTo>
                  <a:cubicBezTo>
                    <a:pt x="187" y="208"/>
                    <a:pt x="185" y="210"/>
                    <a:pt x="183" y="212"/>
                  </a:cubicBezTo>
                  <a:cubicBezTo>
                    <a:pt x="181" y="213"/>
                    <a:pt x="179" y="214"/>
                    <a:pt x="178" y="214"/>
                  </a:cubicBezTo>
                  <a:cubicBezTo>
                    <a:pt x="178" y="213"/>
                    <a:pt x="178" y="213"/>
                    <a:pt x="178" y="212"/>
                  </a:cubicBezTo>
                  <a:cubicBezTo>
                    <a:pt x="185" y="205"/>
                    <a:pt x="192" y="196"/>
                    <a:pt x="197" y="190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89" y="194"/>
                    <a:pt x="181" y="202"/>
                    <a:pt x="177" y="211"/>
                  </a:cubicBezTo>
                  <a:cubicBezTo>
                    <a:pt x="176" y="211"/>
                    <a:pt x="175" y="212"/>
                    <a:pt x="175" y="213"/>
                  </a:cubicBezTo>
                  <a:cubicBezTo>
                    <a:pt x="174" y="212"/>
                    <a:pt x="173" y="211"/>
                    <a:pt x="172" y="211"/>
                  </a:cubicBezTo>
                  <a:cubicBezTo>
                    <a:pt x="173" y="208"/>
                    <a:pt x="175" y="206"/>
                    <a:pt x="177" y="203"/>
                  </a:cubicBezTo>
                  <a:cubicBezTo>
                    <a:pt x="182" y="198"/>
                    <a:pt x="187" y="192"/>
                    <a:pt x="190" y="187"/>
                  </a:cubicBezTo>
                  <a:cubicBezTo>
                    <a:pt x="189" y="187"/>
                    <a:pt x="189" y="187"/>
                    <a:pt x="189" y="187"/>
                  </a:cubicBezTo>
                  <a:cubicBezTo>
                    <a:pt x="198" y="179"/>
                    <a:pt x="205" y="170"/>
                    <a:pt x="210" y="163"/>
                  </a:cubicBezTo>
                  <a:cubicBezTo>
                    <a:pt x="223" y="146"/>
                    <a:pt x="238" y="119"/>
                    <a:pt x="237" y="95"/>
                  </a:cubicBezTo>
                  <a:cubicBezTo>
                    <a:pt x="292" y="139"/>
                    <a:pt x="346" y="184"/>
                    <a:pt x="400" y="228"/>
                  </a:cubicBezTo>
                  <a:cubicBezTo>
                    <a:pt x="434" y="256"/>
                    <a:pt x="469" y="283"/>
                    <a:pt x="506" y="307"/>
                  </a:cubicBezTo>
                  <a:cubicBezTo>
                    <a:pt x="529" y="323"/>
                    <a:pt x="553" y="340"/>
                    <a:pt x="578" y="354"/>
                  </a:cubicBezTo>
                  <a:cubicBezTo>
                    <a:pt x="579" y="367"/>
                    <a:pt x="582" y="388"/>
                    <a:pt x="587" y="402"/>
                  </a:cubicBezTo>
                  <a:cubicBezTo>
                    <a:pt x="590" y="400"/>
                    <a:pt x="590" y="400"/>
                    <a:pt x="590" y="400"/>
                  </a:cubicBezTo>
                  <a:cubicBezTo>
                    <a:pt x="586" y="389"/>
                    <a:pt x="584" y="373"/>
                    <a:pt x="582" y="360"/>
                  </a:cubicBezTo>
                  <a:cubicBezTo>
                    <a:pt x="582" y="360"/>
                    <a:pt x="582" y="360"/>
                    <a:pt x="582" y="360"/>
                  </a:cubicBezTo>
                  <a:cubicBezTo>
                    <a:pt x="584" y="368"/>
                    <a:pt x="585" y="376"/>
                    <a:pt x="587" y="384"/>
                  </a:cubicBezTo>
                  <a:cubicBezTo>
                    <a:pt x="587" y="384"/>
                    <a:pt x="587" y="384"/>
                    <a:pt x="587" y="384"/>
                  </a:cubicBezTo>
                  <a:cubicBezTo>
                    <a:pt x="587" y="385"/>
                    <a:pt x="588" y="388"/>
                    <a:pt x="589" y="391"/>
                  </a:cubicBezTo>
                  <a:cubicBezTo>
                    <a:pt x="589" y="393"/>
                    <a:pt x="589" y="395"/>
                    <a:pt x="590" y="396"/>
                  </a:cubicBezTo>
                  <a:cubicBezTo>
                    <a:pt x="590" y="397"/>
                    <a:pt x="590" y="397"/>
                    <a:pt x="591" y="398"/>
                  </a:cubicBezTo>
                  <a:cubicBezTo>
                    <a:pt x="591" y="398"/>
                    <a:pt x="591" y="399"/>
                    <a:pt x="592" y="399"/>
                  </a:cubicBezTo>
                  <a:cubicBezTo>
                    <a:pt x="594" y="397"/>
                    <a:pt x="594" y="397"/>
                    <a:pt x="594" y="397"/>
                  </a:cubicBezTo>
                  <a:cubicBezTo>
                    <a:pt x="594" y="397"/>
                    <a:pt x="594" y="397"/>
                    <a:pt x="594" y="397"/>
                  </a:cubicBezTo>
                  <a:cubicBezTo>
                    <a:pt x="594" y="397"/>
                    <a:pt x="594" y="397"/>
                    <a:pt x="594" y="397"/>
                  </a:cubicBezTo>
                  <a:cubicBezTo>
                    <a:pt x="594" y="397"/>
                    <a:pt x="594" y="397"/>
                    <a:pt x="594" y="397"/>
                  </a:cubicBezTo>
                  <a:cubicBezTo>
                    <a:pt x="594" y="396"/>
                    <a:pt x="593" y="395"/>
                    <a:pt x="593" y="394"/>
                  </a:cubicBezTo>
                  <a:cubicBezTo>
                    <a:pt x="592" y="392"/>
                    <a:pt x="592" y="389"/>
                    <a:pt x="591" y="387"/>
                  </a:cubicBezTo>
                  <a:cubicBezTo>
                    <a:pt x="591" y="386"/>
                    <a:pt x="591" y="385"/>
                    <a:pt x="591" y="385"/>
                  </a:cubicBezTo>
                  <a:cubicBezTo>
                    <a:pt x="591" y="384"/>
                    <a:pt x="591" y="384"/>
                    <a:pt x="591" y="384"/>
                  </a:cubicBezTo>
                  <a:cubicBezTo>
                    <a:pt x="591" y="384"/>
                    <a:pt x="591" y="384"/>
                    <a:pt x="591" y="384"/>
                  </a:cubicBezTo>
                  <a:cubicBezTo>
                    <a:pt x="591" y="384"/>
                    <a:pt x="591" y="384"/>
                    <a:pt x="591" y="384"/>
                  </a:cubicBezTo>
                  <a:cubicBezTo>
                    <a:pt x="590" y="384"/>
                    <a:pt x="590" y="384"/>
                    <a:pt x="590" y="384"/>
                  </a:cubicBezTo>
                  <a:cubicBezTo>
                    <a:pt x="589" y="384"/>
                    <a:pt x="589" y="384"/>
                    <a:pt x="589" y="384"/>
                  </a:cubicBezTo>
                  <a:cubicBezTo>
                    <a:pt x="591" y="384"/>
                    <a:pt x="591" y="384"/>
                    <a:pt x="591" y="384"/>
                  </a:cubicBezTo>
                  <a:cubicBezTo>
                    <a:pt x="589" y="375"/>
                    <a:pt x="587" y="367"/>
                    <a:pt x="585" y="359"/>
                  </a:cubicBezTo>
                  <a:cubicBezTo>
                    <a:pt x="593" y="363"/>
                    <a:pt x="601" y="367"/>
                    <a:pt x="608" y="371"/>
                  </a:cubicBezTo>
                  <a:close/>
                  <a:moveTo>
                    <a:pt x="539" y="385"/>
                  </a:moveTo>
                  <a:cubicBezTo>
                    <a:pt x="540" y="383"/>
                    <a:pt x="541" y="380"/>
                    <a:pt x="542" y="378"/>
                  </a:cubicBezTo>
                  <a:cubicBezTo>
                    <a:pt x="545" y="371"/>
                    <a:pt x="548" y="364"/>
                    <a:pt x="552" y="358"/>
                  </a:cubicBezTo>
                  <a:cubicBezTo>
                    <a:pt x="547" y="367"/>
                    <a:pt x="543" y="376"/>
                    <a:pt x="539" y="385"/>
                  </a:cubicBezTo>
                  <a:close/>
                  <a:moveTo>
                    <a:pt x="558" y="350"/>
                  </a:moveTo>
                  <a:cubicBezTo>
                    <a:pt x="558" y="350"/>
                    <a:pt x="559" y="350"/>
                    <a:pt x="559" y="349"/>
                  </a:cubicBezTo>
                  <a:cubicBezTo>
                    <a:pt x="559" y="350"/>
                    <a:pt x="559" y="350"/>
                    <a:pt x="559" y="351"/>
                  </a:cubicBezTo>
                  <a:cubicBezTo>
                    <a:pt x="559" y="351"/>
                    <a:pt x="559" y="350"/>
                    <a:pt x="558" y="35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18"/>
            <p:cNvSpPr/>
            <p:nvPr/>
          </p:nvSpPr>
          <p:spPr bwMode="auto">
            <a:xfrm>
              <a:off x="7815169" y="1574723"/>
              <a:ext cx="272582" cy="22500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4">
                  <a:moveTo>
                    <a:pt x="1" y="3"/>
                  </a:moveTo>
                  <a:cubicBezTo>
                    <a:pt x="6" y="7"/>
                    <a:pt x="11" y="13"/>
                    <a:pt x="15" y="19"/>
                  </a:cubicBezTo>
                  <a:cubicBezTo>
                    <a:pt x="20" y="26"/>
                    <a:pt x="24" y="32"/>
                    <a:pt x="29" y="38"/>
                  </a:cubicBezTo>
                  <a:cubicBezTo>
                    <a:pt x="37" y="47"/>
                    <a:pt x="44" y="57"/>
                    <a:pt x="53" y="66"/>
                  </a:cubicBezTo>
                  <a:cubicBezTo>
                    <a:pt x="55" y="68"/>
                    <a:pt x="57" y="70"/>
                    <a:pt x="59" y="71"/>
                  </a:cubicBezTo>
                  <a:cubicBezTo>
                    <a:pt x="61" y="73"/>
                    <a:pt x="65" y="74"/>
                    <a:pt x="69" y="73"/>
                  </a:cubicBezTo>
                  <a:cubicBezTo>
                    <a:pt x="74" y="72"/>
                    <a:pt x="79" y="68"/>
                    <a:pt x="82" y="63"/>
                  </a:cubicBezTo>
                  <a:cubicBezTo>
                    <a:pt x="85" y="59"/>
                    <a:pt x="87" y="56"/>
                    <a:pt x="88" y="52"/>
                  </a:cubicBezTo>
                  <a:cubicBezTo>
                    <a:pt x="89" y="48"/>
                    <a:pt x="90" y="45"/>
                    <a:pt x="90" y="42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3" y="42"/>
                    <a:pt x="80" y="46"/>
                    <a:pt x="76" y="49"/>
                  </a:cubicBezTo>
                  <a:cubicBezTo>
                    <a:pt x="73" y="53"/>
                    <a:pt x="71" y="56"/>
                    <a:pt x="68" y="59"/>
                  </a:cubicBezTo>
                  <a:cubicBezTo>
                    <a:pt x="67" y="58"/>
                    <a:pt x="66" y="58"/>
                    <a:pt x="65" y="57"/>
                  </a:cubicBezTo>
                  <a:cubicBezTo>
                    <a:pt x="58" y="52"/>
                    <a:pt x="53" y="44"/>
                    <a:pt x="47" y="36"/>
                  </a:cubicBezTo>
                  <a:cubicBezTo>
                    <a:pt x="42" y="27"/>
                    <a:pt x="37" y="18"/>
                    <a:pt x="33" y="11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4" y="19"/>
                    <a:pt x="39" y="29"/>
                    <a:pt x="44" y="37"/>
                  </a:cubicBezTo>
                  <a:cubicBezTo>
                    <a:pt x="50" y="46"/>
                    <a:pt x="56" y="55"/>
                    <a:pt x="63" y="60"/>
                  </a:cubicBezTo>
                  <a:cubicBezTo>
                    <a:pt x="65" y="61"/>
                    <a:pt x="66" y="62"/>
                    <a:pt x="68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59"/>
                    <a:pt x="76" y="55"/>
                    <a:pt x="79" y="52"/>
                  </a:cubicBezTo>
                  <a:cubicBezTo>
                    <a:pt x="81" y="49"/>
                    <a:pt x="84" y="47"/>
                    <a:pt x="86" y="45"/>
                  </a:cubicBezTo>
                  <a:cubicBezTo>
                    <a:pt x="86" y="47"/>
                    <a:pt x="85" y="49"/>
                    <a:pt x="85" y="51"/>
                  </a:cubicBezTo>
                  <a:cubicBezTo>
                    <a:pt x="83" y="54"/>
                    <a:pt x="81" y="58"/>
                    <a:pt x="79" y="61"/>
                  </a:cubicBezTo>
                  <a:cubicBezTo>
                    <a:pt x="76" y="65"/>
                    <a:pt x="72" y="69"/>
                    <a:pt x="68" y="70"/>
                  </a:cubicBezTo>
                  <a:cubicBezTo>
                    <a:pt x="65" y="70"/>
                    <a:pt x="63" y="70"/>
                    <a:pt x="61" y="68"/>
                  </a:cubicBezTo>
                  <a:cubicBezTo>
                    <a:pt x="59" y="67"/>
                    <a:pt x="57" y="65"/>
                    <a:pt x="55" y="63"/>
                  </a:cubicBezTo>
                  <a:cubicBezTo>
                    <a:pt x="47" y="55"/>
                    <a:pt x="39" y="45"/>
                    <a:pt x="32" y="35"/>
                  </a:cubicBezTo>
                  <a:cubicBezTo>
                    <a:pt x="27" y="30"/>
                    <a:pt x="23" y="24"/>
                    <a:pt x="18" y="17"/>
                  </a:cubicBezTo>
                  <a:cubicBezTo>
                    <a:pt x="14" y="11"/>
                    <a:pt x="9" y="5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19"/>
            <p:cNvSpPr/>
            <p:nvPr/>
          </p:nvSpPr>
          <p:spPr bwMode="auto">
            <a:xfrm>
              <a:off x="8437478" y="1993881"/>
              <a:ext cx="721313" cy="600451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197">
                  <a:moveTo>
                    <a:pt x="192" y="122"/>
                  </a:moveTo>
                  <a:cubicBezTo>
                    <a:pt x="175" y="108"/>
                    <a:pt x="155" y="97"/>
                    <a:pt x="136" y="86"/>
                  </a:cubicBezTo>
                  <a:cubicBezTo>
                    <a:pt x="135" y="85"/>
                    <a:pt x="134" y="84"/>
                    <a:pt x="133" y="84"/>
                  </a:cubicBezTo>
                  <a:cubicBezTo>
                    <a:pt x="129" y="81"/>
                    <a:pt x="123" y="87"/>
                    <a:pt x="128" y="90"/>
                  </a:cubicBezTo>
                  <a:cubicBezTo>
                    <a:pt x="157" y="110"/>
                    <a:pt x="189" y="127"/>
                    <a:pt x="214" y="153"/>
                  </a:cubicBezTo>
                  <a:cubicBezTo>
                    <a:pt x="219" y="158"/>
                    <a:pt x="226" y="166"/>
                    <a:pt x="225" y="174"/>
                  </a:cubicBezTo>
                  <a:cubicBezTo>
                    <a:pt x="224" y="185"/>
                    <a:pt x="205" y="186"/>
                    <a:pt x="198" y="184"/>
                  </a:cubicBezTo>
                  <a:cubicBezTo>
                    <a:pt x="173" y="179"/>
                    <a:pt x="153" y="151"/>
                    <a:pt x="135" y="135"/>
                  </a:cubicBezTo>
                  <a:cubicBezTo>
                    <a:pt x="125" y="125"/>
                    <a:pt x="111" y="118"/>
                    <a:pt x="100" y="111"/>
                  </a:cubicBezTo>
                  <a:cubicBezTo>
                    <a:pt x="83" y="99"/>
                    <a:pt x="66" y="87"/>
                    <a:pt x="50" y="74"/>
                  </a:cubicBezTo>
                  <a:cubicBezTo>
                    <a:pt x="36" y="62"/>
                    <a:pt x="22" y="49"/>
                    <a:pt x="12" y="34"/>
                  </a:cubicBezTo>
                  <a:cubicBezTo>
                    <a:pt x="0" y="13"/>
                    <a:pt x="25" y="7"/>
                    <a:pt x="41" y="5"/>
                  </a:cubicBezTo>
                  <a:cubicBezTo>
                    <a:pt x="44" y="5"/>
                    <a:pt x="44" y="0"/>
                    <a:pt x="41" y="1"/>
                  </a:cubicBezTo>
                  <a:cubicBezTo>
                    <a:pt x="27" y="2"/>
                    <a:pt x="6" y="4"/>
                    <a:pt x="3" y="20"/>
                  </a:cubicBezTo>
                  <a:cubicBezTo>
                    <a:pt x="0" y="36"/>
                    <a:pt x="16" y="51"/>
                    <a:pt x="26" y="61"/>
                  </a:cubicBezTo>
                  <a:cubicBezTo>
                    <a:pt x="44" y="79"/>
                    <a:pt x="65" y="95"/>
                    <a:pt x="85" y="110"/>
                  </a:cubicBezTo>
                  <a:cubicBezTo>
                    <a:pt x="100" y="121"/>
                    <a:pt x="118" y="130"/>
                    <a:pt x="131" y="143"/>
                  </a:cubicBezTo>
                  <a:cubicBezTo>
                    <a:pt x="152" y="162"/>
                    <a:pt x="173" y="190"/>
                    <a:pt x="203" y="194"/>
                  </a:cubicBezTo>
                  <a:cubicBezTo>
                    <a:pt x="218" y="197"/>
                    <a:pt x="237" y="184"/>
                    <a:pt x="234" y="168"/>
                  </a:cubicBezTo>
                  <a:cubicBezTo>
                    <a:pt x="230" y="148"/>
                    <a:pt x="207" y="133"/>
                    <a:pt x="192" y="12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0"/>
            <p:cNvSpPr/>
            <p:nvPr/>
          </p:nvSpPr>
          <p:spPr bwMode="auto">
            <a:xfrm>
              <a:off x="8671487" y="2341037"/>
              <a:ext cx="46287" cy="75860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5">
                  <a:moveTo>
                    <a:pt x="11" y="3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6" y="10"/>
                    <a:pt x="3" y="17"/>
                    <a:pt x="0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5" y="17"/>
                    <a:pt x="10" y="8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2" y="2"/>
                    <a:pt x="11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1"/>
            <p:cNvSpPr/>
            <p:nvPr/>
          </p:nvSpPr>
          <p:spPr bwMode="auto">
            <a:xfrm>
              <a:off x="8949211" y="2563474"/>
              <a:ext cx="29573" cy="6428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1">
                  <a:moveTo>
                    <a:pt x="2" y="9"/>
                  </a:moveTo>
                  <a:cubicBezTo>
                    <a:pt x="1" y="13"/>
                    <a:pt x="0" y="17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8"/>
                    <a:pt x="3" y="13"/>
                    <a:pt x="4" y="10"/>
                  </a:cubicBezTo>
                  <a:cubicBezTo>
                    <a:pt x="6" y="6"/>
                    <a:pt x="8" y="3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4" y="5"/>
                    <a:pt x="2" y="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22"/>
            <p:cNvSpPr/>
            <p:nvPr/>
          </p:nvSpPr>
          <p:spPr bwMode="auto">
            <a:xfrm>
              <a:off x="9016071" y="2590475"/>
              <a:ext cx="45002" cy="8871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8">
                  <a:moveTo>
                    <a:pt x="0" y="27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7"/>
                    <a:pt x="4" y="27"/>
                    <a:pt x="5" y="26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5" y="17"/>
                    <a:pt x="10" y="7"/>
                    <a:pt x="15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7"/>
                    <a:pt x="2" y="18"/>
                    <a:pt x="0" y="2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85"/>
            <p:cNvSpPr/>
            <p:nvPr/>
          </p:nvSpPr>
          <p:spPr bwMode="auto">
            <a:xfrm>
              <a:off x="10204116" y="5228860"/>
              <a:ext cx="329155" cy="191579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62">
                  <a:moveTo>
                    <a:pt x="7" y="61"/>
                  </a:moveTo>
                  <a:cubicBezTo>
                    <a:pt x="22" y="51"/>
                    <a:pt x="36" y="40"/>
                    <a:pt x="51" y="31"/>
                  </a:cubicBezTo>
                  <a:cubicBezTo>
                    <a:pt x="68" y="21"/>
                    <a:pt x="86" y="14"/>
                    <a:pt x="105" y="6"/>
                  </a:cubicBezTo>
                  <a:cubicBezTo>
                    <a:pt x="108" y="5"/>
                    <a:pt x="106" y="0"/>
                    <a:pt x="103" y="1"/>
                  </a:cubicBezTo>
                  <a:cubicBezTo>
                    <a:pt x="67" y="10"/>
                    <a:pt x="30" y="29"/>
                    <a:pt x="3" y="54"/>
                  </a:cubicBezTo>
                  <a:cubicBezTo>
                    <a:pt x="0" y="57"/>
                    <a:pt x="3" y="63"/>
                    <a:pt x="7" y="6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86"/>
            <p:cNvSpPr>
              <a:spLocks noEditPoints="1"/>
            </p:cNvSpPr>
            <p:nvPr/>
          </p:nvSpPr>
          <p:spPr bwMode="auto">
            <a:xfrm>
              <a:off x="10049824" y="5086140"/>
              <a:ext cx="933464" cy="1027325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7" h="338">
                  <a:moveTo>
                    <a:pt x="306" y="183"/>
                  </a:moveTo>
                  <a:cubicBezTo>
                    <a:pt x="299" y="173"/>
                    <a:pt x="292" y="165"/>
                    <a:pt x="282" y="159"/>
                  </a:cubicBezTo>
                  <a:cubicBezTo>
                    <a:pt x="282" y="159"/>
                    <a:pt x="282" y="159"/>
                    <a:pt x="281" y="159"/>
                  </a:cubicBezTo>
                  <a:cubicBezTo>
                    <a:pt x="276" y="152"/>
                    <a:pt x="271" y="145"/>
                    <a:pt x="266" y="138"/>
                  </a:cubicBezTo>
                  <a:cubicBezTo>
                    <a:pt x="275" y="148"/>
                    <a:pt x="285" y="157"/>
                    <a:pt x="296" y="164"/>
                  </a:cubicBezTo>
                  <a:cubicBezTo>
                    <a:pt x="299" y="161"/>
                    <a:pt x="299" y="161"/>
                    <a:pt x="299" y="161"/>
                  </a:cubicBezTo>
                  <a:cubicBezTo>
                    <a:pt x="271" y="142"/>
                    <a:pt x="249" y="115"/>
                    <a:pt x="228" y="87"/>
                  </a:cubicBezTo>
                  <a:cubicBezTo>
                    <a:pt x="207" y="58"/>
                    <a:pt x="186" y="29"/>
                    <a:pt x="159" y="7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49" y="2"/>
                    <a:pt x="141" y="0"/>
                    <a:pt x="142" y="12"/>
                  </a:cubicBezTo>
                  <a:cubicBezTo>
                    <a:pt x="142" y="16"/>
                    <a:pt x="146" y="18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50" y="18"/>
                    <a:pt x="152" y="19"/>
                    <a:pt x="153" y="21"/>
                  </a:cubicBezTo>
                  <a:cubicBezTo>
                    <a:pt x="158" y="25"/>
                    <a:pt x="162" y="30"/>
                    <a:pt x="166" y="35"/>
                  </a:cubicBezTo>
                  <a:cubicBezTo>
                    <a:pt x="175" y="45"/>
                    <a:pt x="183" y="55"/>
                    <a:pt x="192" y="66"/>
                  </a:cubicBezTo>
                  <a:cubicBezTo>
                    <a:pt x="216" y="96"/>
                    <a:pt x="240" y="126"/>
                    <a:pt x="264" y="156"/>
                  </a:cubicBezTo>
                  <a:cubicBezTo>
                    <a:pt x="264" y="157"/>
                    <a:pt x="264" y="157"/>
                    <a:pt x="264" y="157"/>
                  </a:cubicBezTo>
                  <a:cubicBezTo>
                    <a:pt x="261" y="160"/>
                    <a:pt x="258" y="164"/>
                    <a:pt x="256" y="168"/>
                  </a:cubicBezTo>
                  <a:cubicBezTo>
                    <a:pt x="250" y="171"/>
                    <a:pt x="245" y="174"/>
                    <a:pt x="240" y="177"/>
                  </a:cubicBezTo>
                  <a:cubicBezTo>
                    <a:pt x="244" y="171"/>
                    <a:pt x="248" y="164"/>
                    <a:pt x="251" y="157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2" y="163"/>
                    <a:pt x="237" y="172"/>
                    <a:pt x="232" y="181"/>
                  </a:cubicBezTo>
                  <a:cubicBezTo>
                    <a:pt x="231" y="182"/>
                    <a:pt x="229" y="184"/>
                    <a:pt x="228" y="186"/>
                  </a:cubicBezTo>
                  <a:cubicBezTo>
                    <a:pt x="225" y="188"/>
                    <a:pt x="222" y="190"/>
                    <a:pt x="220" y="192"/>
                  </a:cubicBezTo>
                  <a:cubicBezTo>
                    <a:pt x="221" y="188"/>
                    <a:pt x="222" y="185"/>
                    <a:pt x="223" y="181"/>
                  </a:cubicBezTo>
                  <a:cubicBezTo>
                    <a:pt x="224" y="181"/>
                    <a:pt x="225" y="180"/>
                    <a:pt x="226" y="179"/>
                  </a:cubicBezTo>
                  <a:cubicBezTo>
                    <a:pt x="234" y="169"/>
                    <a:pt x="242" y="157"/>
                    <a:pt x="246" y="147"/>
                  </a:cubicBezTo>
                  <a:cubicBezTo>
                    <a:pt x="243" y="145"/>
                    <a:pt x="243" y="145"/>
                    <a:pt x="243" y="145"/>
                  </a:cubicBezTo>
                  <a:cubicBezTo>
                    <a:pt x="235" y="151"/>
                    <a:pt x="229" y="161"/>
                    <a:pt x="223" y="172"/>
                  </a:cubicBezTo>
                  <a:cubicBezTo>
                    <a:pt x="222" y="174"/>
                    <a:pt x="221" y="177"/>
                    <a:pt x="220" y="179"/>
                  </a:cubicBezTo>
                  <a:cubicBezTo>
                    <a:pt x="214" y="186"/>
                    <a:pt x="207" y="191"/>
                    <a:pt x="200" y="193"/>
                  </a:cubicBezTo>
                  <a:cubicBezTo>
                    <a:pt x="209" y="179"/>
                    <a:pt x="220" y="167"/>
                    <a:pt x="229" y="152"/>
                  </a:cubicBezTo>
                  <a:cubicBezTo>
                    <a:pt x="225" y="150"/>
                    <a:pt x="225" y="150"/>
                    <a:pt x="225" y="150"/>
                  </a:cubicBezTo>
                  <a:cubicBezTo>
                    <a:pt x="215" y="161"/>
                    <a:pt x="205" y="177"/>
                    <a:pt x="195" y="191"/>
                  </a:cubicBezTo>
                  <a:cubicBezTo>
                    <a:pt x="186" y="203"/>
                    <a:pt x="178" y="213"/>
                    <a:pt x="168" y="220"/>
                  </a:cubicBezTo>
                  <a:cubicBezTo>
                    <a:pt x="168" y="219"/>
                    <a:pt x="169" y="219"/>
                    <a:pt x="169" y="218"/>
                  </a:cubicBezTo>
                  <a:cubicBezTo>
                    <a:pt x="176" y="210"/>
                    <a:pt x="182" y="201"/>
                    <a:pt x="187" y="193"/>
                  </a:cubicBezTo>
                  <a:cubicBezTo>
                    <a:pt x="193" y="185"/>
                    <a:pt x="198" y="178"/>
                    <a:pt x="202" y="169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194" y="175"/>
                    <a:pt x="189" y="183"/>
                    <a:pt x="184" y="191"/>
                  </a:cubicBezTo>
                  <a:cubicBezTo>
                    <a:pt x="178" y="199"/>
                    <a:pt x="172" y="207"/>
                    <a:pt x="166" y="215"/>
                  </a:cubicBezTo>
                  <a:cubicBezTo>
                    <a:pt x="159" y="224"/>
                    <a:pt x="151" y="232"/>
                    <a:pt x="143" y="238"/>
                  </a:cubicBezTo>
                  <a:cubicBezTo>
                    <a:pt x="148" y="223"/>
                    <a:pt x="158" y="209"/>
                    <a:pt x="168" y="196"/>
                  </a:cubicBezTo>
                  <a:cubicBezTo>
                    <a:pt x="165" y="193"/>
                    <a:pt x="165" y="193"/>
                    <a:pt x="165" y="193"/>
                  </a:cubicBezTo>
                  <a:cubicBezTo>
                    <a:pt x="165" y="193"/>
                    <a:pt x="165" y="193"/>
                    <a:pt x="165" y="193"/>
                  </a:cubicBezTo>
                  <a:cubicBezTo>
                    <a:pt x="165" y="193"/>
                    <a:pt x="165" y="193"/>
                    <a:pt x="165" y="193"/>
                  </a:cubicBezTo>
                  <a:cubicBezTo>
                    <a:pt x="165" y="193"/>
                    <a:pt x="165" y="193"/>
                    <a:pt x="165" y="193"/>
                  </a:cubicBezTo>
                  <a:cubicBezTo>
                    <a:pt x="156" y="204"/>
                    <a:pt x="149" y="216"/>
                    <a:pt x="141" y="227"/>
                  </a:cubicBezTo>
                  <a:cubicBezTo>
                    <a:pt x="135" y="235"/>
                    <a:pt x="130" y="242"/>
                    <a:pt x="123" y="249"/>
                  </a:cubicBezTo>
                  <a:cubicBezTo>
                    <a:pt x="121" y="249"/>
                    <a:pt x="120" y="249"/>
                    <a:pt x="119" y="250"/>
                  </a:cubicBezTo>
                  <a:cubicBezTo>
                    <a:pt x="118" y="250"/>
                    <a:pt x="118" y="250"/>
                    <a:pt x="117" y="250"/>
                  </a:cubicBezTo>
                  <a:cubicBezTo>
                    <a:pt x="118" y="243"/>
                    <a:pt x="122" y="236"/>
                    <a:pt x="126" y="228"/>
                  </a:cubicBezTo>
                  <a:cubicBezTo>
                    <a:pt x="127" y="228"/>
                    <a:pt x="128" y="227"/>
                    <a:pt x="128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35" y="219"/>
                    <a:pt x="140" y="211"/>
                    <a:pt x="146" y="205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37" y="208"/>
                    <a:pt x="131" y="215"/>
                    <a:pt x="125" y="223"/>
                  </a:cubicBezTo>
                  <a:cubicBezTo>
                    <a:pt x="120" y="229"/>
                    <a:pt x="114" y="234"/>
                    <a:pt x="107" y="236"/>
                  </a:cubicBezTo>
                  <a:cubicBezTo>
                    <a:pt x="106" y="229"/>
                    <a:pt x="106" y="229"/>
                    <a:pt x="106" y="229"/>
                  </a:cubicBezTo>
                  <a:cubicBezTo>
                    <a:pt x="104" y="229"/>
                    <a:pt x="104" y="229"/>
                    <a:pt x="104" y="229"/>
                  </a:cubicBezTo>
                  <a:cubicBezTo>
                    <a:pt x="103" y="229"/>
                    <a:pt x="103" y="229"/>
                    <a:pt x="103" y="229"/>
                  </a:cubicBezTo>
                  <a:cubicBezTo>
                    <a:pt x="103" y="229"/>
                    <a:pt x="103" y="229"/>
                    <a:pt x="103" y="229"/>
                  </a:cubicBezTo>
                  <a:cubicBezTo>
                    <a:pt x="104" y="226"/>
                    <a:pt x="105" y="223"/>
                    <a:pt x="107" y="221"/>
                  </a:cubicBezTo>
                  <a:cubicBezTo>
                    <a:pt x="114" y="214"/>
                    <a:pt x="119" y="204"/>
                    <a:pt x="123" y="196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14" y="202"/>
                    <a:pt x="108" y="210"/>
                    <a:pt x="103" y="218"/>
                  </a:cubicBezTo>
                  <a:cubicBezTo>
                    <a:pt x="101" y="220"/>
                    <a:pt x="99" y="222"/>
                    <a:pt x="97" y="223"/>
                  </a:cubicBezTo>
                  <a:cubicBezTo>
                    <a:pt x="95" y="225"/>
                    <a:pt x="92" y="226"/>
                    <a:pt x="89" y="226"/>
                  </a:cubicBezTo>
                  <a:cubicBezTo>
                    <a:pt x="90" y="221"/>
                    <a:pt x="92" y="217"/>
                    <a:pt x="94" y="212"/>
                  </a:cubicBezTo>
                  <a:cubicBezTo>
                    <a:pt x="97" y="207"/>
                    <a:pt x="100" y="202"/>
                    <a:pt x="104" y="196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92" y="201"/>
                    <a:pt x="85" y="211"/>
                    <a:pt x="77" y="217"/>
                  </a:cubicBezTo>
                  <a:cubicBezTo>
                    <a:pt x="77" y="216"/>
                    <a:pt x="77" y="215"/>
                    <a:pt x="77" y="214"/>
                  </a:cubicBezTo>
                  <a:cubicBezTo>
                    <a:pt x="77" y="203"/>
                    <a:pt x="83" y="191"/>
                    <a:pt x="90" y="182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2" y="185"/>
                    <a:pt x="77" y="190"/>
                    <a:pt x="70" y="194"/>
                  </a:cubicBezTo>
                  <a:cubicBezTo>
                    <a:pt x="73" y="183"/>
                    <a:pt x="77" y="171"/>
                    <a:pt x="79" y="159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2" y="166"/>
                    <a:pt x="67" y="173"/>
                    <a:pt x="60" y="178"/>
                  </a:cubicBezTo>
                  <a:cubicBezTo>
                    <a:pt x="59" y="176"/>
                    <a:pt x="59" y="174"/>
                    <a:pt x="59" y="173"/>
                  </a:cubicBezTo>
                  <a:cubicBezTo>
                    <a:pt x="59" y="158"/>
                    <a:pt x="67" y="140"/>
                    <a:pt x="74" y="129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5" y="134"/>
                    <a:pt x="59" y="141"/>
                    <a:pt x="52" y="147"/>
                  </a:cubicBezTo>
                  <a:cubicBezTo>
                    <a:pt x="55" y="135"/>
                    <a:pt x="61" y="123"/>
                    <a:pt x="65" y="110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56" y="111"/>
                    <a:pt x="51" y="116"/>
                    <a:pt x="48" y="121"/>
                  </a:cubicBezTo>
                  <a:cubicBezTo>
                    <a:pt x="46" y="123"/>
                    <a:pt x="45" y="125"/>
                    <a:pt x="44" y="127"/>
                  </a:cubicBezTo>
                  <a:cubicBezTo>
                    <a:pt x="45" y="124"/>
                    <a:pt x="46" y="121"/>
                    <a:pt x="47" y="118"/>
                  </a:cubicBezTo>
                  <a:cubicBezTo>
                    <a:pt x="49" y="111"/>
                    <a:pt x="52" y="103"/>
                    <a:pt x="52" y="96"/>
                  </a:cubicBezTo>
                  <a:cubicBezTo>
                    <a:pt x="52" y="93"/>
                    <a:pt x="51" y="90"/>
                    <a:pt x="50" y="86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7" y="91"/>
                    <a:pt x="48" y="93"/>
                    <a:pt x="48" y="96"/>
                  </a:cubicBezTo>
                  <a:cubicBezTo>
                    <a:pt x="48" y="102"/>
                    <a:pt x="45" y="109"/>
                    <a:pt x="43" y="116"/>
                  </a:cubicBezTo>
                  <a:cubicBezTo>
                    <a:pt x="40" y="124"/>
                    <a:pt x="38" y="131"/>
                    <a:pt x="36" y="137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8" y="131"/>
                    <a:pt x="21" y="119"/>
                    <a:pt x="13" y="108"/>
                  </a:cubicBezTo>
                  <a:cubicBezTo>
                    <a:pt x="53" y="77"/>
                    <a:pt x="96" y="48"/>
                    <a:pt x="135" y="16"/>
                  </a:cubicBezTo>
                  <a:cubicBezTo>
                    <a:pt x="139" y="12"/>
                    <a:pt x="134" y="7"/>
                    <a:pt x="130" y="10"/>
                  </a:cubicBezTo>
                  <a:cubicBezTo>
                    <a:pt x="88" y="41"/>
                    <a:pt x="44" y="71"/>
                    <a:pt x="3" y="103"/>
                  </a:cubicBezTo>
                  <a:cubicBezTo>
                    <a:pt x="0" y="105"/>
                    <a:pt x="0" y="108"/>
                    <a:pt x="2" y="110"/>
                  </a:cubicBezTo>
                  <a:cubicBezTo>
                    <a:pt x="24" y="139"/>
                    <a:pt x="38" y="174"/>
                    <a:pt x="57" y="206"/>
                  </a:cubicBezTo>
                  <a:cubicBezTo>
                    <a:pt x="70" y="226"/>
                    <a:pt x="87" y="257"/>
                    <a:pt x="113" y="261"/>
                  </a:cubicBezTo>
                  <a:cubicBezTo>
                    <a:pt x="113" y="261"/>
                    <a:pt x="113" y="261"/>
                    <a:pt x="113" y="261"/>
                  </a:cubicBezTo>
                  <a:cubicBezTo>
                    <a:pt x="113" y="261"/>
                    <a:pt x="113" y="261"/>
                    <a:pt x="113" y="261"/>
                  </a:cubicBezTo>
                  <a:cubicBezTo>
                    <a:pt x="113" y="261"/>
                    <a:pt x="113" y="261"/>
                    <a:pt x="113" y="261"/>
                  </a:cubicBezTo>
                  <a:cubicBezTo>
                    <a:pt x="123" y="263"/>
                    <a:pt x="134" y="257"/>
                    <a:pt x="142" y="253"/>
                  </a:cubicBezTo>
                  <a:cubicBezTo>
                    <a:pt x="159" y="245"/>
                    <a:pt x="175" y="235"/>
                    <a:pt x="191" y="224"/>
                  </a:cubicBezTo>
                  <a:cubicBezTo>
                    <a:pt x="206" y="214"/>
                    <a:pt x="222" y="203"/>
                    <a:pt x="238" y="192"/>
                  </a:cubicBezTo>
                  <a:cubicBezTo>
                    <a:pt x="235" y="200"/>
                    <a:pt x="231" y="207"/>
                    <a:pt x="229" y="215"/>
                  </a:cubicBezTo>
                  <a:cubicBezTo>
                    <a:pt x="196" y="242"/>
                    <a:pt x="168" y="275"/>
                    <a:pt x="130" y="294"/>
                  </a:cubicBezTo>
                  <a:cubicBezTo>
                    <a:pt x="127" y="296"/>
                    <a:pt x="129" y="301"/>
                    <a:pt x="132" y="299"/>
                  </a:cubicBezTo>
                  <a:cubicBezTo>
                    <a:pt x="168" y="281"/>
                    <a:pt x="196" y="253"/>
                    <a:pt x="226" y="227"/>
                  </a:cubicBezTo>
                  <a:cubicBezTo>
                    <a:pt x="225" y="230"/>
                    <a:pt x="225" y="233"/>
                    <a:pt x="225" y="235"/>
                  </a:cubicBezTo>
                  <a:cubicBezTo>
                    <a:pt x="225" y="239"/>
                    <a:pt x="225" y="242"/>
                    <a:pt x="226" y="245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2"/>
                    <a:pt x="229" y="239"/>
                    <a:pt x="229" y="235"/>
                  </a:cubicBezTo>
                  <a:cubicBezTo>
                    <a:pt x="229" y="231"/>
                    <a:pt x="230" y="227"/>
                    <a:pt x="231" y="223"/>
                  </a:cubicBezTo>
                  <a:cubicBezTo>
                    <a:pt x="232" y="222"/>
                    <a:pt x="233" y="221"/>
                    <a:pt x="234" y="221"/>
                  </a:cubicBezTo>
                  <a:cubicBezTo>
                    <a:pt x="232" y="228"/>
                    <a:pt x="230" y="235"/>
                    <a:pt x="230" y="243"/>
                  </a:cubicBezTo>
                  <a:cubicBezTo>
                    <a:pt x="234" y="243"/>
                    <a:pt x="234" y="243"/>
                    <a:pt x="234" y="243"/>
                  </a:cubicBezTo>
                  <a:cubicBezTo>
                    <a:pt x="237" y="235"/>
                    <a:pt x="240" y="225"/>
                    <a:pt x="241" y="215"/>
                  </a:cubicBezTo>
                  <a:cubicBezTo>
                    <a:pt x="244" y="213"/>
                    <a:pt x="247" y="211"/>
                    <a:pt x="249" y="209"/>
                  </a:cubicBezTo>
                  <a:cubicBezTo>
                    <a:pt x="249" y="215"/>
                    <a:pt x="249" y="221"/>
                    <a:pt x="249" y="227"/>
                  </a:cubicBezTo>
                  <a:cubicBezTo>
                    <a:pt x="253" y="227"/>
                    <a:pt x="253" y="227"/>
                    <a:pt x="253" y="227"/>
                  </a:cubicBezTo>
                  <a:cubicBezTo>
                    <a:pt x="253" y="219"/>
                    <a:pt x="255" y="211"/>
                    <a:pt x="256" y="204"/>
                  </a:cubicBezTo>
                  <a:cubicBezTo>
                    <a:pt x="260" y="201"/>
                    <a:pt x="265" y="198"/>
                    <a:pt x="269" y="196"/>
                  </a:cubicBezTo>
                  <a:cubicBezTo>
                    <a:pt x="270" y="198"/>
                    <a:pt x="271" y="200"/>
                    <a:pt x="271" y="202"/>
                  </a:cubicBezTo>
                  <a:cubicBezTo>
                    <a:pt x="273" y="206"/>
                    <a:pt x="273" y="206"/>
                    <a:pt x="273" y="206"/>
                  </a:cubicBezTo>
                  <a:cubicBezTo>
                    <a:pt x="275" y="203"/>
                    <a:pt x="275" y="203"/>
                    <a:pt x="275" y="203"/>
                  </a:cubicBezTo>
                  <a:cubicBezTo>
                    <a:pt x="278" y="199"/>
                    <a:pt x="280" y="193"/>
                    <a:pt x="283" y="187"/>
                  </a:cubicBezTo>
                  <a:cubicBezTo>
                    <a:pt x="284" y="185"/>
                    <a:pt x="285" y="182"/>
                    <a:pt x="286" y="180"/>
                  </a:cubicBezTo>
                  <a:cubicBezTo>
                    <a:pt x="287" y="178"/>
                    <a:pt x="288" y="176"/>
                    <a:pt x="288" y="175"/>
                  </a:cubicBezTo>
                  <a:cubicBezTo>
                    <a:pt x="285" y="173"/>
                    <a:pt x="285" y="173"/>
                    <a:pt x="285" y="173"/>
                  </a:cubicBezTo>
                  <a:cubicBezTo>
                    <a:pt x="284" y="174"/>
                    <a:pt x="283" y="176"/>
                    <a:pt x="282" y="178"/>
                  </a:cubicBezTo>
                  <a:cubicBezTo>
                    <a:pt x="281" y="180"/>
                    <a:pt x="281" y="182"/>
                    <a:pt x="280" y="184"/>
                  </a:cubicBezTo>
                  <a:cubicBezTo>
                    <a:pt x="279" y="184"/>
                    <a:pt x="278" y="183"/>
                    <a:pt x="277" y="184"/>
                  </a:cubicBezTo>
                  <a:cubicBezTo>
                    <a:pt x="275" y="185"/>
                    <a:pt x="273" y="186"/>
                    <a:pt x="271" y="187"/>
                  </a:cubicBezTo>
                  <a:cubicBezTo>
                    <a:pt x="270" y="183"/>
                    <a:pt x="269" y="178"/>
                    <a:pt x="268" y="174"/>
                  </a:cubicBezTo>
                  <a:cubicBezTo>
                    <a:pt x="272" y="172"/>
                    <a:pt x="276" y="170"/>
                    <a:pt x="279" y="168"/>
                  </a:cubicBezTo>
                  <a:cubicBezTo>
                    <a:pt x="280" y="168"/>
                    <a:pt x="280" y="168"/>
                    <a:pt x="281" y="168"/>
                  </a:cubicBezTo>
                  <a:cubicBezTo>
                    <a:pt x="287" y="173"/>
                    <a:pt x="298" y="182"/>
                    <a:pt x="293" y="186"/>
                  </a:cubicBezTo>
                  <a:cubicBezTo>
                    <a:pt x="286" y="192"/>
                    <a:pt x="279" y="199"/>
                    <a:pt x="273" y="206"/>
                  </a:cubicBezTo>
                  <a:cubicBezTo>
                    <a:pt x="260" y="220"/>
                    <a:pt x="247" y="235"/>
                    <a:pt x="234" y="250"/>
                  </a:cubicBezTo>
                  <a:cubicBezTo>
                    <a:pt x="221" y="265"/>
                    <a:pt x="208" y="278"/>
                    <a:pt x="193" y="291"/>
                  </a:cubicBezTo>
                  <a:cubicBezTo>
                    <a:pt x="181" y="302"/>
                    <a:pt x="169" y="313"/>
                    <a:pt x="164" y="328"/>
                  </a:cubicBezTo>
                  <a:cubicBezTo>
                    <a:pt x="162" y="333"/>
                    <a:pt x="168" y="338"/>
                    <a:pt x="171" y="334"/>
                  </a:cubicBezTo>
                  <a:cubicBezTo>
                    <a:pt x="181" y="323"/>
                    <a:pt x="190" y="311"/>
                    <a:pt x="201" y="301"/>
                  </a:cubicBezTo>
                  <a:cubicBezTo>
                    <a:pt x="211" y="291"/>
                    <a:pt x="221" y="283"/>
                    <a:pt x="230" y="273"/>
                  </a:cubicBezTo>
                  <a:cubicBezTo>
                    <a:pt x="254" y="244"/>
                    <a:pt x="278" y="215"/>
                    <a:pt x="305" y="189"/>
                  </a:cubicBezTo>
                  <a:cubicBezTo>
                    <a:pt x="306" y="187"/>
                    <a:pt x="307" y="185"/>
                    <a:pt x="306" y="183"/>
                  </a:cubicBezTo>
                  <a:close/>
                  <a:moveTo>
                    <a:pt x="253" y="197"/>
                  </a:moveTo>
                  <a:cubicBezTo>
                    <a:pt x="253" y="194"/>
                    <a:pt x="253" y="191"/>
                    <a:pt x="252" y="188"/>
                  </a:cubicBezTo>
                  <a:cubicBezTo>
                    <a:pt x="251" y="184"/>
                    <a:pt x="251" y="184"/>
                    <a:pt x="251" y="184"/>
                  </a:cubicBezTo>
                  <a:cubicBezTo>
                    <a:pt x="254" y="182"/>
                    <a:pt x="257" y="180"/>
                    <a:pt x="260" y="178"/>
                  </a:cubicBezTo>
                  <a:cubicBezTo>
                    <a:pt x="257" y="184"/>
                    <a:pt x="255" y="191"/>
                    <a:pt x="254" y="197"/>
                  </a:cubicBezTo>
                  <a:cubicBezTo>
                    <a:pt x="253" y="197"/>
                    <a:pt x="253" y="197"/>
                    <a:pt x="253" y="197"/>
                  </a:cubicBezTo>
                  <a:close/>
                  <a:moveTo>
                    <a:pt x="242" y="192"/>
                  </a:moveTo>
                  <a:cubicBezTo>
                    <a:pt x="240" y="191"/>
                    <a:pt x="240" y="191"/>
                    <a:pt x="240" y="191"/>
                  </a:cubicBezTo>
                  <a:cubicBezTo>
                    <a:pt x="243" y="189"/>
                    <a:pt x="247" y="186"/>
                    <a:pt x="250" y="184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6" y="191"/>
                    <a:pt x="244" y="195"/>
                    <a:pt x="242" y="199"/>
                  </a:cubicBezTo>
                  <a:cubicBezTo>
                    <a:pt x="242" y="198"/>
                    <a:pt x="243" y="198"/>
                    <a:pt x="243" y="197"/>
                  </a:cubicBezTo>
                  <a:cubicBezTo>
                    <a:pt x="243" y="195"/>
                    <a:pt x="242" y="193"/>
                    <a:pt x="242" y="192"/>
                  </a:cubicBezTo>
                  <a:close/>
                  <a:moveTo>
                    <a:pt x="249" y="196"/>
                  </a:moveTo>
                  <a:cubicBezTo>
                    <a:pt x="249" y="197"/>
                    <a:pt x="249" y="198"/>
                    <a:pt x="249" y="200"/>
                  </a:cubicBezTo>
                  <a:cubicBezTo>
                    <a:pt x="248" y="201"/>
                    <a:pt x="247" y="202"/>
                    <a:pt x="245" y="202"/>
                  </a:cubicBezTo>
                  <a:cubicBezTo>
                    <a:pt x="247" y="200"/>
                    <a:pt x="248" y="198"/>
                    <a:pt x="249" y="196"/>
                  </a:cubicBezTo>
                  <a:close/>
                  <a:moveTo>
                    <a:pt x="139" y="237"/>
                  </a:moveTo>
                  <a:cubicBezTo>
                    <a:pt x="138" y="239"/>
                    <a:pt x="137" y="241"/>
                    <a:pt x="137" y="243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35" y="245"/>
                    <a:pt x="133" y="245"/>
                    <a:pt x="131" y="246"/>
                  </a:cubicBezTo>
                  <a:cubicBezTo>
                    <a:pt x="134" y="243"/>
                    <a:pt x="136" y="240"/>
                    <a:pt x="139" y="237"/>
                  </a:cubicBezTo>
                  <a:close/>
                  <a:moveTo>
                    <a:pt x="90" y="210"/>
                  </a:moveTo>
                  <a:cubicBezTo>
                    <a:pt x="88" y="216"/>
                    <a:pt x="85" y="222"/>
                    <a:pt x="85" y="228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83" y="226"/>
                    <a:pt x="81" y="224"/>
                    <a:pt x="79" y="221"/>
                  </a:cubicBezTo>
                  <a:cubicBezTo>
                    <a:pt x="83" y="218"/>
                    <a:pt x="87" y="214"/>
                    <a:pt x="90" y="210"/>
                  </a:cubicBezTo>
                  <a:close/>
                  <a:moveTo>
                    <a:pt x="73" y="211"/>
                  </a:moveTo>
                  <a:cubicBezTo>
                    <a:pt x="70" y="207"/>
                    <a:pt x="68" y="204"/>
                    <a:pt x="66" y="200"/>
                  </a:cubicBezTo>
                  <a:cubicBezTo>
                    <a:pt x="68" y="199"/>
                    <a:pt x="68" y="199"/>
                    <a:pt x="68" y="199"/>
                  </a:cubicBezTo>
                  <a:cubicBezTo>
                    <a:pt x="71" y="198"/>
                    <a:pt x="75" y="196"/>
                    <a:pt x="78" y="194"/>
                  </a:cubicBezTo>
                  <a:cubicBezTo>
                    <a:pt x="75" y="199"/>
                    <a:pt x="73" y="205"/>
                    <a:pt x="73" y="211"/>
                  </a:cubicBezTo>
                  <a:close/>
                  <a:moveTo>
                    <a:pt x="40" y="139"/>
                  </a:moveTo>
                  <a:cubicBezTo>
                    <a:pt x="44" y="134"/>
                    <a:pt x="47" y="128"/>
                    <a:pt x="51" y="123"/>
                  </a:cubicBezTo>
                  <a:cubicBezTo>
                    <a:pt x="53" y="120"/>
                    <a:pt x="56" y="117"/>
                    <a:pt x="59" y="115"/>
                  </a:cubicBezTo>
                  <a:cubicBezTo>
                    <a:pt x="55" y="127"/>
                    <a:pt x="49" y="138"/>
                    <a:pt x="47" y="151"/>
                  </a:cubicBezTo>
                  <a:cubicBezTo>
                    <a:pt x="46" y="156"/>
                    <a:pt x="46" y="156"/>
                    <a:pt x="46" y="156"/>
                  </a:cubicBezTo>
                  <a:cubicBezTo>
                    <a:pt x="50" y="153"/>
                    <a:pt x="50" y="153"/>
                    <a:pt x="50" y="153"/>
                  </a:cubicBezTo>
                  <a:cubicBezTo>
                    <a:pt x="55" y="151"/>
                    <a:pt x="58" y="147"/>
                    <a:pt x="62" y="143"/>
                  </a:cubicBezTo>
                  <a:cubicBezTo>
                    <a:pt x="58" y="153"/>
                    <a:pt x="55" y="163"/>
                    <a:pt x="55" y="173"/>
                  </a:cubicBezTo>
                  <a:cubicBezTo>
                    <a:pt x="55" y="176"/>
                    <a:pt x="55" y="179"/>
                    <a:pt x="56" y="181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49" y="170"/>
                    <a:pt x="42" y="157"/>
                    <a:pt x="35" y="144"/>
                  </a:cubicBezTo>
                  <a:lnTo>
                    <a:pt x="40" y="139"/>
                  </a:lnTo>
                  <a:close/>
                  <a:moveTo>
                    <a:pt x="57" y="184"/>
                  </a:moveTo>
                  <a:cubicBezTo>
                    <a:pt x="59" y="183"/>
                    <a:pt x="59" y="183"/>
                    <a:pt x="59" y="183"/>
                  </a:cubicBezTo>
                  <a:cubicBezTo>
                    <a:pt x="64" y="180"/>
                    <a:pt x="68" y="176"/>
                    <a:pt x="72" y="172"/>
                  </a:cubicBezTo>
                  <a:cubicBezTo>
                    <a:pt x="69" y="181"/>
                    <a:pt x="67" y="189"/>
                    <a:pt x="65" y="197"/>
                  </a:cubicBezTo>
                  <a:cubicBezTo>
                    <a:pt x="65" y="198"/>
                    <a:pt x="65" y="198"/>
                    <a:pt x="65" y="198"/>
                  </a:cubicBezTo>
                  <a:cubicBezTo>
                    <a:pt x="62" y="192"/>
                    <a:pt x="59" y="187"/>
                    <a:pt x="57" y="184"/>
                  </a:cubicBezTo>
                  <a:close/>
                  <a:moveTo>
                    <a:pt x="86" y="230"/>
                  </a:moveTo>
                  <a:cubicBezTo>
                    <a:pt x="87" y="230"/>
                    <a:pt x="87" y="230"/>
                    <a:pt x="87" y="230"/>
                  </a:cubicBezTo>
                  <a:cubicBezTo>
                    <a:pt x="91" y="230"/>
                    <a:pt x="95" y="229"/>
                    <a:pt x="99" y="227"/>
                  </a:cubicBezTo>
                  <a:cubicBezTo>
                    <a:pt x="99" y="227"/>
                    <a:pt x="99" y="227"/>
                    <a:pt x="99" y="227"/>
                  </a:cubicBezTo>
                  <a:cubicBezTo>
                    <a:pt x="99" y="228"/>
                    <a:pt x="98" y="230"/>
                    <a:pt x="98" y="231"/>
                  </a:cubicBezTo>
                  <a:cubicBezTo>
                    <a:pt x="96" y="238"/>
                    <a:pt x="96" y="238"/>
                    <a:pt x="96" y="238"/>
                  </a:cubicBezTo>
                  <a:cubicBezTo>
                    <a:pt x="101" y="234"/>
                    <a:pt x="101" y="234"/>
                    <a:pt x="101" y="234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4" y="241"/>
                    <a:pt x="104" y="241"/>
                    <a:pt x="104" y="241"/>
                  </a:cubicBezTo>
                  <a:cubicBezTo>
                    <a:pt x="106" y="241"/>
                    <a:pt x="106" y="241"/>
                    <a:pt x="106" y="241"/>
                  </a:cubicBezTo>
                  <a:cubicBezTo>
                    <a:pt x="111" y="239"/>
                    <a:pt x="114" y="237"/>
                    <a:pt x="118" y="235"/>
                  </a:cubicBezTo>
                  <a:cubicBezTo>
                    <a:pt x="115" y="240"/>
                    <a:pt x="114" y="245"/>
                    <a:pt x="113" y="250"/>
                  </a:cubicBezTo>
                  <a:cubicBezTo>
                    <a:pt x="103" y="249"/>
                    <a:pt x="94" y="241"/>
                    <a:pt x="86" y="230"/>
                  </a:cubicBezTo>
                  <a:close/>
                  <a:moveTo>
                    <a:pt x="151" y="237"/>
                  </a:moveTo>
                  <a:cubicBezTo>
                    <a:pt x="153" y="235"/>
                    <a:pt x="156" y="233"/>
                    <a:pt x="158" y="230"/>
                  </a:cubicBezTo>
                  <a:cubicBezTo>
                    <a:pt x="162" y="228"/>
                    <a:pt x="162" y="228"/>
                    <a:pt x="162" y="228"/>
                  </a:cubicBezTo>
                  <a:cubicBezTo>
                    <a:pt x="175" y="222"/>
                    <a:pt x="186" y="211"/>
                    <a:pt x="195" y="198"/>
                  </a:cubicBezTo>
                  <a:cubicBezTo>
                    <a:pt x="195" y="198"/>
                    <a:pt x="195" y="198"/>
                    <a:pt x="195" y="198"/>
                  </a:cubicBezTo>
                  <a:cubicBezTo>
                    <a:pt x="203" y="197"/>
                    <a:pt x="210" y="193"/>
                    <a:pt x="216" y="188"/>
                  </a:cubicBezTo>
                  <a:cubicBezTo>
                    <a:pt x="216" y="191"/>
                    <a:pt x="215" y="193"/>
                    <a:pt x="214" y="195"/>
                  </a:cubicBezTo>
                  <a:cubicBezTo>
                    <a:pt x="211" y="198"/>
                    <a:pt x="208" y="200"/>
                    <a:pt x="205" y="202"/>
                  </a:cubicBezTo>
                  <a:cubicBezTo>
                    <a:pt x="188" y="213"/>
                    <a:pt x="170" y="227"/>
                    <a:pt x="151" y="237"/>
                  </a:cubicBezTo>
                  <a:close/>
                  <a:moveTo>
                    <a:pt x="238" y="202"/>
                  </a:moveTo>
                  <a:cubicBezTo>
                    <a:pt x="238" y="204"/>
                    <a:pt x="238" y="206"/>
                    <a:pt x="238" y="208"/>
                  </a:cubicBezTo>
                  <a:cubicBezTo>
                    <a:pt x="237" y="209"/>
                    <a:pt x="236" y="210"/>
                    <a:pt x="235" y="211"/>
                  </a:cubicBezTo>
                  <a:cubicBezTo>
                    <a:pt x="236" y="208"/>
                    <a:pt x="237" y="205"/>
                    <a:pt x="238" y="202"/>
                  </a:cubicBezTo>
                  <a:close/>
                  <a:moveTo>
                    <a:pt x="276" y="191"/>
                  </a:moveTo>
                  <a:cubicBezTo>
                    <a:pt x="276" y="193"/>
                    <a:pt x="275" y="195"/>
                    <a:pt x="274" y="197"/>
                  </a:cubicBezTo>
                  <a:cubicBezTo>
                    <a:pt x="274" y="196"/>
                    <a:pt x="273" y="195"/>
                    <a:pt x="273" y="193"/>
                  </a:cubicBezTo>
                  <a:cubicBezTo>
                    <a:pt x="274" y="193"/>
                    <a:pt x="275" y="192"/>
                    <a:pt x="276" y="191"/>
                  </a:cubicBezTo>
                  <a:close/>
                  <a:moveTo>
                    <a:pt x="259" y="193"/>
                  </a:moveTo>
                  <a:cubicBezTo>
                    <a:pt x="260" y="188"/>
                    <a:pt x="262" y="183"/>
                    <a:pt x="265" y="178"/>
                  </a:cubicBezTo>
                  <a:cubicBezTo>
                    <a:pt x="266" y="182"/>
                    <a:pt x="266" y="185"/>
                    <a:pt x="267" y="189"/>
                  </a:cubicBezTo>
                  <a:cubicBezTo>
                    <a:pt x="264" y="190"/>
                    <a:pt x="262" y="192"/>
                    <a:pt x="259" y="19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87"/>
            <p:cNvSpPr/>
            <p:nvPr/>
          </p:nvSpPr>
          <p:spPr bwMode="auto">
            <a:xfrm>
              <a:off x="10402123" y="5779166"/>
              <a:ext cx="267439" cy="146577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82" y="2"/>
                  </a:moveTo>
                  <a:cubicBezTo>
                    <a:pt x="56" y="17"/>
                    <a:pt x="31" y="30"/>
                    <a:pt x="3" y="41"/>
                  </a:cubicBezTo>
                  <a:cubicBezTo>
                    <a:pt x="0" y="42"/>
                    <a:pt x="2" y="48"/>
                    <a:pt x="5" y="47"/>
                  </a:cubicBezTo>
                  <a:cubicBezTo>
                    <a:pt x="33" y="39"/>
                    <a:pt x="63" y="26"/>
                    <a:pt x="85" y="7"/>
                  </a:cubicBezTo>
                  <a:cubicBezTo>
                    <a:pt x="88" y="5"/>
                    <a:pt x="85" y="0"/>
                    <a:pt x="82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88"/>
            <p:cNvSpPr/>
            <p:nvPr/>
          </p:nvSpPr>
          <p:spPr bwMode="auto">
            <a:xfrm>
              <a:off x="10499841" y="5849883"/>
              <a:ext cx="245581" cy="20700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68">
                  <a:moveTo>
                    <a:pt x="74" y="2"/>
                  </a:moveTo>
                  <a:cubicBezTo>
                    <a:pt x="50" y="22"/>
                    <a:pt x="24" y="40"/>
                    <a:pt x="2" y="63"/>
                  </a:cubicBezTo>
                  <a:cubicBezTo>
                    <a:pt x="0" y="65"/>
                    <a:pt x="3" y="68"/>
                    <a:pt x="5" y="66"/>
                  </a:cubicBezTo>
                  <a:cubicBezTo>
                    <a:pt x="28" y="45"/>
                    <a:pt x="54" y="27"/>
                    <a:pt x="78" y="6"/>
                  </a:cubicBezTo>
                  <a:cubicBezTo>
                    <a:pt x="81" y="4"/>
                    <a:pt x="77" y="0"/>
                    <a:pt x="74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78" name="组合 77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80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任意多边形 80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>
          <a:xfrm>
            <a:off x="943429" y="2225810"/>
            <a:ext cx="4349264" cy="3604607"/>
            <a:chOff x="4405" y="1302"/>
            <a:chExt cx="2359" cy="2115"/>
          </a:xfrm>
          <a:solidFill>
            <a:schemeClr val="tx1"/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4405" y="1745"/>
              <a:ext cx="2359" cy="1672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  <a:gd name="T122" fmla="*/ 2318 h 2362"/>
                <a:gd name="T123" fmla="*/ 2318 h 2362"/>
                <a:gd name="T124" fmla="*/ 2318 h 2362"/>
                <a:gd name="T12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1" h="261">
                  <a:moveTo>
                    <a:pt x="41" y="258"/>
                  </a:moveTo>
                  <a:cubicBezTo>
                    <a:pt x="40" y="257"/>
                    <a:pt x="40" y="256"/>
                    <a:pt x="38" y="256"/>
                  </a:cubicBezTo>
                  <a:cubicBezTo>
                    <a:pt x="35" y="256"/>
                    <a:pt x="32" y="256"/>
                    <a:pt x="29" y="256"/>
                  </a:cubicBezTo>
                  <a:cubicBezTo>
                    <a:pt x="19" y="255"/>
                    <a:pt x="9" y="257"/>
                    <a:pt x="0" y="255"/>
                  </a:cubicBezTo>
                  <a:cubicBezTo>
                    <a:pt x="1" y="254"/>
                    <a:pt x="3" y="254"/>
                    <a:pt x="4" y="253"/>
                  </a:cubicBezTo>
                  <a:cubicBezTo>
                    <a:pt x="17" y="253"/>
                    <a:pt x="26" y="254"/>
                    <a:pt x="39" y="253"/>
                  </a:cubicBezTo>
                  <a:cubicBezTo>
                    <a:pt x="41" y="248"/>
                    <a:pt x="39" y="243"/>
                    <a:pt x="40" y="237"/>
                  </a:cubicBezTo>
                  <a:cubicBezTo>
                    <a:pt x="40" y="236"/>
                    <a:pt x="39" y="235"/>
                    <a:pt x="39" y="234"/>
                  </a:cubicBezTo>
                  <a:cubicBezTo>
                    <a:pt x="40" y="232"/>
                    <a:pt x="41" y="228"/>
                    <a:pt x="39" y="226"/>
                  </a:cubicBezTo>
                  <a:cubicBezTo>
                    <a:pt x="38" y="224"/>
                    <a:pt x="40" y="224"/>
                    <a:pt x="40" y="223"/>
                  </a:cubicBezTo>
                  <a:cubicBezTo>
                    <a:pt x="40" y="214"/>
                    <a:pt x="39" y="203"/>
                    <a:pt x="39" y="195"/>
                  </a:cubicBezTo>
                  <a:cubicBezTo>
                    <a:pt x="39" y="186"/>
                    <a:pt x="40" y="176"/>
                    <a:pt x="38" y="167"/>
                  </a:cubicBezTo>
                  <a:cubicBezTo>
                    <a:pt x="39" y="159"/>
                    <a:pt x="39" y="151"/>
                    <a:pt x="38" y="144"/>
                  </a:cubicBezTo>
                  <a:cubicBezTo>
                    <a:pt x="38" y="141"/>
                    <a:pt x="35" y="137"/>
                    <a:pt x="39" y="134"/>
                  </a:cubicBezTo>
                  <a:cubicBezTo>
                    <a:pt x="45" y="133"/>
                    <a:pt x="54" y="134"/>
                    <a:pt x="62" y="133"/>
                  </a:cubicBezTo>
                  <a:cubicBezTo>
                    <a:pt x="66" y="133"/>
                    <a:pt x="70" y="131"/>
                    <a:pt x="73" y="133"/>
                  </a:cubicBezTo>
                  <a:cubicBezTo>
                    <a:pt x="75" y="143"/>
                    <a:pt x="75" y="154"/>
                    <a:pt x="74" y="162"/>
                  </a:cubicBezTo>
                  <a:cubicBezTo>
                    <a:pt x="75" y="163"/>
                    <a:pt x="75" y="165"/>
                    <a:pt x="77" y="165"/>
                  </a:cubicBezTo>
                  <a:cubicBezTo>
                    <a:pt x="76" y="166"/>
                    <a:pt x="76" y="167"/>
                    <a:pt x="74" y="167"/>
                  </a:cubicBezTo>
                  <a:cubicBezTo>
                    <a:pt x="76" y="174"/>
                    <a:pt x="76" y="181"/>
                    <a:pt x="75" y="190"/>
                  </a:cubicBezTo>
                  <a:cubicBezTo>
                    <a:pt x="75" y="195"/>
                    <a:pt x="77" y="200"/>
                    <a:pt x="76" y="205"/>
                  </a:cubicBezTo>
                  <a:cubicBezTo>
                    <a:pt x="76" y="206"/>
                    <a:pt x="75" y="207"/>
                    <a:pt x="75" y="209"/>
                  </a:cubicBezTo>
                  <a:cubicBezTo>
                    <a:pt x="75" y="210"/>
                    <a:pt x="76" y="213"/>
                    <a:pt x="76" y="215"/>
                  </a:cubicBezTo>
                  <a:cubicBezTo>
                    <a:pt x="76" y="216"/>
                    <a:pt x="76" y="220"/>
                    <a:pt x="76" y="222"/>
                  </a:cubicBezTo>
                  <a:cubicBezTo>
                    <a:pt x="76" y="223"/>
                    <a:pt x="76" y="224"/>
                    <a:pt x="76" y="225"/>
                  </a:cubicBezTo>
                  <a:cubicBezTo>
                    <a:pt x="77" y="235"/>
                    <a:pt x="75" y="246"/>
                    <a:pt x="78" y="254"/>
                  </a:cubicBezTo>
                  <a:cubicBezTo>
                    <a:pt x="86" y="255"/>
                    <a:pt x="95" y="254"/>
                    <a:pt x="103" y="254"/>
                  </a:cubicBezTo>
                  <a:cubicBezTo>
                    <a:pt x="104" y="248"/>
                    <a:pt x="104" y="240"/>
                    <a:pt x="103" y="237"/>
                  </a:cubicBezTo>
                  <a:cubicBezTo>
                    <a:pt x="105" y="233"/>
                    <a:pt x="104" y="229"/>
                    <a:pt x="104" y="225"/>
                  </a:cubicBezTo>
                  <a:cubicBezTo>
                    <a:pt x="104" y="212"/>
                    <a:pt x="103" y="198"/>
                    <a:pt x="103" y="185"/>
                  </a:cubicBezTo>
                  <a:cubicBezTo>
                    <a:pt x="103" y="183"/>
                    <a:pt x="102" y="184"/>
                    <a:pt x="102" y="183"/>
                  </a:cubicBezTo>
                  <a:cubicBezTo>
                    <a:pt x="104" y="177"/>
                    <a:pt x="101" y="168"/>
                    <a:pt x="102" y="160"/>
                  </a:cubicBezTo>
                  <a:cubicBezTo>
                    <a:pt x="102" y="158"/>
                    <a:pt x="101" y="156"/>
                    <a:pt x="101" y="154"/>
                  </a:cubicBezTo>
                  <a:cubicBezTo>
                    <a:pt x="101" y="149"/>
                    <a:pt x="102" y="146"/>
                    <a:pt x="100" y="143"/>
                  </a:cubicBezTo>
                  <a:cubicBezTo>
                    <a:pt x="101" y="142"/>
                    <a:pt x="101" y="141"/>
                    <a:pt x="102" y="140"/>
                  </a:cubicBezTo>
                  <a:cubicBezTo>
                    <a:pt x="101" y="132"/>
                    <a:pt x="102" y="121"/>
                    <a:pt x="101" y="111"/>
                  </a:cubicBezTo>
                  <a:cubicBezTo>
                    <a:pt x="101" y="110"/>
                    <a:pt x="100" y="110"/>
                    <a:pt x="100" y="109"/>
                  </a:cubicBezTo>
                  <a:cubicBezTo>
                    <a:pt x="100" y="108"/>
                    <a:pt x="100" y="107"/>
                    <a:pt x="101" y="107"/>
                  </a:cubicBezTo>
                  <a:cubicBezTo>
                    <a:pt x="101" y="97"/>
                    <a:pt x="100" y="90"/>
                    <a:pt x="100" y="82"/>
                  </a:cubicBezTo>
                  <a:cubicBezTo>
                    <a:pt x="109" y="81"/>
                    <a:pt x="118" y="80"/>
                    <a:pt x="127" y="80"/>
                  </a:cubicBezTo>
                  <a:cubicBezTo>
                    <a:pt x="130" y="80"/>
                    <a:pt x="135" y="81"/>
                    <a:pt x="138" y="81"/>
                  </a:cubicBezTo>
                  <a:cubicBezTo>
                    <a:pt x="139" y="83"/>
                    <a:pt x="137" y="85"/>
                    <a:pt x="139" y="86"/>
                  </a:cubicBezTo>
                  <a:cubicBezTo>
                    <a:pt x="136" y="92"/>
                    <a:pt x="138" y="101"/>
                    <a:pt x="137" y="108"/>
                  </a:cubicBezTo>
                  <a:cubicBezTo>
                    <a:pt x="138" y="109"/>
                    <a:pt x="140" y="109"/>
                    <a:pt x="140" y="110"/>
                  </a:cubicBezTo>
                  <a:cubicBezTo>
                    <a:pt x="140" y="111"/>
                    <a:pt x="138" y="112"/>
                    <a:pt x="138" y="113"/>
                  </a:cubicBezTo>
                  <a:cubicBezTo>
                    <a:pt x="138" y="117"/>
                    <a:pt x="139" y="122"/>
                    <a:pt x="138" y="126"/>
                  </a:cubicBezTo>
                  <a:cubicBezTo>
                    <a:pt x="139" y="126"/>
                    <a:pt x="139" y="127"/>
                    <a:pt x="140" y="127"/>
                  </a:cubicBezTo>
                  <a:cubicBezTo>
                    <a:pt x="140" y="139"/>
                    <a:pt x="138" y="148"/>
                    <a:pt x="141" y="158"/>
                  </a:cubicBezTo>
                  <a:cubicBezTo>
                    <a:pt x="141" y="159"/>
                    <a:pt x="139" y="159"/>
                    <a:pt x="140" y="160"/>
                  </a:cubicBezTo>
                  <a:cubicBezTo>
                    <a:pt x="141" y="171"/>
                    <a:pt x="141" y="176"/>
                    <a:pt x="142" y="185"/>
                  </a:cubicBezTo>
                  <a:cubicBezTo>
                    <a:pt x="140" y="193"/>
                    <a:pt x="141" y="205"/>
                    <a:pt x="141" y="215"/>
                  </a:cubicBezTo>
                  <a:cubicBezTo>
                    <a:pt x="140" y="229"/>
                    <a:pt x="139" y="241"/>
                    <a:pt x="141" y="254"/>
                  </a:cubicBezTo>
                  <a:cubicBezTo>
                    <a:pt x="150" y="255"/>
                    <a:pt x="154" y="255"/>
                    <a:pt x="165" y="255"/>
                  </a:cubicBezTo>
                  <a:cubicBezTo>
                    <a:pt x="166" y="243"/>
                    <a:pt x="166" y="233"/>
                    <a:pt x="165" y="220"/>
                  </a:cubicBezTo>
                  <a:cubicBezTo>
                    <a:pt x="166" y="219"/>
                    <a:pt x="164" y="220"/>
                    <a:pt x="164" y="218"/>
                  </a:cubicBezTo>
                  <a:cubicBezTo>
                    <a:pt x="165" y="215"/>
                    <a:pt x="165" y="208"/>
                    <a:pt x="164" y="206"/>
                  </a:cubicBezTo>
                  <a:cubicBezTo>
                    <a:pt x="165" y="203"/>
                    <a:pt x="166" y="197"/>
                    <a:pt x="164" y="195"/>
                  </a:cubicBezTo>
                  <a:cubicBezTo>
                    <a:pt x="164" y="193"/>
                    <a:pt x="165" y="192"/>
                    <a:pt x="165" y="189"/>
                  </a:cubicBezTo>
                  <a:cubicBezTo>
                    <a:pt x="165" y="187"/>
                    <a:pt x="164" y="185"/>
                    <a:pt x="164" y="184"/>
                  </a:cubicBezTo>
                  <a:cubicBezTo>
                    <a:pt x="164" y="184"/>
                    <a:pt x="165" y="183"/>
                    <a:pt x="165" y="182"/>
                  </a:cubicBezTo>
                  <a:cubicBezTo>
                    <a:pt x="165" y="181"/>
                    <a:pt x="165" y="178"/>
                    <a:pt x="165" y="174"/>
                  </a:cubicBezTo>
                  <a:cubicBezTo>
                    <a:pt x="164" y="171"/>
                    <a:pt x="165" y="168"/>
                    <a:pt x="164" y="166"/>
                  </a:cubicBezTo>
                  <a:cubicBezTo>
                    <a:pt x="166" y="148"/>
                    <a:pt x="162" y="125"/>
                    <a:pt x="163" y="108"/>
                  </a:cubicBezTo>
                  <a:cubicBezTo>
                    <a:pt x="163" y="90"/>
                    <a:pt x="160" y="70"/>
                    <a:pt x="161" y="47"/>
                  </a:cubicBezTo>
                  <a:cubicBezTo>
                    <a:pt x="161" y="45"/>
                    <a:pt x="162" y="42"/>
                    <a:pt x="160" y="40"/>
                  </a:cubicBezTo>
                  <a:cubicBezTo>
                    <a:pt x="163" y="39"/>
                    <a:pt x="167" y="39"/>
                    <a:pt x="170" y="39"/>
                  </a:cubicBezTo>
                  <a:cubicBezTo>
                    <a:pt x="178" y="39"/>
                    <a:pt x="184" y="39"/>
                    <a:pt x="191" y="40"/>
                  </a:cubicBezTo>
                  <a:cubicBezTo>
                    <a:pt x="193" y="40"/>
                    <a:pt x="194" y="39"/>
                    <a:pt x="196" y="40"/>
                  </a:cubicBezTo>
                  <a:cubicBezTo>
                    <a:pt x="198" y="41"/>
                    <a:pt x="197" y="44"/>
                    <a:pt x="197" y="47"/>
                  </a:cubicBezTo>
                  <a:cubicBezTo>
                    <a:pt x="196" y="48"/>
                    <a:pt x="197" y="48"/>
                    <a:pt x="198" y="49"/>
                  </a:cubicBezTo>
                  <a:cubicBezTo>
                    <a:pt x="198" y="53"/>
                    <a:pt x="196" y="58"/>
                    <a:pt x="199" y="61"/>
                  </a:cubicBezTo>
                  <a:cubicBezTo>
                    <a:pt x="199" y="62"/>
                    <a:pt x="198" y="63"/>
                    <a:pt x="198" y="63"/>
                  </a:cubicBezTo>
                  <a:cubicBezTo>
                    <a:pt x="199" y="67"/>
                    <a:pt x="198" y="75"/>
                    <a:pt x="199" y="81"/>
                  </a:cubicBezTo>
                  <a:cubicBezTo>
                    <a:pt x="199" y="82"/>
                    <a:pt x="199" y="83"/>
                    <a:pt x="200" y="83"/>
                  </a:cubicBezTo>
                  <a:cubicBezTo>
                    <a:pt x="200" y="84"/>
                    <a:pt x="199" y="85"/>
                    <a:pt x="199" y="86"/>
                  </a:cubicBezTo>
                  <a:cubicBezTo>
                    <a:pt x="199" y="90"/>
                    <a:pt x="198" y="93"/>
                    <a:pt x="200" y="96"/>
                  </a:cubicBezTo>
                  <a:cubicBezTo>
                    <a:pt x="200" y="113"/>
                    <a:pt x="200" y="131"/>
                    <a:pt x="200" y="149"/>
                  </a:cubicBezTo>
                  <a:cubicBezTo>
                    <a:pt x="200" y="151"/>
                    <a:pt x="201" y="153"/>
                    <a:pt x="201" y="155"/>
                  </a:cubicBezTo>
                  <a:cubicBezTo>
                    <a:pt x="202" y="158"/>
                    <a:pt x="201" y="163"/>
                    <a:pt x="201" y="166"/>
                  </a:cubicBezTo>
                  <a:cubicBezTo>
                    <a:pt x="201" y="170"/>
                    <a:pt x="201" y="174"/>
                    <a:pt x="201" y="178"/>
                  </a:cubicBezTo>
                  <a:cubicBezTo>
                    <a:pt x="201" y="179"/>
                    <a:pt x="202" y="180"/>
                    <a:pt x="202" y="182"/>
                  </a:cubicBezTo>
                  <a:cubicBezTo>
                    <a:pt x="202" y="184"/>
                    <a:pt x="201" y="186"/>
                    <a:pt x="201" y="188"/>
                  </a:cubicBezTo>
                  <a:cubicBezTo>
                    <a:pt x="201" y="199"/>
                    <a:pt x="201" y="211"/>
                    <a:pt x="202" y="221"/>
                  </a:cubicBezTo>
                  <a:cubicBezTo>
                    <a:pt x="202" y="224"/>
                    <a:pt x="202" y="226"/>
                    <a:pt x="202" y="228"/>
                  </a:cubicBezTo>
                  <a:cubicBezTo>
                    <a:pt x="202" y="229"/>
                    <a:pt x="201" y="229"/>
                    <a:pt x="201" y="229"/>
                  </a:cubicBezTo>
                  <a:cubicBezTo>
                    <a:pt x="201" y="231"/>
                    <a:pt x="203" y="233"/>
                    <a:pt x="203" y="235"/>
                  </a:cubicBezTo>
                  <a:cubicBezTo>
                    <a:pt x="203" y="243"/>
                    <a:pt x="201" y="249"/>
                    <a:pt x="203" y="256"/>
                  </a:cubicBezTo>
                  <a:cubicBezTo>
                    <a:pt x="211" y="256"/>
                    <a:pt x="220" y="257"/>
                    <a:pt x="226" y="256"/>
                  </a:cubicBezTo>
                  <a:cubicBezTo>
                    <a:pt x="227" y="230"/>
                    <a:pt x="224" y="207"/>
                    <a:pt x="224" y="182"/>
                  </a:cubicBezTo>
                  <a:cubicBezTo>
                    <a:pt x="224" y="179"/>
                    <a:pt x="225" y="178"/>
                    <a:pt x="224" y="176"/>
                  </a:cubicBezTo>
                  <a:cubicBezTo>
                    <a:pt x="224" y="175"/>
                    <a:pt x="222" y="176"/>
                    <a:pt x="222" y="175"/>
                  </a:cubicBezTo>
                  <a:cubicBezTo>
                    <a:pt x="223" y="172"/>
                    <a:pt x="224" y="172"/>
                    <a:pt x="224" y="168"/>
                  </a:cubicBezTo>
                  <a:cubicBezTo>
                    <a:pt x="224" y="167"/>
                    <a:pt x="222" y="168"/>
                    <a:pt x="222" y="167"/>
                  </a:cubicBezTo>
                  <a:cubicBezTo>
                    <a:pt x="222" y="163"/>
                    <a:pt x="225" y="160"/>
                    <a:pt x="223" y="156"/>
                  </a:cubicBezTo>
                  <a:cubicBezTo>
                    <a:pt x="224" y="149"/>
                    <a:pt x="222" y="143"/>
                    <a:pt x="223" y="136"/>
                  </a:cubicBezTo>
                  <a:cubicBezTo>
                    <a:pt x="223" y="135"/>
                    <a:pt x="221" y="135"/>
                    <a:pt x="222" y="134"/>
                  </a:cubicBezTo>
                  <a:cubicBezTo>
                    <a:pt x="223" y="128"/>
                    <a:pt x="221" y="122"/>
                    <a:pt x="222" y="117"/>
                  </a:cubicBezTo>
                  <a:cubicBezTo>
                    <a:pt x="222" y="116"/>
                    <a:pt x="221" y="116"/>
                    <a:pt x="221" y="115"/>
                  </a:cubicBezTo>
                  <a:cubicBezTo>
                    <a:pt x="221" y="114"/>
                    <a:pt x="221" y="113"/>
                    <a:pt x="222" y="112"/>
                  </a:cubicBezTo>
                  <a:cubicBezTo>
                    <a:pt x="221" y="102"/>
                    <a:pt x="221" y="92"/>
                    <a:pt x="220" y="81"/>
                  </a:cubicBezTo>
                  <a:cubicBezTo>
                    <a:pt x="220" y="71"/>
                    <a:pt x="222" y="61"/>
                    <a:pt x="219" y="53"/>
                  </a:cubicBezTo>
                  <a:cubicBezTo>
                    <a:pt x="221" y="44"/>
                    <a:pt x="219" y="34"/>
                    <a:pt x="219" y="25"/>
                  </a:cubicBezTo>
                  <a:cubicBezTo>
                    <a:pt x="219" y="24"/>
                    <a:pt x="218" y="24"/>
                    <a:pt x="217" y="23"/>
                  </a:cubicBezTo>
                  <a:cubicBezTo>
                    <a:pt x="217" y="21"/>
                    <a:pt x="219" y="20"/>
                    <a:pt x="219" y="19"/>
                  </a:cubicBezTo>
                  <a:cubicBezTo>
                    <a:pt x="219" y="14"/>
                    <a:pt x="220" y="9"/>
                    <a:pt x="219" y="4"/>
                  </a:cubicBezTo>
                  <a:cubicBezTo>
                    <a:pt x="222" y="2"/>
                    <a:pt x="226" y="3"/>
                    <a:pt x="230" y="3"/>
                  </a:cubicBezTo>
                  <a:cubicBezTo>
                    <a:pt x="239" y="2"/>
                    <a:pt x="249" y="0"/>
                    <a:pt x="258" y="2"/>
                  </a:cubicBezTo>
                  <a:cubicBezTo>
                    <a:pt x="256" y="17"/>
                    <a:pt x="260" y="40"/>
                    <a:pt x="258" y="55"/>
                  </a:cubicBezTo>
                  <a:cubicBezTo>
                    <a:pt x="261" y="70"/>
                    <a:pt x="258" y="88"/>
                    <a:pt x="260" y="103"/>
                  </a:cubicBezTo>
                  <a:cubicBezTo>
                    <a:pt x="259" y="104"/>
                    <a:pt x="261" y="108"/>
                    <a:pt x="259" y="110"/>
                  </a:cubicBezTo>
                  <a:cubicBezTo>
                    <a:pt x="261" y="113"/>
                    <a:pt x="261" y="117"/>
                    <a:pt x="261" y="121"/>
                  </a:cubicBezTo>
                  <a:cubicBezTo>
                    <a:pt x="261" y="121"/>
                    <a:pt x="261" y="121"/>
                    <a:pt x="262" y="121"/>
                  </a:cubicBezTo>
                  <a:cubicBezTo>
                    <a:pt x="260" y="130"/>
                    <a:pt x="262" y="137"/>
                    <a:pt x="261" y="148"/>
                  </a:cubicBezTo>
                  <a:cubicBezTo>
                    <a:pt x="262" y="149"/>
                    <a:pt x="262" y="150"/>
                    <a:pt x="263" y="151"/>
                  </a:cubicBezTo>
                  <a:cubicBezTo>
                    <a:pt x="262" y="158"/>
                    <a:pt x="263" y="167"/>
                    <a:pt x="263" y="176"/>
                  </a:cubicBezTo>
                  <a:cubicBezTo>
                    <a:pt x="263" y="179"/>
                    <a:pt x="263" y="182"/>
                    <a:pt x="263" y="184"/>
                  </a:cubicBezTo>
                  <a:cubicBezTo>
                    <a:pt x="263" y="187"/>
                    <a:pt x="264" y="189"/>
                    <a:pt x="264" y="192"/>
                  </a:cubicBezTo>
                  <a:cubicBezTo>
                    <a:pt x="264" y="194"/>
                    <a:pt x="263" y="197"/>
                    <a:pt x="263" y="200"/>
                  </a:cubicBezTo>
                  <a:cubicBezTo>
                    <a:pt x="263" y="202"/>
                    <a:pt x="264" y="203"/>
                    <a:pt x="264" y="205"/>
                  </a:cubicBezTo>
                  <a:cubicBezTo>
                    <a:pt x="264" y="205"/>
                    <a:pt x="263" y="206"/>
                    <a:pt x="263" y="206"/>
                  </a:cubicBezTo>
                  <a:cubicBezTo>
                    <a:pt x="263" y="207"/>
                    <a:pt x="264" y="208"/>
                    <a:pt x="264" y="208"/>
                  </a:cubicBezTo>
                  <a:cubicBezTo>
                    <a:pt x="264" y="209"/>
                    <a:pt x="263" y="210"/>
                    <a:pt x="263" y="211"/>
                  </a:cubicBezTo>
                  <a:cubicBezTo>
                    <a:pt x="263" y="214"/>
                    <a:pt x="264" y="216"/>
                    <a:pt x="264" y="218"/>
                  </a:cubicBezTo>
                  <a:cubicBezTo>
                    <a:pt x="264" y="231"/>
                    <a:pt x="263" y="242"/>
                    <a:pt x="263" y="255"/>
                  </a:cubicBezTo>
                  <a:cubicBezTo>
                    <a:pt x="277" y="257"/>
                    <a:pt x="293" y="256"/>
                    <a:pt x="306" y="256"/>
                  </a:cubicBezTo>
                  <a:cubicBezTo>
                    <a:pt x="308" y="256"/>
                    <a:pt x="309" y="255"/>
                    <a:pt x="311" y="256"/>
                  </a:cubicBezTo>
                  <a:cubicBezTo>
                    <a:pt x="310" y="260"/>
                    <a:pt x="307" y="258"/>
                    <a:pt x="303" y="258"/>
                  </a:cubicBezTo>
                  <a:cubicBezTo>
                    <a:pt x="299" y="258"/>
                    <a:pt x="294" y="260"/>
                    <a:pt x="291" y="260"/>
                  </a:cubicBezTo>
                  <a:cubicBezTo>
                    <a:pt x="288" y="259"/>
                    <a:pt x="285" y="259"/>
                    <a:pt x="282" y="258"/>
                  </a:cubicBezTo>
                  <a:cubicBezTo>
                    <a:pt x="276" y="259"/>
                    <a:pt x="270" y="258"/>
                    <a:pt x="264" y="258"/>
                  </a:cubicBezTo>
                  <a:cubicBezTo>
                    <a:pt x="263" y="259"/>
                    <a:pt x="264" y="260"/>
                    <a:pt x="262" y="261"/>
                  </a:cubicBezTo>
                  <a:cubicBezTo>
                    <a:pt x="261" y="261"/>
                    <a:pt x="260" y="260"/>
                    <a:pt x="260" y="258"/>
                  </a:cubicBezTo>
                  <a:cubicBezTo>
                    <a:pt x="250" y="258"/>
                    <a:pt x="240" y="258"/>
                    <a:pt x="229" y="258"/>
                  </a:cubicBezTo>
                  <a:cubicBezTo>
                    <a:pt x="228" y="259"/>
                    <a:pt x="228" y="260"/>
                    <a:pt x="228" y="261"/>
                  </a:cubicBezTo>
                  <a:cubicBezTo>
                    <a:pt x="226" y="261"/>
                    <a:pt x="226" y="259"/>
                    <a:pt x="226" y="259"/>
                  </a:cubicBezTo>
                  <a:cubicBezTo>
                    <a:pt x="216" y="259"/>
                    <a:pt x="202" y="259"/>
                    <a:pt x="192" y="258"/>
                  </a:cubicBezTo>
                  <a:cubicBezTo>
                    <a:pt x="191" y="258"/>
                    <a:pt x="191" y="260"/>
                    <a:pt x="190" y="260"/>
                  </a:cubicBezTo>
                  <a:cubicBezTo>
                    <a:pt x="190" y="257"/>
                    <a:pt x="185" y="259"/>
                    <a:pt x="184" y="258"/>
                  </a:cubicBezTo>
                  <a:cubicBezTo>
                    <a:pt x="182" y="258"/>
                    <a:pt x="183" y="260"/>
                    <a:pt x="181" y="260"/>
                  </a:cubicBezTo>
                  <a:cubicBezTo>
                    <a:pt x="180" y="260"/>
                    <a:pt x="182" y="259"/>
                    <a:pt x="182" y="258"/>
                  </a:cubicBezTo>
                  <a:cubicBezTo>
                    <a:pt x="177" y="258"/>
                    <a:pt x="171" y="256"/>
                    <a:pt x="166" y="258"/>
                  </a:cubicBezTo>
                  <a:cubicBezTo>
                    <a:pt x="161" y="256"/>
                    <a:pt x="156" y="257"/>
                    <a:pt x="151" y="257"/>
                  </a:cubicBezTo>
                  <a:cubicBezTo>
                    <a:pt x="146" y="257"/>
                    <a:pt x="142" y="256"/>
                    <a:pt x="139" y="258"/>
                  </a:cubicBezTo>
                  <a:cubicBezTo>
                    <a:pt x="135" y="255"/>
                    <a:pt x="130" y="257"/>
                    <a:pt x="126" y="256"/>
                  </a:cubicBezTo>
                  <a:cubicBezTo>
                    <a:pt x="126" y="256"/>
                    <a:pt x="125" y="255"/>
                    <a:pt x="124" y="255"/>
                  </a:cubicBezTo>
                  <a:cubicBezTo>
                    <a:pt x="122" y="255"/>
                    <a:pt x="120" y="256"/>
                    <a:pt x="117" y="256"/>
                  </a:cubicBezTo>
                  <a:cubicBezTo>
                    <a:pt x="116" y="256"/>
                    <a:pt x="114" y="255"/>
                    <a:pt x="111" y="256"/>
                  </a:cubicBezTo>
                  <a:cubicBezTo>
                    <a:pt x="110" y="256"/>
                    <a:pt x="110" y="257"/>
                    <a:pt x="108" y="257"/>
                  </a:cubicBezTo>
                  <a:cubicBezTo>
                    <a:pt x="107" y="257"/>
                    <a:pt x="108" y="257"/>
                    <a:pt x="108" y="256"/>
                  </a:cubicBezTo>
                  <a:cubicBezTo>
                    <a:pt x="104" y="256"/>
                    <a:pt x="100" y="256"/>
                    <a:pt x="97" y="257"/>
                  </a:cubicBezTo>
                  <a:cubicBezTo>
                    <a:pt x="90" y="257"/>
                    <a:pt x="82" y="258"/>
                    <a:pt x="75" y="257"/>
                  </a:cubicBezTo>
                  <a:cubicBezTo>
                    <a:pt x="72" y="257"/>
                    <a:pt x="68" y="255"/>
                    <a:pt x="64" y="257"/>
                  </a:cubicBezTo>
                  <a:cubicBezTo>
                    <a:pt x="64" y="256"/>
                    <a:pt x="64" y="256"/>
                    <a:pt x="64" y="255"/>
                  </a:cubicBezTo>
                  <a:cubicBezTo>
                    <a:pt x="64" y="256"/>
                    <a:pt x="63" y="255"/>
                    <a:pt x="61" y="255"/>
                  </a:cubicBezTo>
                  <a:cubicBezTo>
                    <a:pt x="61" y="255"/>
                    <a:pt x="60" y="256"/>
                    <a:pt x="59" y="256"/>
                  </a:cubicBezTo>
                  <a:cubicBezTo>
                    <a:pt x="56" y="256"/>
                    <a:pt x="49" y="257"/>
                    <a:pt x="46" y="256"/>
                  </a:cubicBezTo>
                  <a:cubicBezTo>
                    <a:pt x="45" y="256"/>
                    <a:pt x="41" y="256"/>
                    <a:pt x="41" y="258"/>
                  </a:cubicBezTo>
                  <a:close/>
                  <a:moveTo>
                    <a:pt x="243" y="4"/>
                  </a:moveTo>
                  <a:cubicBezTo>
                    <a:pt x="236" y="12"/>
                    <a:pt x="229" y="20"/>
                    <a:pt x="224" y="32"/>
                  </a:cubicBezTo>
                  <a:cubicBezTo>
                    <a:pt x="222" y="32"/>
                    <a:pt x="222" y="34"/>
                    <a:pt x="221" y="36"/>
                  </a:cubicBezTo>
                  <a:cubicBezTo>
                    <a:pt x="222" y="36"/>
                    <a:pt x="222" y="37"/>
                    <a:pt x="222" y="38"/>
                  </a:cubicBezTo>
                  <a:cubicBezTo>
                    <a:pt x="231" y="27"/>
                    <a:pt x="238" y="15"/>
                    <a:pt x="247" y="4"/>
                  </a:cubicBezTo>
                  <a:cubicBezTo>
                    <a:pt x="245" y="5"/>
                    <a:pt x="244" y="4"/>
                    <a:pt x="243" y="4"/>
                  </a:cubicBezTo>
                  <a:close/>
                  <a:moveTo>
                    <a:pt x="248" y="6"/>
                  </a:moveTo>
                  <a:cubicBezTo>
                    <a:pt x="248" y="8"/>
                    <a:pt x="246" y="8"/>
                    <a:pt x="246" y="9"/>
                  </a:cubicBezTo>
                  <a:cubicBezTo>
                    <a:pt x="238" y="17"/>
                    <a:pt x="233" y="29"/>
                    <a:pt x="225" y="38"/>
                  </a:cubicBezTo>
                  <a:cubicBezTo>
                    <a:pt x="225" y="39"/>
                    <a:pt x="226" y="39"/>
                    <a:pt x="226" y="41"/>
                  </a:cubicBezTo>
                  <a:cubicBezTo>
                    <a:pt x="225" y="41"/>
                    <a:pt x="224" y="42"/>
                    <a:pt x="223" y="42"/>
                  </a:cubicBezTo>
                  <a:cubicBezTo>
                    <a:pt x="222" y="43"/>
                    <a:pt x="222" y="46"/>
                    <a:pt x="222" y="47"/>
                  </a:cubicBezTo>
                  <a:cubicBezTo>
                    <a:pt x="223" y="47"/>
                    <a:pt x="224" y="46"/>
                    <a:pt x="225" y="45"/>
                  </a:cubicBezTo>
                  <a:cubicBezTo>
                    <a:pt x="234" y="31"/>
                    <a:pt x="245" y="19"/>
                    <a:pt x="254" y="5"/>
                  </a:cubicBezTo>
                  <a:cubicBezTo>
                    <a:pt x="251" y="3"/>
                    <a:pt x="250" y="6"/>
                    <a:pt x="248" y="6"/>
                  </a:cubicBezTo>
                  <a:close/>
                  <a:moveTo>
                    <a:pt x="223" y="6"/>
                  </a:moveTo>
                  <a:cubicBezTo>
                    <a:pt x="222" y="9"/>
                    <a:pt x="221" y="12"/>
                    <a:pt x="222" y="16"/>
                  </a:cubicBezTo>
                  <a:cubicBezTo>
                    <a:pt x="225" y="13"/>
                    <a:pt x="228" y="9"/>
                    <a:pt x="231" y="5"/>
                  </a:cubicBezTo>
                  <a:cubicBezTo>
                    <a:pt x="228" y="5"/>
                    <a:pt x="225" y="4"/>
                    <a:pt x="223" y="6"/>
                  </a:cubicBezTo>
                  <a:close/>
                  <a:moveTo>
                    <a:pt x="233" y="5"/>
                  </a:moveTo>
                  <a:cubicBezTo>
                    <a:pt x="229" y="11"/>
                    <a:pt x="224" y="16"/>
                    <a:pt x="221" y="23"/>
                  </a:cubicBezTo>
                  <a:cubicBezTo>
                    <a:pt x="222" y="24"/>
                    <a:pt x="221" y="27"/>
                    <a:pt x="223" y="28"/>
                  </a:cubicBezTo>
                  <a:cubicBezTo>
                    <a:pt x="227" y="21"/>
                    <a:pt x="231" y="14"/>
                    <a:pt x="237" y="9"/>
                  </a:cubicBezTo>
                  <a:cubicBezTo>
                    <a:pt x="236" y="7"/>
                    <a:pt x="238" y="7"/>
                    <a:pt x="238" y="5"/>
                  </a:cubicBezTo>
                  <a:cubicBezTo>
                    <a:pt x="236" y="5"/>
                    <a:pt x="235" y="5"/>
                    <a:pt x="233" y="5"/>
                  </a:cubicBezTo>
                  <a:close/>
                  <a:moveTo>
                    <a:pt x="254" y="10"/>
                  </a:moveTo>
                  <a:cubicBezTo>
                    <a:pt x="254" y="11"/>
                    <a:pt x="253" y="10"/>
                    <a:pt x="253" y="10"/>
                  </a:cubicBezTo>
                  <a:cubicBezTo>
                    <a:pt x="249" y="16"/>
                    <a:pt x="245" y="22"/>
                    <a:pt x="241" y="28"/>
                  </a:cubicBezTo>
                  <a:cubicBezTo>
                    <a:pt x="238" y="33"/>
                    <a:pt x="233" y="36"/>
                    <a:pt x="230" y="40"/>
                  </a:cubicBezTo>
                  <a:cubicBezTo>
                    <a:pt x="229" y="42"/>
                    <a:pt x="228" y="45"/>
                    <a:pt x="227" y="47"/>
                  </a:cubicBezTo>
                  <a:cubicBezTo>
                    <a:pt x="224" y="51"/>
                    <a:pt x="221" y="53"/>
                    <a:pt x="223" y="58"/>
                  </a:cubicBezTo>
                  <a:cubicBezTo>
                    <a:pt x="226" y="57"/>
                    <a:pt x="226" y="53"/>
                    <a:pt x="229" y="52"/>
                  </a:cubicBezTo>
                  <a:cubicBezTo>
                    <a:pt x="231" y="44"/>
                    <a:pt x="238" y="40"/>
                    <a:pt x="241" y="33"/>
                  </a:cubicBezTo>
                  <a:cubicBezTo>
                    <a:pt x="246" y="28"/>
                    <a:pt x="250" y="22"/>
                    <a:pt x="255" y="16"/>
                  </a:cubicBezTo>
                  <a:cubicBezTo>
                    <a:pt x="255" y="14"/>
                    <a:pt x="254" y="12"/>
                    <a:pt x="255" y="10"/>
                  </a:cubicBezTo>
                  <a:cubicBezTo>
                    <a:pt x="254" y="10"/>
                    <a:pt x="254" y="10"/>
                    <a:pt x="254" y="10"/>
                  </a:cubicBezTo>
                  <a:close/>
                  <a:moveTo>
                    <a:pt x="254" y="21"/>
                  </a:moveTo>
                  <a:cubicBezTo>
                    <a:pt x="244" y="33"/>
                    <a:pt x="236" y="46"/>
                    <a:pt x="226" y="57"/>
                  </a:cubicBezTo>
                  <a:cubicBezTo>
                    <a:pt x="226" y="59"/>
                    <a:pt x="225" y="59"/>
                    <a:pt x="225" y="61"/>
                  </a:cubicBezTo>
                  <a:cubicBezTo>
                    <a:pt x="224" y="61"/>
                    <a:pt x="223" y="62"/>
                    <a:pt x="223" y="62"/>
                  </a:cubicBezTo>
                  <a:cubicBezTo>
                    <a:pt x="223" y="65"/>
                    <a:pt x="222" y="69"/>
                    <a:pt x="223" y="70"/>
                  </a:cubicBezTo>
                  <a:cubicBezTo>
                    <a:pt x="232" y="61"/>
                    <a:pt x="238" y="48"/>
                    <a:pt x="247" y="39"/>
                  </a:cubicBezTo>
                  <a:cubicBezTo>
                    <a:pt x="248" y="32"/>
                    <a:pt x="258" y="28"/>
                    <a:pt x="254" y="21"/>
                  </a:cubicBezTo>
                  <a:cubicBezTo>
                    <a:pt x="254" y="21"/>
                    <a:pt x="254" y="21"/>
                    <a:pt x="254" y="21"/>
                  </a:cubicBezTo>
                  <a:close/>
                  <a:moveTo>
                    <a:pt x="232" y="68"/>
                  </a:moveTo>
                  <a:cubicBezTo>
                    <a:pt x="232" y="68"/>
                    <a:pt x="232" y="67"/>
                    <a:pt x="232" y="67"/>
                  </a:cubicBezTo>
                  <a:cubicBezTo>
                    <a:pt x="233" y="66"/>
                    <a:pt x="234" y="66"/>
                    <a:pt x="234" y="65"/>
                  </a:cubicBezTo>
                  <a:cubicBezTo>
                    <a:pt x="237" y="61"/>
                    <a:pt x="239" y="57"/>
                    <a:pt x="242" y="53"/>
                  </a:cubicBezTo>
                  <a:cubicBezTo>
                    <a:pt x="245" y="49"/>
                    <a:pt x="249" y="46"/>
                    <a:pt x="252" y="42"/>
                  </a:cubicBezTo>
                  <a:cubicBezTo>
                    <a:pt x="254" y="39"/>
                    <a:pt x="257" y="35"/>
                    <a:pt x="255" y="31"/>
                  </a:cubicBezTo>
                  <a:cubicBezTo>
                    <a:pt x="251" y="34"/>
                    <a:pt x="249" y="39"/>
                    <a:pt x="245" y="42"/>
                  </a:cubicBezTo>
                  <a:cubicBezTo>
                    <a:pt x="244" y="46"/>
                    <a:pt x="241" y="49"/>
                    <a:pt x="238" y="52"/>
                  </a:cubicBezTo>
                  <a:cubicBezTo>
                    <a:pt x="236" y="57"/>
                    <a:pt x="232" y="60"/>
                    <a:pt x="230" y="65"/>
                  </a:cubicBezTo>
                  <a:cubicBezTo>
                    <a:pt x="229" y="65"/>
                    <a:pt x="229" y="68"/>
                    <a:pt x="228" y="67"/>
                  </a:cubicBezTo>
                  <a:cubicBezTo>
                    <a:pt x="227" y="72"/>
                    <a:pt x="221" y="76"/>
                    <a:pt x="223" y="80"/>
                  </a:cubicBezTo>
                  <a:cubicBezTo>
                    <a:pt x="225" y="76"/>
                    <a:pt x="229" y="72"/>
                    <a:pt x="232" y="68"/>
                  </a:cubicBezTo>
                  <a:close/>
                  <a:moveTo>
                    <a:pt x="239" y="61"/>
                  </a:moveTo>
                  <a:cubicBezTo>
                    <a:pt x="234" y="68"/>
                    <a:pt x="229" y="75"/>
                    <a:pt x="225" y="82"/>
                  </a:cubicBezTo>
                  <a:cubicBezTo>
                    <a:pt x="224" y="82"/>
                    <a:pt x="225" y="83"/>
                    <a:pt x="225" y="84"/>
                  </a:cubicBezTo>
                  <a:cubicBezTo>
                    <a:pt x="224" y="85"/>
                    <a:pt x="223" y="85"/>
                    <a:pt x="223" y="86"/>
                  </a:cubicBezTo>
                  <a:cubicBezTo>
                    <a:pt x="223" y="87"/>
                    <a:pt x="224" y="88"/>
                    <a:pt x="223" y="89"/>
                  </a:cubicBezTo>
                  <a:cubicBezTo>
                    <a:pt x="235" y="76"/>
                    <a:pt x="245" y="61"/>
                    <a:pt x="256" y="47"/>
                  </a:cubicBezTo>
                  <a:cubicBezTo>
                    <a:pt x="256" y="45"/>
                    <a:pt x="257" y="42"/>
                    <a:pt x="255" y="41"/>
                  </a:cubicBezTo>
                  <a:cubicBezTo>
                    <a:pt x="250" y="47"/>
                    <a:pt x="244" y="54"/>
                    <a:pt x="239" y="61"/>
                  </a:cubicBezTo>
                  <a:close/>
                  <a:moveTo>
                    <a:pt x="164" y="42"/>
                  </a:moveTo>
                  <a:cubicBezTo>
                    <a:pt x="164" y="45"/>
                    <a:pt x="163" y="49"/>
                    <a:pt x="164" y="51"/>
                  </a:cubicBezTo>
                  <a:cubicBezTo>
                    <a:pt x="166" y="48"/>
                    <a:pt x="169" y="45"/>
                    <a:pt x="170" y="42"/>
                  </a:cubicBezTo>
                  <a:cubicBezTo>
                    <a:pt x="169" y="42"/>
                    <a:pt x="167" y="42"/>
                    <a:pt x="164" y="42"/>
                  </a:cubicBezTo>
                  <a:close/>
                  <a:moveTo>
                    <a:pt x="172" y="42"/>
                  </a:moveTo>
                  <a:cubicBezTo>
                    <a:pt x="170" y="48"/>
                    <a:pt x="162" y="52"/>
                    <a:pt x="164" y="61"/>
                  </a:cubicBezTo>
                  <a:cubicBezTo>
                    <a:pt x="168" y="55"/>
                    <a:pt x="172" y="48"/>
                    <a:pt x="176" y="42"/>
                  </a:cubicBezTo>
                  <a:cubicBezTo>
                    <a:pt x="174" y="42"/>
                    <a:pt x="174" y="42"/>
                    <a:pt x="172" y="42"/>
                  </a:cubicBezTo>
                  <a:close/>
                  <a:moveTo>
                    <a:pt x="180" y="42"/>
                  </a:moveTo>
                  <a:cubicBezTo>
                    <a:pt x="176" y="46"/>
                    <a:pt x="171" y="49"/>
                    <a:pt x="170" y="56"/>
                  </a:cubicBezTo>
                  <a:cubicBezTo>
                    <a:pt x="166" y="57"/>
                    <a:pt x="168" y="62"/>
                    <a:pt x="164" y="63"/>
                  </a:cubicBezTo>
                  <a:cubicBezTo>
                    <a:pt x="165" y="65"/>
                    <a:pt x="163" y="69"/>
                    <a:pt x="164" y="73"/>
                  </a:cubicBezTo>
                  <a:cubicBezTo>
                    <a:pt x="167" y="72"/>
                    <a:pt x="167" y="68"/>
                    <a:pt x="168" y="66"/>
                  </a:cubicBezTo>
                  <a:cubicBezTo>
                    <a:pt x="170" y="64"/>
                    <a:pt x="172" y="62"/>
                    <a:pt x="174" y="59"/>
                  </a:cubicBezTo>
                  <a:cubicBezTo>
                    <a:pt x="175" y="57"/>
                    <a:pt x="176" y="55"/>
                    <a:pt x="177" y="53"/>
                  </a:cubicBezTo>
                  <a:cubicBezTo>
                    <a:pt x="177" y="53"/>
                    <a:pt x="178" y="54"/>
                    <a:pt x="178" y="54"/>
                  </a:cubicBezTo>
                  <a:cubicBezTo>
                    <a:pt x="180" y="50"/>
                    <a:pt x="182" y="46"/>
                    <a:pt x="185" y="43"/>
                  </a:cubicBezTo>
                  <a:cubicBezTo>
                    <a:pt x="183" y="42"/>
                    <a:pt x="181" y="43"/>
                    <a:pt x="180" y="42"/>
                  </a:cubicBezTo>
                  <a:close/>
                  <a:moveTo>
                    <a:pt x="187" y="44"/>
                  </a:moveTo>
                  <a:cubicBezTo>
                    <a:pt x="180" y="54"/>
                    <a:pt x="171" y="62"/>
                    <a:pt x="166" y="76"/>
                  </a:cubicBezTo>
                  <a:cubicBezTo>
                    <a:pt x="165" y="76"/>
                    <a:pt x="165" y="77"/>
                    <a:pt x="164" y="78"/>
                  </a:cubicBezTo>
                  <a:cubicBezTo>
                    <a:pt x="164" y="80"/>
                    <a:pt x="164" y="81"/>
                    <a:pt x="164" y="83"/>
                  </a:cubicBezTo>
                  <a:cubicBezTo>
                    <a:pt x="167" y="83"/>
                    <a:pt x="168" y="78"/>
                    <a:pt x="170" y="77"/>
                  </a:cubicBezTo>
                  <a:cubicBezTo>
                    <a:pt x="176" y="64"/>
                    <a:pt x="185" y="55"/>
                    <a:pt x="191" y="43"/>
                  </a:cubicBezTo>
                  <a:cubicBezTo>
                    <a:pt x="190" y="43"/>
                    <a:pt x="189" y="43"/>
                    <a:pt x="187" y="44"/>
                  </a:cubicBezTo>
                  <a:close/>
                  <a:moveTo>
                    <a:pt x="165" y="86"/>
                  </a:moveTo>
                  <a:cubicBezTo>
                    <a:pt x="165" y="89"/>
                    <a:pt x="164" y="91"/>
                    <a:pt x="165" y="94"/>
                  </a:cubicBezTo>
                  <a:cubicBezTo>
                    <a:pt x="169" y="90"/>
                    <a:pt x="172" y="85"/>
                    <a:pt x="174" y="80"/>
                  </a:cubicBezTo>
                  <a:cubicBezTo>
                    <a:pt x="177" y="78"/>
                    <a:pt x="177" y="75"/>
                    <a:pt x="179" y="73"/>
                  </a:cubicBezTo>
                  <a:cubicBezTo>
                    <a:pt x="180" y="71"/>
                    <a:pt x="182" y="70"/>
                    <a:pt x="183" y="68"/>
                  </a:cubicBezTo>
                  <a:cubicBezTo>
                    <a:pt x="184" y="67"/>
                    <a:pt x="184" y="65"/>
                    <a:pt x="186" y="63"/>
                  </a:cubicBezTo>
                  <a:cubicBezTo>
                    <a:pt x="188" y="58"/>
                    <a:pt x="196" y="51"/>
                    <a:pt x="193" y="46"/>
                  </a:cubicBezTo>
                  <a:cubicBezTo>
                    <a:pt x="182" y="58"/>
                    <a:pt x="174" y="73"/>
                    <a:pt x="165" y="86"/>
                  </a:cubicBezTo>
                  <a:close/>
                  <a:moveTo>
                    <a:pt x="251" y="56"/>
                  </a:moveTo>
                  <a:cubicBezTo>
                    <a:pt x="250" y="58"/>
                    <a:pt x="248" y="60"/>
                    <a:pt x="246" y="62"/>
                  </a:cubicBezTo>
                  <a:cubicBezTo>
                    <a:pt x="246" y="63"/>
                    <a:pt x="245" y="64"/>
                    <a:pt x="245" y="64"/>
                  </a:cubicBezTo>
                  <a:cubicBezTo>
                    <a:pt x="245" y="64"/>
                    <a:pt x="244" y="64"/>
                    <a:pt x="244" y="64"/>
                  </a:cubicBezTo>
                  <a:cubicBezTo>
                    <a:pt x="244" y="65"/>
                    <a:pt x="243" y="67"/>
                    <a:pt x="243" y="67"/>
                  </a:cubicBezTo>
                  <a:cubicBezTo>
                    <a:pt x="240" y="71"/>
                    <a:pt x="237" y="75"/>
                    <a:pt x="234" y="78"/>
                  </a:cubicBezTo>
                  <a:cubicBezTo>
                    <a:pt x="231" y="83"/>
                    <a:pt x="227" y="87"/>
                    <a:pt x="225" y="92"/>
                  </a:cubicBezTo>
                  <a:cubicBezTo>
                    <a:pt x="224" y="92"/>
                    <a:pt x="223" y="93"/>
                    <a:pt x="223" y="93"/>
                  </a:cubicBezTo>
                  <a:cubicBezTo>
                    <a:pt x="224" y="95"/>
                    <a:pt x="223" y="99"/>
                    <a:pt x="224" y="100"/>
                  </a:cubicBezTo>
                  <a:cubicBezTo>
                    <a:pt x="229" y="96"/>
                    <a:pt x="231" y="90"/>
                    <a:pt x="235" y="86"/>
                  </a:cubicBezTo>
                  <a:cubicBezTo>
                    <a:pt x="242" y="76"/>
                    <a:pt x="250" y="67"/>
                    <a:pt x="256" y="57"/>
                  </a:cubicBezTo>
                  <a:cubicBezTo>
                    <a:pt x="256" y="55"/>
                    <a:pt x="256" y="53"/>
                    <a:pt x="256" y="52"/>
                  </a:cubicBezTo>
                  <a:cubicBezTo>
                    <a:pt x="256" y="52"/>
                    <a:pt x="254" y="51"/>
                    <a:pt x="254" y="52"/>
                  </a:cubicBezTo>
                  <a:cubicBezTo>
                    <a:pt x="255" y="53"/>
                    <a:pt x="252" y="55"/>
                    <a:pt x="251" y="56"/>
                  </a:cubicBezTo>
                  <a:close/>
                  <a:moveTo>
                    <a:pt x="173" y="84"/>
                  </a:moveTo>
                  <a:cubicBezTo>
                    <a:pt x="173" y="85"/>
                    <a:pt x="173" y="85"/>
                    <a:pt x="173" y="86"/>
                  </a:cubicBezTo>
                  <a:cubicBezTo>
                    <a:pt x="172" y="87"/>
                    <a:pt x="171" y="89"/>
                    <a:pt x="170" y="91"/>
                  </a:cubicBezTo>
                  <a:cubicBezTo>
                    <a:pt x="170" y="90"/>
                    <a:pt x="170" y="92"/>
                    <a:pt x="169" y="92"/>
                  </a:cubicBezTo>
                  <a:cubicBezTo>
                    <a:pt x="169" y="93"/>
                    <a:pt x="168" y="93"/>
                    <a:pt x="168" y="93"/>
                  </a:cubicBezTo>
                  <a:cubicBezTo>
                    <a:pt x="168" y="98"/>
                    <a:pt x="163" y="100"/>
                    <a:pt x="165" y="105"/>
                  </a:cubicBezTo>
                  <a:cubicBezTo>
                    <a:pt x="176" y="91"/>
                    <a:pt x="185" y="75"/>
                    <a:pt x="195" y="61"/>
                  </a:cubicBezTo>
                  <a:cubicBezTo>
                    <a:pt x="194" y="59"/>
                    <a:pt x="195" y="55"/>
                    <a:pt x="194" y="54"/>
                  </a:cubicBezTo>
                  <a:cubicBezTo>
                    <a:pt x="187" y="64"/>
                    <a:pt x="181" y="75"/>
                    <a:pt x="173" y="84"/>
                  </a:cubicBezTo>
                  <a:close/>
                  <a:moveTo>
                    <a:pt x="241" y="80"/>
                  </a:moveTo>
                  <a:cubicBezTo>
                    <a:pt x="237" y="86"/>
                    <a:pt x="232" y="94"/>
                    <a:pt x="227" y="100"/>
                  </a:cubicBezTo>
                  <a:cubicBezTo>
                    <a:pt x="226" y="101"/>
                    <a:pt x="227" y="101"/>
                    <a:pt x="227" y="103"/>
                  </a:cubicBezTo>
                  <a:cubicBezTo>
                    <a:pt x="225" y="103"/>
                    <a:pt x="225" y="103"/>
                    <a:pt x="224" y="103"/>
                  </a:cubicBezTo>
                  <a:cubicBezTo>
                    <a:pt x="224" y="105"/>
                    <a:pt x="224" y="107"/>
                    <a:pt x="224" y="109"/>
                  </a:cubicBezTo>
                  <a:cubicBezTo>
                    <a:pt x="227" y="108"/>
                    <a:pt x="226" y="106"/>
                    <a:pt x="228" y="104"/>
                  </a:cubicBezTo>
                  <a:cubicBezTo>
                    <a:pt x="231" y="100"/>
                    <a:pt x="236" y="96"/>
                    <a:pt x="240" y="90"/>
                  </a:cubicBezTo>
                  <a:cubicBezTo>
                    <a:pt x="243" y="87"/>
                    <a:pt x="246" y="83"/>
                    <a:pt x="249" y="79"/>
                  </a:cubicBezTo>
                  <a:cubicBezTo>
                    <a:pt x="252" y="74"/>
                    <a:pt x="259" y="66"/>
                    <a:pt x="256" y="62"/>
                  </a:cubicBezTo>
                  <a:cubicBezTo>
                    <a:pt x="251" y="68"/>
                    <a:pt x="247" y="75"/>
                    <a:pt x="241" y="80"/>
                  </a:cubicBezTo>
                  <a:close/>
                  <a:moveTo>
                    <a:pt x="186" y="79"/>
                  </a:moveTo>
                  <a:cubicBezTo>
                    <a:pt x="184" y="81"/>
                    <a:pt x="181" y="83"/>
                    <a:pt x="181" y="86"/>
                  </a:cubicBezTo>
                  <a:cubicBezTo>
                    <a:pt x="179" y="88"/>
                    <a:pt x="177" y="90"/>
                    <a:pt x="177" y="93"/>
                  </a:cubicBezTo>
                  <a:cubicBezTo>
                    <a:pt x="172" y="96"/>
                    <a:pt x="170" y="102"/>
                    <a:pt x="166" y="106"/>
                  </a:cubicBezTo>
                  <a:cubicBezTo>
                    <a:pt x="166" y="108"/>
                    <a:pt x="166" y="109"/>
                    <a:pt x="167" y="110"/>
                  </a:cubicBezTo>
                  <a:cubicBezTo>
                    <a:pt x="165" y="111"/>
                    <a:pt x="165" y="113"/>
                    <a:pt x="165" y="115"/>
                  </a:cubicBezTo>
                  <a:cubicBezTo>
                    <a:pt x="170" y="112"/>
                    <a:pt x="171" y="105"/>
                    <a:pt x="176" y="102"/>
                  </a:cubicBezTo>
                  <a:cubicBezTo>
                    <a:pt x="182" y="91"/>
                    <a:pt x="189" y="82"/>
                    <a:pt x="196" y="73"/>
                  </a:cubicBezTo>
                  <a:cubicBezTo>
                    <a:pt x="196" y="70"/>
                    <a:pt x="196" y="68"/>
                    <a:pt x="196" y="66"/>
                  </a:cubicBezTo>
                  <a:cubicBezTo>
                    <a:pt x="196" y="66"/>
                    <a:pt x="195" y="66"/>
                    <a:pt x="195" y="66"/>
                  </a:cubicBezTo>
                  <a:cubicBezTo>
                    <a:pt x="192" y="70"/>
                    <a:pt x="187" y="73"/>
                    <a:pt x="186" y="79"/>
                  </a:cubicBezTo>
                  <a:close/>
                  <a:moveTo>
                    <a:pt x="234" y="99"/>
                  </a:moveTo>
                  <a:cubicBezTo>
                    <a:pt x="231" y="104"/>
                    <a:pt x="228" y="108"/>
                    <a:pt x="225" y="113"/>
                  </a:cubicBezTo>
                  <a:cubicBezTo>
                    <a:pt x="225" y="114"/>
                    <a:pt x="224" y="117"/>
                    <a:pt x="225" y="118"/>
                  </a:cubicBezTo>
                  <a:cubicBezTo>
                    <a:pt x="234" y="108"/>
                    <a:pt x="241" y="96"/>
                    <a:pt x="251" y="86"/>
                  </a:cubicBezTo>
                  <a:cubicBezTo>
                    <a:pt x="252" y="81"/>
                    <a:pt x="259" y="77"/>
                    <a:pt x="257" y="72"/>
                  </a:cubicBezTo>
                  <a:cubicBezTo>
                    <a:pt x="249" y="81"/>
                    <a:pt x="243" y="91"/>
                    <a:pt x="234" y="99"/>
                  </a:cubicBezTo>
                  <a:close/>
                  <a:moveTo>
                    <a:pt x="195" y="77"/>
                  </a:moveTo>
                  <a:cubicBezTo>
                    <a:pt x="192" y="80"/>
                    <a:pt x="191" y="83"/>
                    <a:pt x="188" y="86"/>
                  </a:cubicBezTo>
                  <a:cubicBezTo>
                    <a:pt x="187" y="87"/>
                    <a:pt x="186" y="88"/>
                    <a:pt x="186" y="90"/>
                  </a:cubicBezTo>
                  <a:cubicBezTo>
                    <a:pt x="185" y="91"/>
                    <a:pt x="184" y="93"/>
                    <a:pt x="183" y="94"/>
                  </a:cubicBezTo>
                  <a:cubicBezTo>
                    <a:pt x="183" y="94"/>
                    <a:pt x="182" y="94"/>
                    <a:pt x="182" y="95"/>
                  </a:cubicBezTo>
                  <a:cubicBezTo>
                    <a:pt x="181" y="95"/>
                    <a:pt x="181" y="96"/>
                    <a:pt x="181" y="97"/>
                  </a:cubicBezTo>
                  <a:cubicBezTo>
                    <a:pt x="179" y="101"/>
                    <a:pt x="175" y="104"/>
                    <a:pt x="174" y="108"/>
                  </a:cubicBezTo>
                  <a:cubicBezTo>
                    <a:pt x="170" y="110"/>
                    <a:pt x="171" y="117"/>
                    <a:pt x="165" y="119"/>
                  </a:cubicBezTo>
                  <a:cubicBezTo>
                    <a:pt x="166" y="121"/>
                    <a:pt x="166" y="123"/>
                    <a:pt x="166" y="126"/>
                  </a:cubicBezTo>
                  <a:cubicBezTo>
                    <a:pt x="170" y="124"/>
                    <a:pt x="171" y="119"/>
                    <a:pt x="174" y="116"/>
                  </a:cubicBezTo>
                  <a:cubicBezTo>
                    <a:pt x="176" y="112"/>
                    <a:pt x="180" y="109"/>
                    <a:pt x="181" y="105"/>
                  </a:cubicBezTo>
                  <a:cubicBezTo>
                    <a:pt x="183" y="104"/>
                    <a:pt x="185" y="102"/>
                    <a:pt x="186" y="99"/>
                  </a:cubicBezTo>
                  <a:cubicBezTo>
                    <a:pt x="187" y="98"/>
                    <a:pt x="189" y="96"/>
                    <a:pt x="191" y="94"/>
                  </a:cubicBezTo>
                  <a:cubicBezTo>
                    <a:pt x="194" y="89"/>
                    <a:pt x="198" y="84"/>
                    <a:pt x="196" y="77"/>
                  </a:cubicBezTo>
                  <a:cubicBezTo>
                    <a:pt x="196" y="77"/>
                    <a:pt x="195" y="77"/>
                    <a:pt x="195" y="77"/>
                  </a:cubicBezTo>
                  <a:close/>
                  <a:moveTo>
                    <a:pt x="226" y="120"/>
                  </a:moveTo>
                  <a:cubicBezTo>
                    <a:pt x="226" y="123"/>
                    <a:pt x="224" y="124"/>
                    <a:pt x="225" y="128"/>
                  </a:cubicBezTo>
                  <a:cubicBezTo>
                    <a:pt x="231" y="123"/>
                    <a:pt x="235" y="115"/>
                    <a:pt x="241" y="110"/>
                  </a:cubicBezTo>
                  <a:cubicBezTo>
                    <a:pt x="245" y="103"/>
                    <a:pt x="251" y="98"/>
                    <a:pt x="255" y="91"/>
                  </a:cubicBezTo>
                  <a:cubicBezTo>
                    <a:pt x="256" y="91"/>
                    <a:pt x="256" y="90"/>
                    <a:pt x="257" y="91"/>
                  </a:cubicBezTo>
                  <a:cubicBezTo>
                    <a:pt x="257" y="88"/>
                    <a:pt x="257" y="84"/>
                    <a:pt x="257" y="82"/>
                  </a:cubicBezTo>
                  <a:cubicBezTo>
                    <a:pt x="246" y="94"/>
                    <a:pt x="236" y="107"/>
                    <a:pt x="226" y="120"/>
                  </a:cubicBezTo>
                  <a:close/>
                  <a:moveTo>
                    <a:pt x="103" y="96"/>
                  </a:moveTo>
                  <a:cubicBezTo>
                    <a:pt x="102" y="99"/>
                    <a:pt x="104" y="101"/>
                    <a:pt x="104" y="104"/>
                  </a:cubicBezTo>
                  <a:cubicBezTo>
                    <a:pt x="109" y="97"/>
                    <a:pt x="115" y="91"/>
                    <a:pt x="120" y="84"/>
                  </a:cubicBezTo>
                  <a:cubicBezTo>
                    <a:pt x="110" y="82"/>
                    <a:pt x="109" y="92"/>
                    <a:pt x="103" y="96"/>
                  </a:cubicBezTo>
                  <a:close/>
                  <a:moveTo>
                    <a:pt x="121" y="86"/>
                  </a:moveTo>
                  <a:cubicBezTo>
                    <a:pt x="118" y="90"/>
                    <a:pt x="115" y="94"/>
                    <a:pt x="111" y="98"/>
                  </a:cubicBezTo>
                  <a:cubicBezTo>
                    <a:pt x="111" y="99"/>
                    <a:pt x="109" y="100"/>
                    <a:pt x="108" y="101"/>
                  </a:cubicBezTo>
                  <a:cubicBezTo>
                    <a:pt x="108" y="101"/>
                    <a:pt x="109" y="102"/>
                    <a:pt x="108" y="102"/>
                  </a:cubicBezTo>
                  <a:cubicBezTo>
                    <a:pt x="105" y="106"/>
                    <a:pt x="102" y="110"/>
                    <a:pt x="104" y="115"/>
                  </a:cubicBezTo>
                  <a:cubicBezTo>
                    <a:pt x="108" y="112"/>
                    <a:pt x="110" y="107"/>
                    <a:pt x="113" y="103"/>
                  </a:cubicBezTo>
                  <a:cubicBezTo>
                    <a:pt x="118" y="97"/>
                    <a:pt x="125" y="90"/>
                    <a:pt x="129" y="84"/>
                  </a:cubicBezTo>
                  <a:cubicBezTo>
                    <a:pt x="125" y="82"/>
                    <a:pt x="123" y="84"/>
                    <a:pt x="121" y="86"/>
                  </a:cubicBezTo>
                  <a:close/>
                  <a:moveTo>
                    <a:pt x="103" y="85"/>
                  </a:moveTo>
                  <a:cubicBezTo>
                    <a:pt x="103" y="88"/>
                    <a:pt x="102" y="90"/>
                    <a:pt x="104" y="93"/>
                  </a:cubicBezTo>
                  <a:cubicBezTo>
                    <a:pt x="105" y="90"/>
                    <a:pt x="108" y="88"/>
                    <a:pt x="110" y="85"/>
                  </a:cubicBezTo>
                  <a:cubicBezTo>
                    <a:pt x="108" y="84"/>
                    <a:pt x="105" y="84"/>
                    <a:pt x="103" y="85"/>
                  </a:cubicBezTo>
                  <a:close/>
                  <a:moveTo>
                    <a:pt x="133" y="84"/>
                  </a:moveTo>
                  <a:cubicBezTo>
                    <a:pt x="122" y="95"/>
                    <a:pt x="113" y="108"/>
                    <a:pt x="103" y="120"/>
                  </a:cubicBezTo>
                  <a:cubicBezTo>
                    <a:pt x="104" y="123"/>
                    <a:pt x="103" y="124"/>
                    <a:pt x="104" y="127"/>
                  </a:cubicBezTo>
                  <a:cubicBezTo>
                    <a:pt x="110" y="122"/>
                    <a:pt x="113" y="114"/>
                    <a:pt x="119" y="109"/>
                  </a:cubicBezTo>
                  <a:cubicBezTo>
                    <a:pt x="120" y="107"/>
                    <a:pt x="121" y="104"/>
                    <a:pt x="123" y="104"/>
                  </a:cubicBezTo>
                  <a:cubicBezTo>
                    <a:pt x="122" y="103"/>
                    <a:pt x="123" y="104"/>
                    <a:pt x="123" y="102"/>
                  </a:cubicBezTo>
                  <a:cubicBezTo>
                    <a:pt x="127" y="97"/>
                    <a:pt x="133" y="92"/>
                    <a:pt x="135" y="85"/>
                  </a:cubicBezTo>
                  <a:cubicBezTo>
                    <a:pt x="134" y="84"/>
                    <a:pt x="134" y="84"/>
                    <a:pt x="133" y="84"/>
                  </a:cubicBezTo>
                  <a:close/>
                  <a:moveTo>
                    <a:pt x="188" y="100"/>
                  </a:moveTo>
                  <a:cubicBezTo>
                    <a:pt x="187" y="100"/>
                    <a:pt x="188" y="101"/>
                    <a:pt x="187" y="102"/>
                  </a:cubicBezTo>
                  <a:cubicBezTo>
                    <a:pt x="187" y="102"/>
                    <a:pt x="186" y="102"/>
                    <a:pt x="185" y="103"/>
                  </a:cubicBezTo>
                  <a:cubicBezTo>
                    <a:pt x="185" y="104"/>
                    <a:pt x="185" y="105"/>
                    <a:pt x="184" y="105"/>
                  </a:cubicBezTo>
                  <a:cubicBezTo>
                    <a:pt x="184" y="106"/>
                    <a:pt x="183" y="106"/>
                    <a:pt x="183" y="106"/>
                  </a:cubicBezTo>
                  <a:cubicBezTo>
                    <a:pt x="181" y="107"/>
                    <a:pt x="181" y="110"/>
                    <a:pt x="180" y="112"/>
                  </a:cubicBezTo>
                  <a:cubicBezTo>
                    <a:pt x="180" y="112"/>
                    <a:pt x="179" y="112"/>
                    <a:pt x="178" y="112"/>
                  </a:cubicBezTo>
                  <a:cubicBezTo>
                    <a:pt x="178" y="113"/>
                    <a:pt x="178" y="114"/>
                    <a:pt x="177" y="115"/>
                  </a:cubicBezTo>
                  <a:cubicBezTo>
                    <a:pt x="176" y="116"/>
                    <a:pt x="175" y="117"/>
                    <a:pt x="175" y="117"/>
                  </a:cubicBezTo>
                  <a:cubicBezTo>
                    <a:pt x="174" y="118"/>
                    <a:pt x="175" y="119"/>
                    <a:pt x="174" y="120"/>
                  </a:cubicBezTo>
                  <a:cubicBezTo>
                    <a:pt x="174" y="120"/>
                    <a:pt x="173" y="119"/>
                    <a:pt x="173" y="120"/>
                  </a:cubicBezTo>
                  <a:cubicBezTo>
                    <a:pt x="173" y="121"/>
                    <a:pt x="173" y="122"/>
                    <a:pt x="172" y="122"/>
                  </a:cubicBezTo>
                  <a:cubicBezTo>
                    <a:pt x="172" y="123"/>
                    <a:pt x="171" y="121"/>
                    <a:pt x="171" y="123"/>
                  </a:cubicBezTo>
                  <a:cubicBezTo>
                    <a:pt x="171" y="127"/>
                    <a:pt x="165" y="131"/>
                    <a:pt x="166" y="137"/>
                  </a:cubicBezTo>
                  <a:cubicBezTo>
                    <a:pt x="168" y="136"/>
                    <a:pt x="169" y="134"/>
                    <a:pt x="170" y="133"/>
                  </a:cubicBezTo>
                  <a:cubicBezTo>
                    <a:pt x="172" y="129"/>
                    <a:pt x="174" y="126"/>
                    <a:pt x="177" y="123"/>
                  </a:cubicBezTo>
                  <a:cubicBezTo>
                    <a:pt x="181" y="117"/>
                    <a:pt x="185" y="111"/>
                    <a:pt x="190" y="105"/>
                  </a:cubicBezTo>
                  <a:cubicBezTo>
                    <a:pt x="193" y="101"/>
                    <a:pt x="198" y="96"/>
                    <a:pt x="196" y="89"/>
                  </a:cubicBezTo>
                  <a:cubicBezTo>
                    <a:pt x="196" y="89"/>
                    <a:pt x="195" y="89"/>
                    <a:pt x="195" y="89"/>
                  </a:cubicBezTo>
                  <a:cubicBezTo>
                    <a:pt x="194" y="94"/>
                    <a:pt x="190" y="97"/>
                    <a:pt x="188" y="100"/>
                  </a:cubicBezTo>
                  <a:close/>
                  <a:moveTo>
                    <a:pt x="106" y="130"/>
                  </a:moveTo>
                  <a:cubicBezTo>
                    <a:pt x="106" y="131"/>
                    <a:pt x="105" y="131"/>
                    <a:pt x="104" y="132"/>
                  </a:cubicBezTo>
                  <a:cubicBezTo>
                    <a:pt x="104" y="133"/>
                    <a:pt x="103" y="135"/>
                    <a:pt x="104" y="137"/>
                  </a:cubicBezTo>
                  <a:cubicBezTo>
                    <a:pt x="107" y="135"/>
                    <a:pt x="108" y="132"/>
                    <a:pt x="110" y="130"/>
                  </a:cubicBezTo>
                  <a:cubicBezTo>
                    <a:pt x="119" y="120"/>
                    <a:pt x="127" y="110"/>
                    <a:pt x="135" y="99"/>
                  </a:cubicBezTo>
                  <a:cubicBezTo>
                    <a:pt x="134" y="96"/>
                    <a:pt x="136" y="94"/>
                    <a:pt x="134" y="92"/>
                  </a:cubicBezTo>
                  <a:cubicBezTo>
                    <a:pt x="125" y="105"/>
                    <a:pt x="114" y="115"/>
                    <a:pt x="106" y="130"/>
                  </a:cubicBezTo>
                  <a:close/>
                  <a:moveTo>
                    <a:pt x="257" y="95"/>
                  </a:moveTo>
                  <a:cubicBezTo>
                    <a:pt x="251" y="99"/>
                    <a:pt x="248" y="105"/>
                    <a:pt x="242" y="110"/>
                  </a:cubicBezTo>
                  <a:cubicBezTo>
                    <a:pt x="242" y="110"/>
                    <a:pt x="242" y="111"/>
                    <a:pt x="242" y="111"/>
                  </a:cubicBezTo>
                  <a:cubicBezTo>
                    <a:pt x="242" y="111"/>
                    <a:pt x="241" y="112"/>
                    <a:pt x="241" y="112"/>
                  </a:cubicBezTo>
                  <a:cubicBezTo>
                    <a:pt x="239" y="116"/>
                    <a:pt x="236" y="119"/>
                    <a:pt x="233" y="123"/>
                  </a:cubicBezTo>
                  <a:cubicBezTo>
                    <a:pt x="230" y="125"/>
                    <a:pt x="225" y="131"/>
                    <a:pt x="225" y="134"/>
                  </a:cubicBezTo>
                  <a:cubicBezTo>
                    <a:pt x="224" y="139"/>
                    <a:pt x="226" y="145"/>
                    <a:pt x="226" y="150"/>
                  </a:cubicBezTo>
                  <a:cubicBezTo>
                    <a:pt x="236" y="141"/>
                    <a:pt x="243" y="129"/>
                    <a:pt x="253" y="120"/>
                  </a:cubicBezTo>
                  <a:cubicBezTo>
                    <a:pt x="255" y="116"/>
                    <a:pt x="259" y="113"/>
                    <a:pt x="258" y="108"/>
                  </a:cubicBezTo>
                  <a:cubicBezTo>
                    <a:pt x="252" y="111"/>
                    <a:pt x="249" y="118"/>
                    <a:pt x="245" y="121"/>
                  </a:cubicBezTo>
                  <a:cubicBezTo>
                    <a:pt x="245" y="123"/>
                    <a:pt x="243" y="125"/>
                    <a:pt x="242" y="126"/>
                  </a:cubicBezTo>
                  <a:cubicBezTo>
                    <a:pt x="240" y="129"/>
                    <a:pt x="239" y="132"/>
                    <a:pt x="236" y="134"/>
                  </a:cubicBezTo>
                  <a:cubicBezTo>
                    <a:pt x="236" y="135"/>
                    <a:pt x="234" y="138"/>
                    <a:pt x="232" y="139"/>
                  </a:cubicBezTo>
                  <a:cubicBezTo>
                    <a:pt x="230" y="142"/>
                    <a:pt x="230" y="145"/>
                    <a:pt x="227" y="145"/>
                  </a:cubicBezTo>
                  <a:cubicBezTo>
                    <a:pt x="226" y="143"/>
                    <a:pt x="229" y="140"/>
                    <a:pt x="231" y="137"/>
                  </a:cubicBezTo>
                  <a:cubicBezTo>
                    <a:pt x="240" y="126"/>
                    <a:pt x="250" y="113"/>
                    <a:pt x="257" y="102"/>
                  </a:cubicBezTo>
                  <a:cubicBezTo>
                    <a:pt x="257" y="99"/>
                    <a:pt x="258" y="97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lose/>
                  <a:moveTo>
                    <a:pt x="195" y="100"/>
                  </a:moveTo>
                  <a:cubicBezTo>
                    <a:pt x="195" y="101"/>
                    <a:pt x="194" y="102"/>
                    <a:pt x="194" y="103"/>
                  </a:cubicBezTo>
                  <a:cubicBezTo>
                    <a:pt x="189" y="107"/>
                    <a:pt x="186" y="114"/>
                    <a:pt x="181" y="119"/>
                  </a:cubicBezTo>
                  <a:cubicBezTo>
                    <a:pt x="182" y="120"/>
                    <a:pt x="180" y="120"/>
                    <a:pt x="181" y="121"/>
                  </a:cubicBezTo>
                  <a:cubicBezTo>
                    <a:pt x="177" y="125"/>
                    <a:pt x="173" y="130"/>
                    <a:pt x="171" y="135"/>
                  </a:cubicBezTo>
                  <a:cubicBezTo>
                    <a:pt x="168" y="138"/>
                    <a:pt x="165" y="144"/>
                    <a:pt x="168" y="148"/>
                  </a:cubicBezTo>
                  <a:cubicBezTo>
                    <a:pt x="175" y="137"/>
                    <a:pt x="183" y="126"/>
                    <a:pt x="191" y="115"/>
                  </a:cubicBezTo>
                  <a:cubicBezTo>
                    <a:pt x="194" y="110"/>
                    <a:pt x="198" y="106"/>
                    <a:pt x="197" y="100"/>
                  </a:cubicBezTo>
                  <a:cubicBezTo>
                    <a:pt x="196" y="101"/>
                    <a:pt x="196" y="100"/>
                    <a:pt x="195" y="100"/>
                  </a:cubicBezTo>
                  <a:close/>
                  <a:moveTo>
                    <a:pt x="119" y="124"/>
                  </a:moveTo>
                  <a:cubicBezTo>
                    <a:pt x="117" y="126"/>
                    <a:pt x="115" y="128"/>
                    <a:pt x="112" y="131"/>
                  </a:cubicBezTo>
                  <a:cubicBezTo>
                    <a:pt x="111" y="133"/>
                    <a:pt x="110" y="135"/>
                    <a:pt x="108" y="137"/>
                  </a:cubicBezTo>
                  <a:cubicBezTo>
                    <a:pt x="106" y="139"/>
                    <a:pt x="104" y="141"/>
                    <a:pt x="105" y="143"/>
                  </a:cubicBezTo>
                  <a:cubicBezTo>
                    <a:pt x="102" y="146"/>
                    <a:pt x="103" y="153"/>
                    <a:pt x="105" y="157"/>
                  </a:cubicBezTo>
                  <a:cubicBezTo>
                    <a:pt x="106" y="154"/>
                    <a:pt x="109" y="152"/>
                    <a:pt x="111" y="150"/>
                  </a:cubicBezTo>
                  <a:cubicBezTo>
                    <a:pt x="115" y="146"/>
                    <a:pt x="119" y="140"/>
                    <a:pt x="122" y="135"/>
                  </a:cubicBezTo>
                  <a:cubicBezTo>
                    <a:pt x="124" y="134"/>
                    <a:pt x="125" y="131"/>
                    <a:pt x="126" y="130"/>
                  </a:cubicBezTo>
                  <a:cubicBezTo>
                    <a:pt x="126" y="130"/>
                    <a:pt x="127" y="130"/>
                    <a:pt x="128" y="129"/>
                  </a:cubicBezTo>
                  <a:cubicBezTo>
                    <a:pt x="128" y="129"/>
                    <a:pt x="128" y="128"/>
                    <a:pt x="128" y="128"/>
                  </a:cubicBezTo>
                  <a:cubicBezTo>
                    <a:pt x="130" y="124"/>
                    <a:pt x="138" y="119"/>
                    <a:pt x="135" y="116"/>
                  </a:cubicBezTo>
                  <a:cubicBezTo>
                    <a:pt x="126" y="127"/>
                    <a:pt x="117" y="137"/>
                    <a:pt x="109" y="148"/>
                  </a:cubicBezTo>
                  <a:cubicBezTo>
                    <a:pt x="109" y="150"/>
                    <a:pt x="108" y="150"/>
                    <a:pt x="108" y="151"/>
                  </a:cubicBezTo>
                  <a:cubicBezTo>
                    <a:pt x="107" y="151"/>
                    <a:pt x="106" y="152"/>
                    <a:pt x="105" y="152"/>
                  </a:cubicBezTo>
                  <a:cubicBezTo>
                    <a:pt x="104" y="150"/>
                    <a:pt x="107" y="146"/>
                    <a:pt x="109" y="144"/>
                  </a:cubicBezTo>
                  <a:cubicBezTo>
                    <a:pt x="111" y="141"/>
                    <a:pt x="116" y="137"/>
                    <a:pt x="118" y="135"/>
                  </a:cubicBezTo>
                  <a:cubicBezTo>
                    <a:pt x="120" y="130"/>
                    <a:pt x="124" y="127"/>
                    <a:pt x="127" y="123"/>
                  </a:cubicBezTo>
                  <a:cubicBezTo>
                    <a:pt x="129" y="121"/>
                    <a:pt x="130" y="119"/>
                    <a:pt x="131" y="117"/>
                  </a:cubicBezTo>
                  <a:cubicBezTo>
                    <a:pt x="135" y="113"/>
                    <a:pt x="137" y="110"/>
                    <a:pt x="134" y="105"/>
                  </a:cubicBezTo>
                  <a:cubicBezTo>
                    <a:pt x="129" y="110"/>
                    <a:pt x="124" y="118"/>
                    <a:pt x="119" y="124"/>
                  </a:cubicBezTo>
                  <a:close/>
                  <a:moveTo>
                    <a:pt x="167" y="155"/>
                  </a:moveTo>
                  <a:cubicBezTo>
                    <a:pt x="167" y="156"/>
                    <a:pt x="167" y="157"/>
                    <a:pt x="167" y="159"/>
                  </a:cubicBezTo>
                  <a:cubicBezTo>
                    <a:pt x="170" y="158"/>
                    <a:pt x="171" y="154"/>
                    <a:pt x="174" y="152"/>
                  </a:cubicBezTo>
                  <a:cubicBezTo>
                    <a:pt x="178" y="142"/>
                    <a:pt x="186" y="135"/>
                    <a:pt x="191" y="126"/>
                  </a:cubicBezTo>
                  <a:cubicBezTo>
                    <a:pt x="193" y="124"/>
                    <a:pt x="194" y="122"/>
                    <a:pt x="195" y="119"/>
                  </a:cubicBezTo>
                  <a:cubicBezTo>
                    <a:pt x="196" y="118"/>
                    <a:pt x="197" y="119"/>
                    <a:pt x="198" y="117"/>
                  </a:cubicBezTo>
                  <a:cubicBezTo>
                    <a:pt x="197" y="116"/>
                    <a:pt x="198" y="112"/>
                    <a:pt x="197" y="111"/>
                  </a:cubicBezTo>
                  <a:cubicBezTo>
                    <a:pt x="186" y="124"/>
                    <a:pt x="174" y="140"/>
                    <a:pt x="167" y="155"/>
                  </a:cubicBezTo>
                  <a:close/>
                  <a:moveTo>
                    <a:pt x="230" y="153"/>
                  </a:moveTo>
                  <a:cubicBezTo>
                    <a:pt x="236" y="147"/>
                    <a:pt x="243" y="141"/>
                    <a:pt x="248" y="135"/>
                  </a:cubicBezTo>
                  <a:cubicBezTo>
                    <a:pt x="253" y="129"/>
                    <a:pt x="259" y="124"/>
                    <a:pt x="258" y="117"/>
                  </a:cubicBezTo>
                  <a:cubicBezTo>
                    <a:pt x="258" y="117"/>
                    <a:pt x="258" y="117"/>
                    <a:pt x="258" y="117"/>
                  </a:cubicBezTo>
                  <a:cubicBezTo>
                    <a:pt x="254" y="120"/>
                    <a:pt x="252" y="125"/>
                    <a:pt x="247" y="128"/>
                  </a:cubicBezTo>
                  <a:cubicBezTo>
                    <a:pt x="248" y="129"/>
                    <a:pt x="247" y="129"/>
                    <a:pt x="247" y="130"/>
                  </a:cubicBezTo>
                  <a:cubicBezTo>
                    <a:pt x="243" y="132"/>
                    <a:pt x="241" y="137"/>
                    <a:pt x="238" y="138"/>
                  </a:cubicBezTo>
                  <a:cubicBezTo>
                    <a:pt x="238" y="141"/>
                    <a:pt x="237" y="142"/>
                    <a:pt x="235" y="143"/>
                  </a:cubicBezTo>
                  <a:cubicBezTo>
                    <a:pt x="232" y="149"/>
                    <a:pt x="224" y="151"/>
                    <a:pt x="226" y="159"/>
                  </a:cubicBezTo>
                  <a:cubicBezTo>
                    <a:pt x="229" y="158"/>
                    <a:pt x="229" y="156"/>
                    <a:pt x="230" y="153"/>
                  </a:cubicBezTo>
                  <a:close/>
                  <a:moveTo>
                    <a:pt x="194" y="125"/>
                  </a:moveTo>
                  <a:cubicBezTo>
                    <a:pt x="194" y="126"/>
                    <a:pt x="193" y="126"/>
                    <a:pt x="193" y="127"/>
                  </a:cubicBezTo>
                  <a:cubicBezTo>
                    <a:pt x="186" y="135"/>
                    <a:pt x="180" y="145"/>
                    <a:pt x="173" y="154"/>
                  </a:cubicBezTo>
                  <a:cubicBezTo>
                    <a:pt x="173" y="156"/>
                    <a:pt x="172" y="157"/>
                    <a:pt x="170" y="158"/>
                  </a:cubicBezTo>
                  <a:cubicBezTo>
                    <a:pt x="170" y="162"/>
                    <a:pt x="167" y="164"/>
                    <a:pt x="167" y="170"/>
                  </a:cubicBezTo>
                  <a:cubicBezTo>
                    <a:pt x="179" y="158"/>
                    <a:pt x="188" y="144"/>
                    <a:pt x="198" y="130"/>
                  </a:cubicBezTo>
                  <a:cubicBezTo>
                    <a:pt x="197" y="128"/>
                    <a:pt x="198" y="123"/>
                    <a:pt x="197" y="122"/>
                  </a:cubicBezTo>
                  <a:cubicBezTo>
                    <a:pt x="196" y="123"/>
                    <a:pt x="195" y="125"/>
                    <a:pt x="194" y="125"/>
                  </a:cubicBezTo>
                  <a:close/>
                  <a:moveTo>
                    <a:pt x="135" y="123"/>
                  </a:moveTo>
                  <a:cubicBezTo>
                    <a:pt x="127" y="130"/>
                    <a:pt x="123" y="140"/>
                    <a:pt x="115" y="147"/>
                  </a:cubicBezTo>
                  <a:cubicBezTo>
                    <a:pt x="113" y="152"/>
                    <a:pt x="108" y="154"/>
                    <a:pt x="107" y="160"/>
                  </a:cubicBezTo>
                  <a:cubicBezTo>
                    <a:pt x="106" y="160"/>
                    <a:pt x="105" y="160"/>
                    <a:pt x="104" y="161"/>
                  </a:cubicBezTo>
                  <a:cubicBezTo>
                    <a:pt x="104" y="163"/>
                    <a:pt x="104" y="164"/>
                    <a:pt x="104" y="167"/>
                  </a:cubicBezTo>
                  <a:cubicBezTo>
                    <a:pt x="108" y="164"/>
                    <a:pt x="109" y="159"/>
                    <a:pt x="114" y="156"/>
                  </a:cubicBezTo>
                  <a:cubicBezTo>
                    <a:pt x="118" y="149"/>
                    <a:pt x="124" y="144"/>
                    <a:pt x="129" y="137"/>
                  </a:cubicBezTo>
                  <a:cubicBezTo>
                    <a:pt x="132" y="133"/>
                    <a:pt x="136" y="128"/>
                    <a:pt x="136" y="124"/>
                  </a:cubicBezTo>
                  <a:cubicBezTo>
                    <a:pt x="136" y="123"/>
                    <a:pt x="136" y="123"/>
                    <a:pt x="135" y="123"/>
                  </a:cubicBezTo>
                  <a:close/>
                  <a:moveTo>
                    <a:pt x="258" y="127"/>
                  </a:moveTo>
                  <a:cubicBezTo>
                    <a:pt x="253" y="130"/>
                    <a:pt x="251" y="136"/>
                    <a:pt x="246" y="138"/>
                  </a:cubicBezTo>
                  <a:cubicBezTo>
                    <a:pt x="246" y="141"/>
                    <a:pt x="243" y="142"/>
                    <a:pt x="242" y="145"/>
                  </a:cubicBezTo>
                  <a:cubicBezTo>
                    <a:pt x="241" y="145"/>
                    <a:pt x="240" y="146"/>
                    <a:pt x="239" y="146"/>
                  </a:cubicBezTo>
                  <a:cubicBezTo>
                    <a:pt x="239" y="147"/>
                    <a:pt x="238" y="147"/>
                    <a:pt x="239" y="148"/>
                  </a:cubicBezTo>
                  <a:cubicBezTo>
                    <a:pt x="234" y="152"/>
                    <a:pt x="231" y="158"/>
                    <a:pt x="226" y="163"/>
                  </a:cubicBezTo>
                  <a:cubicBezTo>
                    <a:pt x="226" y="165"/>
                    <a:pt x="225" y="167"/>
                    <a:pt x="226" y="168"/>
                  </a:cubicBezTo>
                  <a:cubicBezTo>
                    <a:pt x="237" y="156"/>
                    <a:pt x="248" y="144"/>
                    <a:pt x="258" y="132"/>
                  </a:cubicBezTo>
                  <a:cubicBezTo>
                    <a:pt x="259" y="130"/>
                    <a:pt x="259" y="129"/>
                    <a:pt x="259" y="126"/>
                  </a:cubicBezTo>
                  <a:cubicBezTo>
                    <a:pt x="259" y="126"/>
                    <a:pt x="258" y="126"/>
                    <a:pt x="258" y="126"/>
                  </a:cubicBezTo>
                  <a:cubicBezTo>
                    <a:pt x="258" y="126"/>
                    <a:pt x="258" y="127"/>
                    <a:pt x="258" y="127"/>
                  </a:cubicBezTo>
                  <a:close/>
                  <a:moveTo>
                    <a:pt x="135" y="132"/>
                  </a:moveTo>
                  <a:cubicBezTo>
                    <a:pt x="127" y="143"/>
                    <a:pt x="119" y="154"/>
                    <a:pt x="109" y="163"/>
                  </a:cubicBezTo>
                  <a:cubicBezTo>
                    <a:pt x="110" y="165"/>
                    <a:pt x="106" y="167"/>
                    <a:pt x="107" y="169"/>
                  </a:cubicBezTo>
                  <a:cubicBezTo>
                    <a:pt x="106" y="170"/>
                    <a:pt x="105" y="170"/>
                    <a:pt x="104" y="172"/>
                  </a:cubicBezTo>
                  <a:cubicBezTo>
                    <a:pt x="105" y="172"/>
                    <a:pt x="104" y="175"/>
                    <a:pt x="105" y="176"/>
                  </a:cubicBezTo>
                  <a:cubicBezTo>
                    <a:pt x="107" y="176"/>
                    <a:pt x="109" y="175"/>
                    <a:pt x="109" y="172"/>
                  </a:cubicBezTo>
                  <a:cubicBezTo>
                    <a:pt x="112" y="171"/>
                    <a:pt x="113" y="168"/>
                    <a:pt x="115" y="166"/>
                  </a:cubicBezTo>
                  <a:cubicBezTo>
                    <a:pt x="116" y="163"/>
                    <a:pt x="119" y="161"/>
                    <a:pt x="121" y="158"/>
                  </a:cubicBezTo>
                  <a:cubicBezTo>
                    <a:pt x="127" y="151"/>
                    <a:pt x="132" y="144"/>
                    <a:pt x="137" y="137"/>
                  </a:cubicBezTo>
                  <a:cubicBezTo>
                    <a:pt x="137" y="135"/>
                    <a:pt x="137" y="134"/>
                    <a:pt x="137" y="132"/>
                  </a:cubicBezTo>
                  <a:cubicBezTo>
                    <a:pt x="136" y="132"/>
                    <a:pt x="136" y="132"/>
                    <a:pt x="135" y="132"/>
                  </a:cubicBezTo>
                  <a:close/>
                  <a:moveTo>
                    <a:pt x="238" y="157"/>
                  </a:moveTo>
                  <a:cubicBezTo>
                    <a:pt x="238" y="157"/>
                    <a:pt x="238" y="158"/>
                    <a:pt x="238" y="158"/>
                  </a:cubicBezTo>
                  <a:cubicBezTo>
                    <a:pt x="237" y="159"/>
                    <a:pt x="237" y="160"/>
                    <a:pt x="235" y="160"/>
                  </a:cubicBezTo>
                  <a:cubicBezTo>
                    <a:pt x="233" y="165"/>
                    <a:pt x="228" y="168"/>
                    <a:pt x="226" y="174"/>
                  </a:cubicBezTo>
                  <a:cubicBezTo>
                    <a:pt x="228" y="174"/>
                    <a:pt x="226" y="177"/>
                    <a:pt x="227" y="178"/>
                  </a:cubicBezTo>
                  <a:cubicBezTo>
                    <a:pt x="237" y="165"/>
                    <a:pt x="250" y="153"/>
                    <a:pt x="259" y="140"/>
                  </a:cubicBezTo>
                  <a:cubicBezTo>
                    <a:pt x="259" y="138"/>
                    <a:pt x="259" y="136"/>
                    <a:pt x="259" y="135"/>
                  </a:cubicBezTo>
                  <a:cubicBezTo>
                    <a:pt x="251" y="142"/>
                    <a:pt x="246" y="150"/>
                    <a:pt x="238" y="157"/>
                  </a:cubicBezTo>
                  <a:close/>
                  <a:moveTo>
                    <a:pt x="183" y="154"/>
                  </a:moveTo>
                  <a:cubicBezTo>
                    <a:pt x="181" y="155"/>
                    <a:pt x="181" y="159"/>
                    <a:pt x="178" y="159"/>
                  </a:cubicBezTo>
                  <a:cubicBezTo>
                    <a:pt x="176" y="164"/>
                    <a:pt x="172" y="166"/>
                    <a:pt x="169" y="171"/>
                  </a:cubicBezTo>
                  <a:cubicBezTo>
                    <a:pt x="170" y="174"/>
                    <a:pt x="167" y="175"/>
                    <a:pt x="167" y="179"/>
                  </a:cubicBezTo>
                  <a:cubicBezTo>
                    <a:pt x="171" y="175"/>
                    <a:pt x="175" y="171"/>
                    <a:pt x="178" y="167"/>
                  </a:cubicBezTo>
                  <a:cubicBezTo>
                    <a:pt x="183" y="161"/>
                    <a:pt x="188" y="154"/>
                    <a:pt x="193" y="148"/>
                  </a:cubicBezTo>
                  <a:cubicBezTo>
                    <a:pt x="196" y="144"/>
                    <a:pt x="200" y="141"/>
                    <a:pt x="197" y="136"/>
                  </a:cubicBezTo>
                  <a:cubicBezTo>
                    <a:pt x="192" y="141"/>
                    <a:pt x="187" y="147"/>
                    <a:pt x="183" y="154"/>
                  </a:cubicBezTo>
                  <a:close/>
                  <a:moveTo>
                    <a:pt x="59" y="136"/>
                  </a:moveTo>
                  <a:cubicBezTo>
                    <a:pt x="52" y="142"/>
                    <a:pt x="47" y="149"/>
                    <a:pt x="41" y="156"/>
                  </a:cubicBezTo>
                  <a:cubicBezTo>
                    <a:pt x="42" y="159"/>
                    <a:pt x="40" y="161"/>
                    <a:pt x="41" y="163"/>
                  </a:cubicBezTo>
                  <a:cubicBezTo>
                    <a:pt x="48" y="154"/>
                    <a:pt x="55" y="145"/>
                    <a:pt x="63" y="136"/>
                  </a:cubicBezTo>
                  <a:cubicBezTo>
                    <a:pt x="62" y="136"/>
                    <a:pt x="60" y="137"/>
                    <a:pt x="59" y="136"/>
                  </a:cubicBezTo>
                  <a:close/>
                  <a:moveTo>
                    <a:pt x="40" y="148"/>
                  </a:moveTo>
                  <a:cubicBezTo>
                    <a:pt x="41" y="149"/>
                    <a:pt x="41" y="151"/>
                    <a:pt x="41" y="152"/>
                  </a:cubicBezTo>
                  <a:cubicBezTo>
                    <a:pt x="46" y="147"/>
                    <a:pt x="50" y="142"/>
                    <a:pt x="54" y="137"/>
                  </a:cubicBezTo>
                  <a:cubicBezTo>
                    <a:pt x="52" y="137"/>
                    <a:pt x="51" y="136"/>
                    <a:pt x="50" y="137"/>
                  </a:cubicBezTo>
                  <a:cubicBezTo>
                    <a:pt x="47" y="140"/>
                    <a:pt x="43" y="144"/>
                    <a:pt x="40" y="148"/>
                  </a:cubicBezTo>
                  <a:close/>
                  <a:moveTo>
                    <a:pt x="66" y="137"/>
                  </a:moveTo>
                  <a:cubicBezTo>
                    <a:pt x="62" y="140"/>
                    <a:pt x="60" y="144"/>
                    <a:pt x="56" y="148"/>
                  </a:cubicBezTo>
                  <a:cubicBezTo>
                    <a:pt x="54" y="151"/>
                    <a:pt x="51" y="153"/>
                    <a:pt x="50" y="155"/>
                  </a:cubicBezTo>
                  <a:cubicBezTo>
                    <a:pt x="48" y="157"/>
                    <a:pt x="47" y="159"/>
                    <a:pt x="46" y="162"/>
                  </a:cubicBezTo>
                  <a:cubicBezTo>
                    <a:pt x="43" y="165"/>
                    <a:pt x="40" y="167"/>
                    <a:pt x="41" y="172"/>
                  </a:cubicBezTo>
                  <a:cubicBezTo>
                    <a:pt x="48" y="166"/>
                    <a:pt x="52" y="159"/>
                    <a:pt x="58" y="153"/>
                  </a:cubicBezTo>
                  <a:cubicBezTo>
                    <a:pt x="61" y="149"/>
                    <a:pt x="64" y="146"/>
                    <a:pt x="68" y="142"/>
                  </a:cubicBezTo>
                  <a:cubicBezTo>
                    <a:pt x="68" y="139"/>
                    <a:pt x="71" y="139"/>
                    <a:pt x="70" y="136"/>
                  </a:cubicBezTo>
                  <a:cubicBezTo>
                    <a:pt x="69" y="136"/>
                    <a:pt x="68" y="137"/>
                    <a:pt x="66" y="137"/>
                  </a:cubicBezTo>
                  <a:close/>
                  <a:moveTo>
                    <a:pt x="39" y="137"/>
                  </a:moveTo>
                  <a:cubicBezTo>
                    <a:pt x="39" y="139"/>
                    <a:pt x="40" y="142"/>
                    <a:pt x="41" y="144"/>
                  </a:cubicBezTo>
                  <a:cubicBezTo>
                    <a:pt x="42" y="142"/>
                    <a:pt x="45" y="140"/>
                    <a:pt x="46" y="137"/>
                  </a:cubicBezTo>
                  <a:cubicBezTo>
                    <a:pt x="44" y="136"/>
                    <a:pt x="41" y="137"/>
                    <a:pt x="39" y="137"/>
                  </a:cubicBezTo>
                  <a:close/>
                  <a:moveTo>
                    <a:pt x="71" y="141"/>
                  </a:moveTo>
                  <a:cubicBezTo>
                    <a:pt x="67" y="145"/>
                    <a:pt x="64" y="150"/>
                    <a:pt x="60" y="153"/>
                  </a:cubicBezTo>
                  <a:cubicBezTo>
                    <a:pt x="55" y="162"/>
                    <a:pt x="48" y="166"/>
                    <a:pt x="44" y="175"/>
                  </a:cubicBezTo>
                  <a:cubicBezTo>
                    <a:pt x="43" y="176"/>
                    <a:pt x="42" y="176"/>
                    <a:pt x="41" y="176"/>
                  </a:cubicBezTo>
                  <a:cubicBezTo>
                    <a:pt x="42" y="179"/>
                    <a:pt x="41" y="180"/>
                    <a:pt x="42" y="182"/>
                  </a:cubicBezTo>
                  <a:cubicBezTo>
                    <a:pt x="44" y="180"/>
                    <a:pt x="47" y="178"/>
                    <a:pt x="48" y="174"/>
                  </a:cubicBezTo>
                  <a:cubicBezTo>
                    <a:pt x="54" y="171"/>
                    <a:pt x="56" y="164"/>
                    <a:pt x="61" y="161"/>
                  </a:cubicBezTo>
                  <a:cubicBezTo>
                    <a:pt x="63" y="156"/>
                    <a:pt x="68" y="154"/>
                    <a:pt x="69" y="149"/>
                  </a:cubicBezTo>
                  <a:cubicBezTo>
                    <a:pt x="70" y="149"/>
                    <a:pt x="71" y="148"/>
                    <a:pt x="72" y="148"/>
                  </a:cubicBezTo>
                  <a:cubicBezTo>
                    <a:pt x="73" y="146"/>
                    <a:pt x="72" y="143"/>
                    <a:pt x="72" y="141"/>
                  </a:cubicBezTo>
                  <a:cubicBezTo>
                    <a:pt x="71" y="141"/>
                    <a:pt x="71" y="141"/>
                    <a:pt x="71" y="141"/>
                  </a:cubicBezTo>
                  <a:close/>
                  <a:moveTo>
                    <a:pt x="110" y="183"/>
                  </a:moveTo>
                  <a:cubicBezTo>
                    <a:pt x="112" y="179"/>
                    <a:pt x="115" y="176"/>
                    <a:pt x="118" y="172"/>
                  </a:cubicBezTo>
                  <a:cubicBezTo>
                    <a:pt x="122" y="167"/>
                    <a:pt x="127" y="161"/>
                    <a:pt x="131" y="156"/>
                  </a:cubicBezTo>
                  <a:cubicBezTo>
                    <a:pt x="132" y="154"/>
                    <a:pt x="133" y="152"/>
                    <a:pt x="134" y="151"/>
                  </a:cubicBezTo>
                  <a:cubicBezTo>
                    <a:pt x="136" y="148"/>
                    <a:pt x="139" y="145"/>
                    <a:pt x="136" y="143"/>
                  </a:cubicBezTo>
                  <a:cubicBezTo>
                    <a:pt x="136" y="144"/>
                    <a:pt x="134" y="144"/>
                    <a:pt x="133" y="145"/>
                  </a:cubicBezTo>
                  <a:cubicBezTo>
                    <a:pt x="128" y="155"/>
                    <a:pt x="119" y="161"/>
                    <a:pt x="115" y="171"/>
                  </a:cubicBezTo>
                  <a:cubicBezTo>
                    <a:pt x="111" y="173"/>
                    <a:pt x="109" y="178"/>
                    <a:pt x="106" y="180"/>
                  </a:cubicBezTo>
                  <a:cubicBezTo>
                    <a:pt x="106" y="182"/>
                    <a:pt x="105" y="186"/>
                    <a:pt x="106" y="188"/>
                  </a:cubicBezTo>
                  <a:cubicBezTo>
                    <a:pt x="107" y="186"/>
                    <a:pt x="108" y="184"/>
                    <a:pt x="110" y="183"/>
                  </a:cubicBezTo>
                  <a:close/>
                  <a:moveTo>
                    <a:pt x="189" y="157"/>
                  </a:moveTo>
                  <a:cubicBezTo>
                    <a:pt x="184" y="161"/>
                    <a:pt x="180" y="166"/>
                    <a:pt x="177" y="172"/>
                  </a:cubicBezTo>
                  <a:cubicBezTo>
                    <a:pt x="173" y="173"/>
                    <a:pt x="171" y="177"/>
                    <a:pt x="170" y="180"/>
                  </a:cubicBezTo>
                  <a:cubicBezTo>
                    <a:pt x="169" y="180"/>
                    <a:pt x="169" y="180"/>
                    <a:pt x="168" y="181"/>
                  </a:cubicBezTo>
                  <a:cubicBezTo>
                    <a:pt x="167" y="184"/>
                    <a:pt x="167" y="186"/>
                    <a:pt x="167" y="189"/>
                  </a:cubicBezTo>
                  <a:cubicBezTo>
                    <a:pt x="175" y="183"/>
                    <a:pt x="179" y="174"/>
                    <a:pt x="185" y="167"/>
                  </a:cubicBezTo>
                  <a:cubicBezTo>
                    <a:pt x="190" y="162"/>
                    <a:pt x="193" y="155"/>
                    <a:pt x="198" y="150"/>
                  </a:cubicBezTo>
                  <a:cubicBezTo>
                    <a:pt x="197" y="149"/>
                    <a:pt x="198" y="147"/>
                    <a:pt x="198" y="146"/>
                  </a:cubicBezTo>
                  <a:cubicBezTo>
                    <a:pt x="198" y="145"/>
                    <a:pt x="198" y="145"/>
                    <a:pt x="197" y="145"/>
                  </a:cubicBezTo>
                  <a:cubicBezTo>
                    <a:pt x="194" y="149"/>
                    <a:pt x="191" y="152"/>
                    <a:pt x="189" y="157"/>
                  </a:cubicBezTo>
                  <a:close/>
                  <a:moveTo>
                    <a:pt x="227" y="183"/>
                  </a:moveTo>
                  <a:cubicBezTo>
                    <a:pt x="227" y="187"/>
                    <a:pt x="227" y="188"/>
                    <a:pt x="227" y="191"/>
                  </a:cubicBezTo>
                  <a:cubicBezTo>
                    <a:pt x="228" y="191"/>
                    <a:pt x="229" y="189"/>
                    <a:pt x="229" y="187"/>
                  </a:cubicBezTo>
                  <a:cubicBezTo>
                    <a:pt x="233" y="185"/>
                    <a:pt x="236" y="179"/>
                    <a:pt x="239" y="178"/>
                  </a:cubicBezTo>
                  <a:cubicBezTo>
                    <a:pt x="238" y="175"/>
                    <a:pt x="240" y="175"/>
                    <a:pt x="241" y="174"/>
                  </a:cubicBezTo>
                  <a:cubicBezTo>
                    <a:pt x="244" y="171"/>
                    <a:pt x="248" y="165"/>
                    <a:pt x="251" y="162"/>
                  </a:cubicBezTo>
                  <a:cubicBezTo>
                    <a:pt x="254" y="158"/>
                    <a:pt x="262" y="153"/>
                    <a:pt x="259" y="146"/>
                  </a:cubicBezTo>
                  <a:cubicBezTo>
                    <a:pt x="246" y="157"/>
                    <a:pt x="237" y="170"/>
                    <a:pt x="227" y="183"/>
                  </a:cubicBezTo>
                  <a:close/>
                  <a:moveTo>
                    <a:pt x="41" y="187"/>
                  </a:moveTo>
                  <a:cubicBezTo>
                    <a:pt x="42" y="189"/>
                    <a:pt x="42" y="189"/>
                    <a:pt x="41" y="191"/>
                  </a:cubicBezTo>
                  <a:cubicBezTo>
                    <a:pt x="44" y="191"/>
                    <a:pt x="43" y="188"/>
                    <a:pt x="45" y="188"/>
                  </a:cubicBezTo>
                  <a:cubicBezTo>
                    <a:pt x="52" y="177"/>
                    <a:pt x="62" y="169"/>
                    <a:pt x="70" y="159"/>
                  </a:cubicBezTo>
                  <a:cubicBezTo>
                    <a:pt x="70" y="157"/>
                    <a:pt x="71" y="156"/>
                    <a:pt x="72" y="155"/>
                  </a:cubicBezTo>
                  <a:cubicBezTo>
                    <a:pt x="72" y="154"/>
                    <a:pt x="73" y="151"/>
                    <a:pt x="71" y="151"/>
                  </a:cubicBezTo>
                  <a:cubicBezTo>
                    <a:pt x="61" y="163"/>
                    <a:pt x="51" y="175"/>
                    <a:pt x="41" y="187"/>
                  </a:cubicBezTo>
                  <a:close/>
                  <a:moveTo>
                    <a:pt x="130" y="159"/>
                  </a:moveTo>
                  <a:cubicBezTo>
                    <a:pt x="128" y="164"/>
                    <a:pt x="123" y="166"/>
                    <a:pt x="122" y="171"/>
                  </a:cubicBezTo>
                  <a:cubicBezTo>
                    <a:pt x="117" y="175"/>
                    <a:pt x="115" y="182"/>
                    <a:pt x="109" y="186"/>
                  </a:cubicBezTo>
                  <a:cubicBezTo>
                    <a:pt x="109" y="189"/>
                    <a:pt x="108" y="191"/>
                    <a:pt x="105" y="192"/>
                  </a:cubicBezTo>
                  <a:cubicBezTo>
                    <a:pt x="106" y="194"/>
                    <a:pt x="106" y="195"/>
                    <a:pt x="106" y="196"/>
                  </a:cubicBezTo>
                  <a:cubicBezTo>
                    <a:pt x="109" y="196"/>
                    <a:pt x="110" y="193"/>
                    <a:pt x="111" y="191"/>
                  </a:cubicBezTo>
                  <a:cubicBezTo>
                    <a:pt x="115" y="187"/>
                    <a:pt x="118" y="182"/>
                    <a:pt x="122" y="178"/>
                  </a:cubicBezTo>
                  <a:cubicBezTo>
                    <a:pt x="124" y="174"/>
                    <a:pt x="127" y="170"/>
                    <a:pt x="130" y="167"/>
                  </a:cubicBezTo>
                  <a:cubicBezTo>
                    <a:pt x="134" y="163"/>
                    <a:pt x="138" y="159"/>
                    <a:pt x="137" y="153"/>
                  </a:cubicBezTo>
                  <a:cubicBezTo>
                    <a:pt x="136" y="153"/>
                    <a:pt x="136" y="152"/>
                    <a:pt x="136" y="152"/>
                  </a:cubicBezTo>
                  <a:cubicBezTo>
                    <a:pt x="134" y="155"/>
                    <a:pt x="133" y="158"/>
                    <a:pt x="130" y="159"/>
                  </a:cubicBezTo>
                  <a:close/>
                  <a:moveTo>
                    <a:pt x="188" y="167"/>
                  </a:moveTo>
                  <a:cubicBezTo>
                    <a:pt x="186" y="168"/>
                    <a:pt x="185" y="168"/>
                    <a:pt x="185" y="170"/>
                  </a:cubicBezTo>
                  <a:cubicBezTo>
                    <a:pt x="184" y="170"/>
                    <a:pt x="184" y="171"/>
                    <a:pt x="183" y="171"/>
                  </a:cubicBezTo>
                  <a:cubicBezTo>
                    <a:pt x="180" y="177"/>
                    <a:pt x="176" y="183"/>
                    <a:pt x="172" y="189"/>
                  </a:cubicBezTo>
                  <a:cubicBezTo>
                    <a:pt x="171" y="189"/>
                    <a:pt x="171" y="189"/>
                    <a:pt x="170" y="189"/>
                  </a:cubicBezTo>
                  <a:cubicBezTo>
                    <a:pt x="169" y="192"/>
                    <a:pt x="166" y="194"/>
                    <a:pt x="167" y="200"/>
                  </a:cubicBezTo>
                  <a:cubicBezTo>
                    <a:pt x="170" y="200"/>
                    <a:pt x="170" y="196"/>
                    <a:pt x="172" y="196"/>
                  </a:cubicBezTo>
                  <a:cubicBezTo>
                    <a:pt x="180" y="185"/>
                    <a:pt x="188" y="174"/>
                    <a:pt x="196" y="163"/>
                  </a:cubicBezTo>
                  <a:cubicBezTo>
                    <a:pt x="196" y="163"/>
                    <a:pt x="197" y="163"/>
                    <a:pt x="198" y="163"/>
                  </a:cubicBezTo>
                  <a:cubicBezTo>
                    <a:pt x="198" y="159"/>
                    <a:pt x="199" y="157"/>
                    <a:pt x="198" y="155"/>
                  </a:cubicBezTo>
                  <a:cubicBezTo>
                    <a:pt x="194" y="158"/>
                    <a:pt x="190" y="162"/>
                    <a:pt x="188" y="167"/>
                  </a:cubicBezTo>
                  <a:close/>
                  <a:moveTo>
                    <a:pt x="250" y="165"/>
                  </a:moveTo>
                  <a:cubicBezTo>
                    <a:pt x="249" y="167"/>
                    <a:pt x="246" y="169"/>
                    <a:pt x="245" y="171"/>
                  </a:cubicBezTo>
                  <a:cubicBezTo>
                    <a:pt x="241" y="175"/>
                    <a:pt x="239" y="179"/>
                    <a:pt x="236" y="183"/>
                  </a:cubicBezTo>
                  <a:cubicBezTo>
                    <a:pt x="233" y="186"/>
                    <a:pt x="230" y="189"/>
                    <a:pt x="229" y="194"/>
                  </a:cubicBezTo>
                  <a:cubicBezTo>
                    <a:pt x="229" y="194"/>
                    <a:pt x="228" y="195"/>
                    <a:pt x="227" y="195"/>
                  </a:cubicBezTo>
                  <a:cubicBezTo>
                    <a:pt x="228" y="197"/>
                    <a:pt x="227" y="199"/>
                    <a:pt x="228" y="201"/>
                  </a:cubicBezTo>
                  <a:cubicBezTo>
                    <a:pt x="239" y="189"/>
                    <a:pt x="249" y="174"/>
                    <a:pt x="260" y="162"/>
                  </a:cubicBezTo>
                  <a:cubicBezTo>
                    <a:pt x="260" y="160"/>
                    <a:pt x="261" y="157"/>
                    <a:pt x="259" y="156"/>
                  </a:cubicBezTo>
                  <a:cubicBezTo>
                    <a:pt x="257" y="159"/>
                    <a:pt x="254" y="163"/>
                    <a:pt x="250" y="165"/>
                  </a:cubicBezTo>
                  <a:close/>
                  <a:moveTo>
                    <a:pt x="45" y="193"/>
                  </a:moveTo>
                  <a:cubicBezTo>
                    <a:pt x="45" y="193"/>
                    <a:pt x="43" y="193"/>
                    <a:pt x="43" y="194"/>
                  </a:cubicBezTo>
                  <a:cubicBezTo>
                    <a:pt x="43" y="194"/>
                    <a:pt x="43" y="196"/>
                    <a:pt x="41" y="196"/>
                  </a:cubicBezTo>
                  <a:cubicBezTo>
                    <a:pt x="42" y="198"/>
                    <a:pt x="41" y="200"/>
                    <a:pt x="42" y="201"/>
                  </a:cubicBezTo>
                  <a:cubicBezTo>
                    <a:pt x="52" y="189"/>
                    <a:pt x="63" y="178"/>
                    <a:pt x="72" y="166"/>
                  </a:cubicBezTo>
                  <a:cubicBezTo>
                    <a:pt x="72" y="163"/>
                    <a:pt x="72" y="161"/>
                    <a:pt x="72" y="160"/>
                  </a:cubicBezTo>
                  <a:cubicBezTo>
                    <a:pt x="63" y="171"/>
                    <a:pt x="52" y="180"/>
                    <a:pt x="45" y="193"/>
                  </a:cubicBezTo>
                  <a:close/>
                  <a:moveTo>
                    <a:pt x="136" y="163"/>
                  </a:moveTo>
                  <a:cubicBezTo>
                    <a:pt x="134" y="166"/>
                    <a:pt x="132" y="168"/>
                    <a:pt x="129" y="170"/>
                  </a:cubicBezTo>
                  <a:cubicBezTo>
                    <a:pt x="129" y="172"/>
                    <a:pt x="128" y="173"/>
                    <a:pt x="127" y="173"/>
                  </a:cubicBezTo>
                  <a:cubicBezTo>
                    <a:pt x="126" y="176"/>
                    <a:pt x="124" y="177"/>
                    <a:pt x="122" y="179"/>
                  </a:cubicBezTo>
                  <a:cubicBezTo>
                    <a:pt x="120" y="185"/>
                    <a:pt x="113" y="190"/>
                    <a:pt x="110" y="197"/>
                  </a:cubicBezTo>
                  <a:cubicBezTo>
                    <a:pt x="108" y="198"/>
                    <a:pt x="106" y="201"/>
                    <a:pt x="107" y="203"/>
                  </a:cubicBezTo>
                  <a:cubicBezTo>
                    <a:pt x="109" y="202"/>
                    <a:pt x="110" y="200"/>
                    <a:pt x="111" y="198"/>
                  </a:cubicBezTo>
                  <a:cubicBezTo>
                    <a:pt x="121" y="188"/>
                    <a:pt x="128" y="177"/>
                    <a:pt x="137" y="168"/>
                  </a:cubicBezTo>
                  <a:cubicBezTo>
                    <a:pt x="137" y="166"/>
                    <a:pt x="138" y="164"/>
                    <a:pt x="136" y="163"/>
                  </a:cubicBezTo>
                  <a:close/>
                  <a:moveTo>
                    <a:pt x="188" y="177"/>
                  </a:moveTo>
                  <a:cubicBezTo>
                    <a:pt x="188" y="178"/>
                    <a:pt x="187" y="178"/>
                    <a:pt x="187" y="179"/>
                  </a:cubicBezTo>
                  <a:cubicBezTo>
                    <a:pt x="185" y="179"/>
                    <a:pt x="186" y="181"/>
                    <a:pt x="185" y="182"/>
                  </a:cubicBezTo>
                  <a:cubicBezTo>
                    <a:pt x="184" y="183"/>
                    <a:pt x="183" y="183"/>
                    <a:pt x="182" y="184"/>
                  </a:cubicBezTo>
                  <a:cubicBezTo>
                    <a:pt x="182" y="185"/>
                    <a:pt x="182" y="186"/>
                    <a:pt x="182" y="186"/>
                  </a:cubicBezTo>
                  <a:cubicBezTo>
                    <a:pt x="181" y="187"/>
                    <a:pt x="179" y="188"/>
                    <a:pt x="179" y="189"/>
                  </a:cubicBezTo>
                  <a:cubicBezTo>
                    <a:pt x="179" y="189"/>
                    <a:pt x="179" y="190"/>
                    <a:pt x="179" y="190"/>
                  </a:cubicBezTo>
                  <a:cubicBezTo>
                    <a:pt x="178" y="191"/>
                    <a:pt x="177" y="191"/>
                    <a:pt x="177" y="192"/>
                  </a:cubicBezTo>
                  <a:cubicBezTo>
                    <a:pt x="176" y="192"/>
                    <a:pt x="177" y="193"/>
                    <a:pt x="177" y="193"/>
                  </a:cubicBezTo>
                  <a:cubicBezTo>
                    <a:pt x="176" y="193"/>
                    <a:pt x="175" y="193"/>
                    <a:pt x="175" y="194"/>
                  </a:cubicBezTo>
                  <a:cubicBezTo>
                    <a:pt x="174" y="195"/>
                    <a:pt x="174" y="196"/>
                    <a:pt x="174" y="197"/>
                  </a:cubicBezTo>
                  <a:cubicBezTo>
                    <a:pt x="170" y="202"/>
                    <a:pt x="165" y="205"/>
                    <a:pt x="168" y="211"/>
                  </a:cubicBezTo>
                  <a:cubicBezTo>
                    <a:pt x="174" y="206"/>
                    <a:pt x="178" y="197"/>
                    <a:pt x="184" y="191"/>
                  </a:cubicBezTo>
                  <a:cubicBezTo>
                    <a:pt x="184" y="190"/>
                    <a:pt x="186" y="190"/>
                    <a:pt x="186" y="189"/>
                  </a:cubicBezTo>
                  <a:cubicBezTo>
                    <a:pt x="186" y="189"/>
                    <a:pt x="186" y="188"/>
                    <a:pt x="186" y="187"/>
                  </a:cubicBezTo>
                  <a:cubicBezTo>
                    <a:pt x="190" y="181"/>
                    <a:pt x="200" y="176"/>
                    <a:pt x="199" y="166"/>
                  </a:cubicBezTo>
                  <a:cubicBezTo>
                    <a:pt x="198" y="166"/>
                    <a:pt x="198" y="166"/>
                    <a:pt x="198" y="166"/>
                  </a:cubicBezTo>
                  <a:cubicBezTo>
                    <a:pt x="194" y="169"/>
                    <a:pt x="192" y="174"/>
                    <a:pt x="188" y="177"/>
                  </a:cubicBezTo>
                  <a:close/>
                  <a:moveTo>
                    <a:pt x="246" y="182"/>
                  </a:moveTo>
                  <a:cubicBezTo>
                    <a:pt x="245" y="183"/>
                    <a:pt x="244" y="183"/>
                    <a:pt x="244" y="184"/>
                  </a:cubicBezTo>
                  <a:cubicBezTo>
                    <a:pt x="243" y="184"/>
                    <a:pt x="243" y="186"/>
                    <a:pt x="243" y="186"/>
                  </a:cubicBezTo>
                  <a:cubicBezTo>
                    <a:pt x="241" y="190"/>
                    <a:pt x="237" y="191"/>
                    <a:pt x="235" y="194"/>
                  </a:cubicBezTo>
                  <a:cubicBezTo>
                    <a:pt x="235" y="195"/>
                    <a:pt x="235" y="196"/>
                    <a:pt x="234" y="196"/>
                  </a:cubicBezTo>
                  <a:cubicBezTo>
                    <a:pt x="233" y="198"/>
                    <a:pt x="230" y="200"/>
                    <a:pt x="229" y="203"/>
                  </a:cubicBezTo>
                  <a:cubicBezTo>
                    <a:pt x="228" y="203"/>
                    <a:pt x="230" y="203"/>
                    <a:pt x="229" y="204"/>
                  </a:cubicBezTo>
                  <a:cubicBezTo>
                    <a:pt x="229" y="205"/>
                    <a:pt x="228" y="205"/>
                    <a:pt x="227" y="206"/>
                  </a:cubicBezTo>
                  <a:cubicBezTo>
                    <a:pt x="228" y="208"/>
                    <a:pt x="228" y="211"/>
                    <a:pt x="228" y="213"/>
                  </a:cubicBezTo>
                  <a:cubicBezTo>
                    <a:pt x="235" y="207"/>
                    <a:pt x="239" y="198"/>
                    <a:pt x="247" y="192"/>
                  </a:cubicBezTo>
                  <a:cubicBezTo>
                    <a:pt x="250" y="186"/>
                    <a:pt x="255" y="182"/>
                    <a:pt x="259" y="176"/>
                  </a:cubicBezTo>
                  <a:cubicBezTo>
                    <a:pt x="260" y="176"/>
                    <a:pt x="261" y="178"/>
                    <a:pt x="261" y="177"/>
                  </a:cubicBezTo>
                  <a:cubicBezTo>
                    <a:pt x="260" y="174"/>
                    <a:pt x="262" y="168"/>
                    <a:pt x="260" y="166"/>
                  </a:cubicBezTo>
                  <a:cubicBezTo>
                    <a:pt x="255" y="171"/>
                    <a:pt x="250" y="176"/>
                    <a:pt x="246" y="182"/>
                  </a:cubicBezTo>
                  <a:close/>
                  <a:moveTo>
                    <a:pt x="70" y="173"/>
                  </a:moveTo>
                  <a:cubicBezTo>
                    <a:pt x="69" y="173"/>
                    <a:pt x="68" y="174"/>
                    <a:pt x="67" y="174"/>
                  </a:cubicBezTo>
                  <a:cubicBezTo>
                    <a:pt x="67" y="175"/>
                    <a:pt x="67" y="175"/>
                    <a:pt x="67" y="176"/>
                  </a:cubicBezTo>
                  <a:cubicBezTo>
                    <a:pt x="66" y="178"/>
                    <a:pt x="63" y="180"/>
                    <a:pt x="61" y="182"/>
                  </a:cubicBezTo>
                  <a:cubicBezTo>
                    <a:pt x="58" y="186"/>
                    <a:pt x="55" y="190"/>
                    <a:pt x="51" y="194"/>
                  </a:cubicBezTo>
                  <a:cubicBezTo>
                    <a:pt x="49" y="196"/>
                    <a:pt x="47" y="198"/>
                    <a:pt x="46" y="200"/>
                  </a:cubicBezTo>
                  <a:cubicBezTo>
                    <a:pt x="45" y="201"/>
                    <a:pt x="45" y="202"/>
                    <a:pt x="45" y="203"/>
                  </a:cubicBezTo>
                  <a:cubicBezTo>
                    <a:pt x="44" y="204"/>
                    <a:pt x="43" y="204"/>
                    <a:pt x="42" y="205"/>
                  </a:cubicBezTo>
                  <a:cubicBezTo>
                    <a:pt x="41" y="207"/>
                    <a:pt x="42" y="209"/>
                    <a:pt x="42" y="211"/>
                  </a:cubicBezTo>
                  <a:cubicBezTo>
                    <a:pt x="54" y="201"/>
                    <a:pt x="63" y="188"/>
                    <a:pt x="73" y="176"/>
                  </a:cubicBezTo>
                  <a:cubicBezTo>
                    <a:pt x="73" y="174"/>
                    <a:pt x="73" y="172"/>
                    <a:pt x="72" y="170"/>
                  </a:cubicBezTo>
                  <a:cubicBezTo>
                    <a:pt x="71" y="171"/>
                    <a:pt x="71" y="172"/>
                    <a:pt x="70" y="173"/>
                  </a:cubicBezTo>
                  <a:close/>
                  <a:moveTo>
                    <a:pt x="114" y="198"/>
                  </a:moveTo>
                  <a:cubicBezTo>
                    <a:pt x="114" y="199"/>
                    <a:pt x="110" y="203"/>
                    <a:pt x="109" y="207"/>
                  </a:cubicBezTo>
                  <a:cubicBezTo>
                    <a:pt x="107" y="208"/>
                    <a:pt x="105" y="210"/>
                    <a:pt x="107" y="214"/>
                  </a:cubicBezTo>
                  <a:cubicBezTo>
                    <a:pt x="117" y="201"/>
                    <a:pt x="128" y="188"/>
                    <a:pt x="138" y="174"/>
                  </a:cubicBezTo>
                  <a:cubicBezTo>
                    <a:pt x="138" y="174"/>
                    <a:pt x="138" y="172"/>
                    <a:pt x="137" y="172"/>
                  </a:cubicBezTo>
                  <a:cubicBezTo>
                    <a:pt x="128" y="179"/>
                    <a:pt x="123" y="189"/>
                    <a:pt x="114" y="198"/>
                  </a:cubicBezTo>
                  <a:close/>
                  <a:moveTo>
                    <a:pt x="168" y="214"/>
                  </a:moveTo>
                  <a:cubicBezTo>
                    <a:pt x="169" y="215"/>
                    <a:pt x="169" y="216"/>
                    <a:pt x="169" y="217"/>
                  </a:cubicBezTo>
                  <a:cubicBezTo>
                    <a:pt x="167" y="217"/>
                    <a:pt x="168" y="219"/>
                    <a:pt x="168" y="221"/>
                  </a:cubicBezTo>
                  <a:cubicBezTo>
                    <a:pt x="172" y="218"/>
                    <a:pt x="176" y="213"/>
                    <a:pt x="179" y="207"/>
                  </a:cubicBezTo>
                  <a:cubicBezTo>
                    <a:pt x="184" y="202"/>
                    <a:pt x="189" y="196"/>
                    <a:pt x="193" y="191"/>
                  </a:cubicBezTo>
                  <a:cubicBezTo>
                    <a:pt x="196" y="187"/>
                    <a:pt x="201" y="182"/>
                    <a:pt x="198" y="177"/>
                  </a:cubicBezTo>
                  <a:cubicBezTo>
                    <a:pt x="192" y="181"/>
                    <a:pt x="189" y="188"/>
                    <a:pt x="184" y="193"/>
                  </a:cubicBezTo>
                  <a:cubicBezTo>
                    <a:pt x="180" y="200"/>
                    <a:pt x="173" y="207"/>
                    <a:pt x="168" y="214"/>
                  </a:cubicBezTo>
                  <a:close/>
                  <a:moveTo>
                    <a:pt x="228" y="217"/>
                  </a:moveTo>
                  <a:cubicBezTo>
                    <a:pt x="228" y="219"/>
                    <a:pt x="227" y="221"/>
                    <a:pt x="228" y="224"/>
                  </a:cubicBezTo>
                  <a:cubicBezTo>
                    <a:pt x="234" y="216"/>
                    <a:pt x="240" y="209"/>
                    <a:pt x="247" y="203"/>
                  </a:cubicBezTo>
                  <a:cubicBezTo>
                    <a:pt x="248" y="201"/>
                    <a:pt x="249" y="199"/>
                    <a:pt x="251" y="198"/>
                  </a:cubicBezTo>
                  <a:cubicBezTo>
                    <a:pt x="255" y="193"/>
                    <a:pt x="263" y="187"/>
                    <a:pt x="260" y="179"/>
                  </a:cubicBezTo>
                  <a:cubicBezTo>
                    <a:pt x="249" y="192"/>
                    <a:pt x="237" y="202"/>
                    <a:pt x="228" y="217"/>
                  </a:cubicBezTo>
                  <a:close/>
                  <a:moveTo>
                    <a:pt x="137" y="180"/>
                  </a:moveTo>
                  <a:cubicBezTo>
                    <a:pt x="132" y="185"/>
                    <a:pt x="127" y="193"/>
                    <a:pt x="121" y="199"/>
                  </a:cubicBezTo>
                  <a:cubicBezTo>
                    <a:pt x="120" y="201"/>
                    <a:pt x="117" y="205"/>
                    <a:pt x="114" y="206"/>
                  </a:cubicBezTo>
                  <a:cubicBezTo>
                    <a:pt x="113" y="210"/>
                    <a:pt x="109" y="214"/>
                    <a:pt x="107" y="218"/>
                  </a:cubicBezTo>
                  <a:cubicBezTo>
                    <a:pt x="107" y="218"/>
                    <a:pt x="106" y="218"/>
                    <a:pt x="106" y="218"/>
                  </a:cubicBezTo>
                  <a:cubicBezTo>
                    <a:pt x="106" y="220"/>
                    <a:pt x="106" y="221"/>
                    <a:pt x="106" y="223"/>
                  </a:cubicBezTo>
                  <a:cubicBezTo>
                    <a:pt x="118" y="211"/>
                    <a:pt x="128" y="198"/>
                    <a:pt x="138" y="185"/>
                  </a:cubicBezTo>
                  <a:cubicBezTo>
                    <a:pt x="138" y="183"/>
                    <a:pt x="139" y="182"/>
                    <a:pt x="139" y="180"/>
                  </a:cubicBezTo>
                  <a:cubicBezTo>
                    <a:pt x="138" y="180"/>
                    <a:pt x="138" y="180"/>
                    <a:pt x="137" y="180"/>
                  </a:cubicBezTo>
                  <a:close/>
                  <a:moveTo>
                    <a:pt x="60" y="195"/>
                  </a:moveTo>
                  <a:cubicBezTo>
                    <a:pt x="55" y="203"/>
                    <a:pt x="49" y="207"/>
                    <a:pt x="44" y="214"/>
                  </a:cubicBezTo>
                  <a:cubicBezTo>
                    <a:pt x="44" y="214"/>
                    <a:pt x="42" y="214"/>
                    <a:pt x="43" y="215"/>
                  </a:cubicBezTo>
                  <a:cubicBezTo>
                    <a:pt x="42" y="216"/>
                    <a:pt x="43" y="219"/>
                    <a:pt x="42" y="220"/>
                  </a:cubicBezTo>
                  <a:cubicBezTo>
                    <a:pt x="49" y="213"/>
                    <a:pt x="57" y="205"/>
                    <a:pt x="64" y="197"/>
                  </a:cubicBezTo>
                  <a:cubicBezTo>
                    <a:pt x="67" y="193"/>
                    <a:pt x="70" y="189"/>
                    <a:pt x="73" y="185"/>
                  </a:cubicBezTo>
                  <a:cubicBezTo>
                    <a:pt x="73" y="184"/>
                    <a:pt x="73" y="182"/>
                    <a:pt x="73" y="181"/>
                  </a:cubicBezTo>
                  <a:cubicBezTo>
                    <a:pt x="73" y="181"/>
                    <a:pt x="73" y="181"/>
                    <a:pt x="72" y="181"/>
                  </a:cubicBezTo>
                  <a:cubicBezTo>
                    <a:pt x="68" y="185"/>
                    <a:pt x="65" y="191"/>
                    <a:pt x="60" y="195"/>
                  </a:cubicBezTo>
                  <a:close/>
                  <a:moveTo>
                    <a:pt x="197" y="190"/>
                  </a:moveTo>
                  <a:cubicBezTo>
                    <a:pt x="191" y="195"/>
                    <a:pt x="188" y="201"/>
                    <a:pt x="182" y="207"/>
                  </a:cubicBezTo>
                  <a:cubicBezTo>
                    <a:pt x="182" y="207"/>
                    <a:pt x="182" y="207"/>
                    <a:pt x="182" y="208"/>
                  </a:cubicBezTo>
                  <a:cubicBezTo>
                    <a:pt x="181" y="208"/>
                    <a:pt x="180" y="210"/>
                    <a:pt x="180" y="211"/>
                  </a:cubicBezTo>
                  <a:cubicBezTo>
                    <a:pt x="176" y="213"/>
                    <a:pt x="177" y="217"/>
                    <a:pt x="173" y="218"/>
                  </a:cubicBezTo>
                  <a:cubicBezTo>
                    <a:pt x="174" y="222"/>
                    <a:pt x="170" y="224"/>
                    <a:pt x="168" y="222"/>
                  </a:cubicBezTo>
                  <a:cubicBezTo>
                    <a:pt x="168" y="228"/>
                    <a:pt x="168" y="233"/>
                    <a:pt x="169" y="239"/>
                  </a:cubicBezTo>
                  <a:cubicBezTo>
                    <a:pt x="179" y="229"/>
                    <a:pt x="189" y="218"/>
                    <a:pt x="197" y="205"/>
                  </a:cubicBezTo>
                  <a:cubicBezTo>
                    <a:pt x="198" y="205"/>
                    <a:pt x="198" y="204"/>
                    <a:pt x="199" y="205"/>
                  </a:cubicBezTo>
                  <a:cubicBezTo>
                    <a:pt x="199" y="202"/>
                    <a:pt x="200" y="199"/>
                    <a:pt x="199" y="197"/>
                  </a:cubicBezTo>
                  <a:cubicBezTo>
                    <a:pt x="198" y="198"/>
                    <a:pt x="198" y="198"/>
                    <a:pt x="197" y="198"/>
                  </a:cubicBezTo>
                  <a:cubicBezTo>
                    <a:pt x="194" y="205"/>
                    <a:pt x="188" y="208"/>
                    <a:pt x="185" y="215"/>
                  </a:cubicBezTo>
                  <a:cubicBezTo>
                    <a:pt x="180" y="218"/>
                    <a:pt x="178" y="224"/>
                    <a:pt x="173" y="227"/>
                  </a:cubicBezTo>
                  <a:cubicBezTo>
                    <a:pt x="173" y="229"/>
                    <a:pt x="173" y="229"/>
                    <a:pt x="173" y="230"/>
                  </a:cubicBezTo>
                  <a:cubicBezTo>
                    <a:pt x="172" y="230"/>
                    <a:pt x="171" y="232"/>
                    <a:pt x="170" y="232"/>
                  </a:cubicBezTo>
                  <a:cubicBezTo>
                    <a:pt x="170" y="231"/>
                    <a:pt x="170" y="231"/>
                    <a:pt x="169" y="230"/>
                  </a:cubicBezTo>
                  <a:cubicBezTo>
                    <a:pt x="178" y="217"/>
                    <a:pt x="189" y="207"/>
                    <a:pt x="198" y="195"/>
                  </a:cubicBezTo>
                  <a:cubicBezTo>
                    <a:pt x="198" y="196"/>
                    <a:pt x="200" y="191"/>
                    <a:pt x="199" y="188"/>
                  </a:cubicBezTo>
                  <a:cubicBezTo>
                    <a:pt x="198" y="188"/>
                    <a:pt x="198" y="188"/>
                    <a:pt x="197" y="188"/>
                  </a:cubicBezTo>
                  <a:cubicBezTo>
                    <a:pt x="197" y="189"/>
                    <a:pt x="197" y="189"/>
                    <a:pt x="197" y="190"/>
                  </a:cubicBezTo>
                  <a:close/>
                  <a:moveTo>
                    <a:pt x="63" y="199"/>
                  </a:moveTo>
                  <a:cubicBezTo>
                    <a:pt x="63" y="200"/>
                    <a:pt x="63" y="201"/>
                    <a:pt x="62" y="201"/>
                  </a:cubicBezTo>
                  <a:cubicBezTo>
                    <a:pt x="58" y="207"/>
                    <a:pt x="51" y="213"/>
                    <a:pt x="47" y="218"/>
                  </a:cubicBezTo>
                  <a:cubicBezTo>
                    <a:pt x="47" y="219"/>
                    <a:pt x="47" y="220"/>
                    <a:pt x="47" y="220"/>
                  </a:cubicBezTo>
                  <a:cubicBezTo>
                    <a:pt x="46" y="221"/>
                    <a:pt x="44" y="222"/>
                    <a:pt x="43" y="224"/>
                  </a:cubicBezTo>
                  <a:cubicBezTo>
                    <a:pt x="43" y="224"/>
                    <a:pt x="42" y="227"/>
                    <a:pt x="42" y="227"/>
                  </a:cubicBezTo>
                  <a:cubicBezTo>
                    <a:pt x="42" y="227"/>
                    <a:pt x="43" y="229"/>
                    <a:pt x="42" y="229"/>
                  </a:cubicBezTo>
                  <a:cubicBezTo>
                    <a:pt x="44" y="227"/>
                    <a:pt x="46" y="225"/>
                    <a:pt x="49" y="223"/>
                  </a:cubicBezTo>
                  <a:cubicBezTo>
                    <a:pt x="51" y="221"/>
                    <a:pt x="52" y="218"/>
                    <a:pt x="54" y="216"/>
                  </a:cubicBezTo>
                  <a:cubicBezTo>
                    <a:pt x="54" y="216"/>
                    <a:pt x="55" y="216"/>
                    <a:pt x="56" y="215"/>
                  </a:cubicBezTo>
                  <a:cubicBezTo>
                    <a:pt x="57" y="214"/>
                    <a:pt x="58" y="212"/>
                    <a:pt x="59" y="211"/>
                  </a:cubicBezTo>
                  <a:cubicBezTo>
                    <a:pt x="61" y="208"/>
                    <a:pt x="63" y="207"/>
                    <a:pt x="66" y="204"/>
                  </a:cubicBezTo>
                  <a:cubicBezTo>
                    <a:pt x="69" y="200"/>
                    <a:pt x="75" y="193"/>
                    <a:pt x="72" y="190"/>
                  </a:cubicBezTo>
                  <a:cubicBezTo>
                    <a:pt x="70" y="193"/>
                    <a:pt x="66" y="196"/>
                    <a:pt x="63" y="199"/>
                  </a:cubicBezTo>
                  <a:close/>
                  <a:moveTo>
                    <a:pt x="237" y="215"/>
                  </a:moveTo>
                  <a:cubicBezTo>
                    <a:pt x="236" y="215"/>
                    <a:pt x="237" y="216"/>
                    <a:pt x="236" y="217"/>
                  </a:cubicBezTo>
                  <a:cubicBezTo>
                    <a:pt x="235" y="218"/>
                    <a:pt x="232" y="219"/>
                    <a:pt x="233" y="221"/>
                  </a:cubicBezTo>
                  <a:cubicBezTo>
                    <a:pt x="230" y="222"/>
                    <a:pt x="230" y="226"/>
                    <a:pt x="228" y="227"/>
                  </a:cubicBezTo>
                  <a:cubicBezTo>
                    <a:pt x="228" y="230"/>
                    <a:pt x="229" y="233"/>
                    <a:pt x="229" y="236"/>
                  </a:cubicBezTo>
                  <a:cubicBezTo>
                    <a:pt x="233" y="235"/>
                    <a:pt x="233" y="231"/>
                    <a:pt x="236" y="230"/>
                  </a:cubicBezTo>
                  <a:cubicBezTo>
                    <a:pt x="235" y="228"/>
                    <a:pt x="239" y="224"/>
                    <a:pt x="240" y="224"/>
                  </a:cubicBezTo>
                  <a:cubicBezTo>
                    <a:pt x="241" y="221"/>
                    <a:pt x="243" y="220"/>
                    <a:pt x="244" y="218"/>
                  </a:cubicBezTo>
                  <a:cubicBezTo>
                    <a:pt x="244" y="218"/>
                    <a:pt x="244" y="218"/>
                    <a:pt x="244" y="217"/>
                  </a:cubicBezTo>
                  <a:cubicBezTo>
                    <a:pt x="249" y="213"/>
                    <a:pt x="253" y="208"/>
                    <a:pt x="256" y="203"/>
                  </a:cubicBezTo>
                  <a:cubicBezTo>
                    <a:pt x="259" y="200"/>
                    <a:pt x="263" y="197"/>
                    <a:pt x="261" y="190"/>
                  </a:cubicBezTo>
                  <a:cubicBezTo>
                    <a:pt x="255" y="195"/>
                    <a:pt x="250" y="201"/>
                    <a:pt x="245" y="206"/>
                  </a:cubicBezTo>
                  <a:cubicBezTo>
                    <a:pt x="245" y="206"/>
                    <a:pt x="246" y="206"/>
                    <a:pt x="245" y="205"/>
                  </a:cubicBezTo>
                  <a:cubicBezTo>
                    <a:pt x="245" y="206"/>
                    <a:pt x="245" y="207"/>
                    <a:pt x="244" y="207"/>
                  </a:cubicBezTo>
                  <a:cubicBezTo>
                    <a:pt x="244" y="207"/>
                    <a:pt x="245" y="207"/>
                    <a:pt x="244" y="206"/>
                  </a:cubicBezTo>
                  <a:cubicBezTo>
                    <a:pt x="244" y="207"/>
                    <a:pt x="242" y="207"/>
                    <a:pt x="242" y="208"/>
                  </a:cubicBezTo>
                  <a:cubicBezTo>
                    <a:pt x="243" y="209"/>
                    <a:pt x="243" y="208"/>
                    <a:pt x="244" y="208"/>
                  </a:cubicBezTo>
                  <a:cubicBezTo>
                    <a:pt x="243" y="211"/>
                    <a:pt x="239" y="212"/>
                    <a:pt x="237" y="215"/>
                  </a:cubicBezTo>
                  <a:close/>
                  <a:moveTo>
                    <a:pt x="129" y="199"/>
                  </a:moveTo>
                  <a:cubicBezTo>
                    <a:pt x="127" y="204"/>
                    <a:pt x="122" y="206"/>
                    <a:pt x="120" y="211"/>
                  </a:cubicBezTo>
                  <a:cubicBezTo>
                    <a:pt x="120" y="211"/>
                    <a:pt x="119" y="211"/>
                    <a:pt x="119" y="211"/>
                  </a:cubicBezTo>
                  <a:cubicBezTo>
                    <a:pt x="118" y="214"/>
                    <a:pt x="115" y="215"/>
                    <a:pt x="114" y="218"/>
                  </a:cubicBezTo>
                  <a:cubicBezTo>
                    <a:pt x="114" y="218"/>
                    <a:pt x="114" y="218"/>
                    <a:pt x="113" y="218"/>
                  </a:cubicBezTo>
                  <a:cubicBezTo>
                    <a:pt x="114" y="219"/>
                    <a:pt x="113" y="219"/>
                    <a:pt x="112" y="220"/>
                  </a:cubicBezTo>
                  <a:cubicBezTo>
                    <a:pt x="110" y="222"/>
                    <a:pt x="109" y="227"/>
                    <a:pt x="106" y="227"/>
                  </a:cubicBezTo>
                  <a:cubicBezTo>
                    <a:pt x="107" y="230"/>
                    <a:pt x="105" y="231"/>
                    <a:pt x="107" y="232"/>
                  </a:cubicBezTo>
                  <a:cubicBezTo>
                    <a:pt x="116" y="220"/>
                    <a:pt x="127" y="211"/>
                    <a:pt x="135" y="198"/>
                  </a:cubicBezTo>
                  <a:cubicBezTo>
                    <a:pt x="137" y="198"/>
                    <a:pt x="137" y="197"/>
                    <a:pt x="138" y="196"/>
                  </a:cubicBezTo>
                  <a:cubicBezTo>
                    <a:pt x="138" y="194"/>
                    <a:pt x="139" y="191"/>
                    <a:pt x="137" y="190"/>
                  </a:cubicBezTo>
                  <a:cubicBezTo>
                    <a:pt x="134" y="193"/>
                    <a:pt x="133" y="197"/>
                    <a:pt x="129" y="199"/>
                  </a:cubicBezTo>
                  <a:close/>
                  <a:moveTo>
                    <a:pt x="120" y="219"/>
                  </a:moveTo>
                  <a:cubicBezTo>
                    <a:pt x="118" y="227"/>
                    <a:pt x="105" y="230"/>
                    <a:pt x="106" y="242"/>
                  </a:cubicBezTo>
                  <a:cubicBezTo>
                    <a:pt x="111" y="237"/>
                    <a:pt x="116" y="232"/>
                    <a:pt x="120" y="226"/>
                  </a:cubicBezTo>
                  <a:cubicBezTo>
                    <a:pt x="127" y="221"/>
                    <a:pt x="130" y="213"/>
                    <a:pt x="137" y="208"/>
                  </a:cubicBezTo>
                  <a:cubicBezTo>
                    <a:pt x="138" y="204"/>
                    <a:pt x="139" y="202"/>
                    <a:pt x="138" y="199"/>
                  </a:cubicBezTo>
                  <a:cubicBezTo>
                    <a:pt x="132" y="206"/>
                    <a:pt x="127" y="213"/>
                    <a:pt x="120" y="219"/>
                  </a:cubicBezTo>
                  <a:close/>
                  <a:moveTo>
                    <a:pt x="73" y="199"/>
                  </a:moveTo>
                  <a:cubicBezTo>
                    <a:pt x="69" y="202"/>
                    <a:pt x="66" y="206"/>
                    <a:pt x="62" y="211"/>
                  </a:cubicBezTo>
                  <a:cubicBezTo>
                    <a:pt x="58" y="215"/>
                    <a:pt x="55" y="219"/>
                    <a:pt x="52" y="222"/>
                  </a:cubicBezTo>
                  <a:cubicBezTo>
                    <a:pt x="49" y="227"/>
                    <a:pt x="42" y="231"/>
                    <a:pt x="42" y="237"/>
                  </a:cubicBezTo>
                  <a:cubicBezTo>
                    <a:pt x="48" y="233"/>
                    <a:pt x="53" y="226"/>
                    <a:pt x="58" y="221"/>
                  </a:cubicBezTo>
                  <a:cubicBezTo>
                    <a:pt x="63" y="215"/>
                    <a:pt x="70" y="211"/>
                    <a:pt x="73" y="205"/>
                  </a:cubicBezTo>
                  <a:cubicBezTo>
                    <a:pt x="73" y="204"/>
                    <a:pt x="73" y="204"/>
                    <a:pt x="73" y="204"/>
                  </a:cubicBezTo>
                  <a:cubicBezTo>
                    <a:pt x="73" y="202"/>
                    <a:pt x="73" y="201"/>
                    <a:pt x="74" y="199"/>
                  </a:cubicBezTo>
                  <a:cubicBezTo>
                    <a:pt x="73" y="199"/>
                    <a:pt x="73" y="199"/>
                    <a:pt x="73" y="199"/>
                  </a:cubicBezTo>
                  <a:close/>
                  <a:moveTo>
                    <a:pt x="242" y="232"/>
                  </a:moveTo>
                  <a:cubicBezTo>
                    <a:pt x="239" y="234"/>
                    <a:pt x="239" y="237"/>
                    <a:pt x="237" y="238"/>
                  </a:cubicBezTo>
                  <a:cubicBezTo>
                    <a:pt x="235" y="243"/>
                    <a:pt x="229" y="245"/>
                    <a:pt x="229" y="252"/>
                  </a:cubicBezTo>
                  <a:cubicBezTo>
                    <a:pt x="235" y="246"/>
                    <a:pt x="243" y="237"/>
                    <a:pt x="249" y="230"/>
                  </a:cubicBezTo>
                  <a:cubicBezTo>
                    <a:pt x="250" y="229"/>
                    <a:pt x="253" y="226"/>
                    <a:pt x="253" y="227"/>
                  </a:cubicBezTo>
                  <a:cubicBezTo>
                    <a:pt x="255" y="221"/>
                    <a:pt x="263" y="220"/>
                    <a:pt x="261" y="210"/>
                  </a:cubicBezTo>
                  <a:cubicBezTo>
                    <a:pt x="255" y="216"/>
                    <a:pt x="250" y="225"/>
                    <a:pt x="244" y="229"/>
                  </a:cubicBezTo>
                  <a:cubicBezTo>
                    <a:pt x="244" y="229"/>
                    <a:pt x="244" y="230"/>
                    <a:pt x="244" y="230"/>
                  </a:cubicBezTo>
                  <a:cubicBezTo>
                    <a:pt x="244" y="230"/>
                    <a:pt x="243" y="230"/>
                    <a:pt x="242" y="230"/>
                  </a:cubicBezTo>
                  <a:cubicBezTo>
                    <a:pt x="242" y="231"/>
                    <a:pt x="243" y="231"/>
                    <a:pt x="242" y="232"/>
                  </a:cubicBezTo>
                  <a:close/>
                  <a:moveTo>
                    <a:pt x="239" y="235"/>
                  </a:moveTo>
                  <a:cubicBezTo>
                    <a:pt x="242" y="229"/>
                    <a:pt x="247" y="225"/>
                    <a:pt x="251" y="220"/>
                  </a:cubicBezTo>
                  <a:cubicBezTo>
                    <a:pt x="251" y="221"/>
                    <a:pt x="251" y="221"/>
                    <a:pt x="251" y="220"/>
                  </a:cubicBezTo>
                  <a:cubicBezTo>
                    <a:pt x="253" y="217"/>
                    <a:pt x="257" y="213"/>
                    <a:pt x="259" y="209"/>
                  </a:cubicBezTo>
                  <a:cubicBezTo>
                    <a:pt x="260" y="208"/>
                    <a:pt x="260" y="208"/>
                    <a:pt x="261" y="208"/>
                  </a:cubicBezTo>
                  <a:cubicBezTo>
                    <a:pt x="262" y="206"/>
                    <a:pt x="261" y="203"/>
                    <a:pt x="261" y="200"/>
                  </a:cubicBezTo>
                  <a:cubicBezTo>
                    <a:pt x="255" y="205"/>
                    <a:pt x="251" y="212"/>
                    <a:pt x="246" y="218"/>
                  </a:cubicBezTo>
                  <a:cubicBezTo>
                    <a:pt x="245" y="218"/>
                    <a:pt x="245" y="217"/>
                    <a:pt x="245" y="217"/>
                  </a:cubicBezTo>
                  <a:cubicBezTo>
                    <a:pt x="245" y="218"/>
                    <a:pt x="245" y="218"/>
                    <a:pt x="245" y="219"/>
                  </a:cubicBezTo>
                  <a:cubicBezTo>
                    <a:pt x="240" y="225"/>
                    <a:pt x="235" y="232"/>
                    <a:pt x="230" y="238"/>
                  </a:cubicBezTo>
                  <a:cubicBezTo>
                    <a:pt x="229" y="238"/>
                    <a:pt x="229" y="237"/>
                    <a:pt x="228" y="237"/>
                  </a:cubicBezTo>
                  <a:cubicBezTo>
                    <a:pt x="229" y="240"/>
                    <a:pt x="228" y="242"/>
                    <a:pt x="229" y="245"/>
                  </a:cubicBezTo>
                  <a:cubicBezTo>
                    <a:pt x="233" y="243"/>
                    <a:pt x="234" y="237"/>
                    <a:pt x="239" y="235"/>
                  </a:cubicBezTo>
                  <a:close/>
                  <a:moveTo>
                    <a:pt x="174" y="244"/>
                  </a:moveTo>
                  <a:cubicBezTo>
                    <a:pt x="174" y="244"/>
                    <a:pt x="174" y="244"/>
                    <a:pt x="174" y="244"/>
                  </a:cubicBezTo>
                  <a:cubicBezTo>
                    <a:pt x="183" y="235"/>
                    <a:pt x="191" y="224"/>
                    <a:pt x="200" y="214"/>
                  </a:cubicBezTo>
                  <a:cubicBezTo>
                    <a:pt x="199" y="212"/>
                    <a:pt x="199" y="211"/>
                    <a:pt x="199" y="208"/>
                  </a:cubicBezTo>
                  <a:cubicBezTo>
                    <a:pt x="192" y="215"/>
                    <a:pt x="187" y="225"/>
                    <a:pt x="179" y="230"/>
                  </a:cubicBezTo>
                  <a:cubicBezTo>
                    <a:pt x="178" y="235"/>
                    <a:pt x="172" y="237"/>
                    <a:pt x="170" y="243"/>
                  </a:cubicBezTo>
                  <a:cubicBezTo>
                    <a:pt x="168" y="243"/>
                    <a:pt x="167" y="249"/>
                    <a:pt x="168" y="250"/>
                  </a:cubicBezTo>
                  <a:cubicBezTo>
                    <a:pt x="170" y="248"/>
                    <a:pt x="173" y="245"/>
                    <a:pt x="174" y="244"/>
                  </a:cubicBezTo>
                  <a:close/>
                  <a:moveTo>
                    <a:pt x="45" y="238"/>
                  </a:moveTo>
                  <a:cubicBezTo>
                    <a:pt x="45" y="239"/>
                    <a:pt x="46" y="239"/>
                    <a:pt x="45" y="240"/>
                  </a:cubicBezTo>
                  <a:cubicBezTo>
                    <a:pt x="45" y="241"/>
                    <a:pt x="43" y="241"/>
                    <a:pt x="42" y="241"/>
                  </a:cubicBezTo>
                  <a:cubicBezTo>
                    <a:pt x="43" y="244"/>
                    <a:pt x="43" y="246"/>
                    <a:pt x="42" y="249"/>
                  </a:cubicBezTo>
                  <a:cubicBezTo>
                    <a:pt x="54" y="237"/>
                    <a:pt x="62" y="225"/>
                    <a:pt x="74" y="215"/>
                  </a:cubicBezTo>
                  <a:cubicBezTo>
                    <a:pt x="73" y="213"/>
                    <a:pt x="74" y="210"/>
                    <a:pt x="72" y="210"/>
                  </a:cubicBezTo>
                  <a:cubicBezTo>
                    <a:pt x="63" y="219"/>
                    <a:pt x="55" y="229"/>
                    <a:pt x="45" y="238"/>
                  </a:cubicBezTo>
                  <a:close/>
                  <a:moveTo>
                    <a:pt x="116" y="233"/>
                  </a:moveTo>
                  <a:cubicBezTo>
                    <a:pt x="116" y="235"/>
                    <a:pt x="113" y="238"/>
                    <a:pt x="112" y="239"/>
                  </a:cubicBezTo>
                  <a:cubicBezTo>
                    <a:pt x="111" y="241"/>
                    <a:pt x="110" y="245"/>
                    <a:pt x="107" y="245"/>
                  </a:cubicBezTo>
                  <a:cubicBezTo>
                    <a:pt x="107" y="246"/>
                    <a:pt x="107" y="248"/>
                    <a:pt x="107" y="249"/>
                  </a:cubicBezTo>
                  <a:cubicBezTo>
                    <a:pt x="116" y="239"/>
                    <a:pt x="124" y="231"/>
                    <a:pt x="132" y="221"/>
                  </a:cubicBezTo>
                  <a:cubicBezTo>
                    <a:pt x="135" y="220"/>
                    <a:pt x="135" y="217"/>
                    <a:pt x="138" y="216"/>
                  </a:cubicBezTo>
                  <a:cubicBezTo>
                    <a:pt x="138" y="214"/>
                    <a:pt x="138" y="213"/>
                    <a:pt x="137" y="211"/>
                  </a:cubicBezTo>
                  <a:cubicBezTo>
                    <a:pt x="133" y="213"/>
                    <a:pt x="132" y="219"/>
                    <a:pt x="127" y="221"/>
                  </a:cubicBezTo>
                  <a:cubicBezTo>
                    <a:pt x="127" y="223"/>
                    <a:pt x="127" y="224"/>
                    <a:pt x="124" y="224"/>
                  </a:cubicBezTo>
                  <a:cubicBezTo>
                    <a:pt x="125" y="226"/>
                    <a:pt x="123" y="228"/>
                    <a:pt x="121" y="228"/>
                  </a:cubicBezTo>
                  <a:cubicBezTo>
                    <a:pt x="122" y="229"/>
                    <a:pt x="120" y="231"/>
                    <a:pt x="118" y="230"/>
                  </a:cubicBezTo>
                  <a:cubicBezTo>
                    <a:pt x="118" y="233"/>
                    <a:pt x="117" y="232"/>
                    <a:pt x="116" y="233"/>
                  </a:cubicBezTo>
                  <a:close/>
                  <a:moveTo>
                    <a:pt x="66" y="225"/>
                  </a:moveTo>
                  <a:cubicBezTo>
                    <a:pt x="61" y="233"/>
                    <a:pt x="54" y="239"/>
                    <a:pt x="48" y="246"/>
                  </a:cubicBezTo>
                  <a:cubicBezTo>
                    <a:pt x="46" y="248"/>
                    <a:pt x="43" y="251"/>
                    <a:pt x="43" y="254"/>
                  </a:cubicBezTo>
                  <a:cubicBezTo>
                    <a:pt x="47" y="253"/>
                    <a:pt x="50" y="249"/>
                    <a:pt x="53" y="246"/>
                  </a:cubicBezTo>
                  <a:cubicBezTo>
                    <a:pt x="56" y="243"/>
                    <a:pt x="59" y="240"/>
                    <a:pt x="61" y="237"/>
                  </a:cubicBezTo>
                  <a:cubicBezTo>
                    <a:pt x="65" y="234"/>
                    <a:pt x="67" y="229"/>
                    <a:pt x="71" y="226"/>
                  </a:cubicBezTo>
                  <a:cubicBezTo>
                    <a:pt x="72" y="226"/>
                    <a:pt x="73" y="225"/>
                    <a:pt x="74" y="224"/>
                  </a:cubicBezTo>
                  <a:cubicBezTo>
                    <a:pt x="73" y="221"/>
                    <a:pt x="74" y="219"/>
                    <a:pt x="73" y="218"/>
                  </a:cubicBezTo>
                  <a:cubicBezTo>
                    <a:pt x="71" y="221"/>
                    <a:pt x="69" y="223"/>
                    <a:pt x="66" y="225"/>
                  </a:cubicBezTo>
                  <a:close/>
                  <a:moveTo>
                    <a:pt x="191" y="227"/>
                  </a:moveTo>
                  <a:cubicBezTo>
                    <a:pt x="190" y="230"/>
                    <a:pt x="187" y="233"/>
                    <a:pt x="184" y="235"/>
                  </a:cubicBezTo>
                  <a:cubicBezTo>
                    <a:pt x="184" y="236"/>
                    <a:pt x="184" y="236"/>
                    <a:pt x="184" y="237"/>
                  </a:cubicBezTo>
                  <a:cubicBezTo>
                    <a:pt x="182" y="240"/>
                    <a:pt x="178" y="241"/>
                    <a:pt x="176" y="245"/>
                  </a:cubicBezTo>
                  <a:cubicBezTo>
                    <a:pt x="174" y="247"/>
                    <a:pt x="173" y="251"/>
                    <a:pt x="170" y="251"/>
                  </a:cubicBezTo>
                  <a:cubicBezTo>
                    <a:pt x="171" y="252"/>
                    <a:pt x="169" y="253"/>
                    <a:pt x="168" y="255"/>
                  </a:cubicBezTo>
                  <a:cubicBezTo>
                    <a:pt x="169" y="255"/>
                    <a:pt x="170" y="255"/>
                    <a:pt x="170" y="255"/>
                  </a:cubicBezTo>
                  <a:cubicBezTo>
                    <a:pt x="174" y="250"/>
                    <a:pt x="177" y="246"/>
                    <a:pt x="182" y="242"/>
                  </a:cubicBezTo>
                  <a:cubicBezTo>
                    <a:pt x="188" y="236"/>
                    <a:pt x="194" y="229"/>
                    <a:pt x="199" y="223"/>
                  </a:cubicBezTo>
                  <a:cubicBezTo>
                    <a:pt x="199" y="221"/>
                    <a:pt x="200" y="220"/>
                    <a:pt x="199" y="219"/>
                  </a:cubicBezTo>
                  <a:cubicBezTo>
                    <a:pt x="196" y="221"/>
                    <a:pt x="194" y="225"/>
                    <a:pt x="191" y="227"/>
                  </a:cubicBezTo>
                  <a:close/>
                  <a:moveTo>
                    <a:pt x="127" y="229"/>
                  </a:moveTo>
                  <a:cubicBezTo>
                    <a:pt x="126" y="230"/>
                    <a:pt x="128" y="229"/>
                    <a:pt x="127" y="231"/>
                  </a:cubicBezTo>
                  <a:cubicBezTo>
                    <a:pt x="124" y="232"/>
                    <a:pt x="124" y="237"/>
                    <a:pt x="121" y="235"/>
                  </a:cubicBezTo>
                  <a:cubicBezTo>
                    <a:pt x="120" y="237"/>
                    <a:pt x="120" y="236"/>
                    <a:pt x="121" y="237"/>
                  </a:cubicBezTo>
                  <a:cubicBezTo>
                    <a:pt x="115" y="242"/>
                    <a:pt x="111" y="247"/>
                    <a:pt x="107" y="253"/>
                  </a:cubicBezTo>
                  <a:cubicBezTo>
                    <a:pt x="107" y="254"/>
                    <a:pt x="108" y="253"/>
                    <a:pt x="109" y="253"/>
                  </a:cubicBezTo>
                  <a:cubicBezTo>
                    <a:pt x="115" y="248"/>
                    <a:pt x="119" y="242"/>
                    <a:pt x="124" y="237"/>
                  </a:cubicBezTo>
                  <a:cubicBezTo>
                    <a:pt x="125" y="235"/>
                    <a:pt x="127" y="235"/>
                    <a:pt x="128" y="233"/>
                  </a:cubicBezTo>
                  <a:cubicBezTo>
                    <a:pt x="130" y="231"/>
                    <a:pt x="131" y="228"/>
                    <a:pt x="134" y="227"/>
                  </a:cubicBezTo>
                  <a:cubicBezTo>
                    <a:pt x="134" y="226"/>
                    <a:pt x="135" y="225"/>
                    <a:pt x="136" y="225"/>
                  </a:cubicBezTo>
                  <a:cubicBezTo>
                    <a:pt x="136" y="226"/>
                    <a:pt x="137" y="226"/>
                    <a:pt x="137" y="227"/>
                  </a:cubicBezTo>
                  <a:cubicBezTo>
                    <a:pt x="134" y="229"/>
                    <a:pt x="133" y="232"/>
                    <a:pt x="130" y="234"/>
                  </a:cubicBezTo>
                  <a:cubicBezTo>
                    <a:pt x="130" y="236"/>
                    <a:pt x="126" y="238"/>
                    <a:pt x="125" y="240"/>
                  </a:cubicBezTo>
                  <a:cubicBezTo>
                    <a:pt x="122" y="243"/>
                    <a:pt x="119" y="248"/>
                    <a:pt x="117" y="248"/>
                  </a:cubicBezTo>
                  <a:cubicBezTo>
                    <a:pt x="116" y="251"/>
                    <a:pt x="113" y="251"/>
                    <a:pt x="113" y="253"/>
                  </a:cubicBezTo>
                  <a:cubicBezTo>
                    <a:pt x="113" y="254"/>
                    <a:pt x="115" y="253"/>
                    <a:pt x="117" y="254"/>
                  </a:cubicBezTo>
                  <a:cubicBezTo>
                    <a:pt x="122" y="246"/>
                    <a:pt x="131" y="240"/>
                    <a:pt x="137" y="232"/>
                  </a:cubicBezTo>
                  <a:cubicBezTo>
                    <a:pt x="137" y="228"/>
                    <a:pt x="139" y="224"/>
                    <a:pt x="137" y="220"/>
                  </a:cubicBezTo>
                  <a:cubicBezTo>
                    <a:pt x="133" y="222"/>
                    <a:pt x="131" y="228"/>
                    <a:pt x="127" y="229"/>
                  </a:cubicBezTo>
                  <a:close/>
                  <a:moveTo>
                    <a:pt x="258" y="224"/>
                  </a:moveTo>
                  <a:cubicBezTo>
                    <a:pt x="247" y="234"/>
                    <a:pt x="238" y="245"/>
                    <a:pt x="229" y="256"/>
                  </a:cubicBezTo>
                  <a:cubicBezTo>
                    <a:pt x="231" y="257"/>
                    <a:pt x="232" y="256"/>
                    <a:pt x="234" y="256"/>
                  </a:cubicBezTo>
                  <a:cubicBezTo>
                    <a:pt x="234" y="256"/>
                    <a:pt x="234" y="255"/>
                    <a:pt x="234" y="254"/>
                  </a:cubicBezTo>
                  <a:cubicBezTo>
                    <a:pt x="242" y="247"/>
                    <a:pt x="249" y="238"/>
                    <a:pt x="257" y="231"/>
                  </a:cubicBezTo>
                  <a:cubicBezTo>
                    <a:pt x="257" y="229"/>
                    <a:pt x="259" y="228"/>
                    <a:pt x="261" y="228"/>
                  </a:cubicBezTo>
                  <a:cubicBezTo>
                    <a:pt x="261" y="224"/>
                    <a:pt x="262" y="224"/>
                    <a:pt x="261" y="221"/>
                  </a:cubicBezTo>
                  <a:cubicBezTo>
                    <a:pt x="259" y="221"/>
                    <a:pt x="259" y="224"/>
                    <a:pt x="258" y="224"/>
                  </a:cubicBezTo>
                  <a:cubicBezTo>
                    <a:pt x="258" y="224"/>
                    <a:pt x="258" y="224"/>
                    <a:pt x="258" y="224"/>
                  </a:cubicBezTo>
                  <a:close/>
                  <a:moveTo>
                    <a:pt x="192" y="233"/>
                  </a:moveTo>
                  <a:cubicBezTo>
                    <a:pt x="193" y="234"/>
                    <a:pt x="192" y="235"/>
                    <a:pt x="192" y="235"/>
                  </a:cubicBezTo>
                  <a:cubicBezTo>
                    <a:pt x="189" y="237"/>
                    <a:pt x="188" y="241"/>
                    <a:pt x="184" y="242"/>
                  </a:cubicBezTo>
                  <a:cubicBezTo>
                    <a:pt x="182" y="247"/>
                    <a:pt x="176" y="249"/>
                    <a:pt x="174" y="255"/>
                  </a:cubicBezTo>
                  <a:cubicBezTo>
                    <a:pt x="175" y="256"/>
                    <a:pt x="176" y="255"/>
                    <a:pt x="177" y="255"/>
                  </a:cubicBezTo>
                  <a:cubicBezTo>
                    <a:pt x="183" y="248"/>
                    <a:pt x="192" y="241"/>
                    <a:pt x="198" y="233"/>
                  </a:cubicBezTo>
                  <a:cubicBezTo>
                    <a:pt x="199" y="232"/>
                    <a:pt x="199" y="230"/>
                    <a:pt x="200" y="228"/>
                  </a:cubicBezTo>
                  <a:cubicBezTo>
                    <a:pt x="199" y="228"/>
                    <a:pt x="200" y="227"/>
                    <a:pt x="199" y="227"/>
                  </a:cubicBezTo>
                  <a:cubicBezTo>
                    <a:pt x="196" y="229"/>
                    <a:pt x="195" y="232"/>
                    <a:pt x="192" y="233"/>
                  </a:cubicBezTo>
                  <a:close/>
                  <a:moveTo>
                    <a:pt x="73" y="228"/>
                  </a:moveTo>
                  <a:cubicBezTo>
                    <a:pt x="65" y="237"/>
                    <a:pt x="58" y="244"/>
                    <a:pt x="50" y="253"/>
                  </a:cubicBezTo>
                  <a:cubicBezTo>
                    <a:pt x="56" y="252"/>
                    <a:pt x="59" y="243"/>
                    <a:pt x="65" y="241"/>
                  </a:cubicBezTo>
                  <a:cubicBezTo>
                    <a:pt x="67" y="236"/>
                    <a:pt x="71" y="233"/>
                    <a:pt x="74" y="231"/>
                  </a:cubicBezTo>
                  <a:cubicBezTo>
                    <a:pt x="74" y="230"/>
                    <a:pt x="74" y="229"/>
                    <a:pt x="74" y="228"/>
                  </a:cubicBezTo>
                  <a:cubicBezTo>
                    <a:pt x="73" y="228"/>
                    <a:pt x="73" y="228"/>
                    <a:pt x="73" y="228"/>
                  </a:cubicBezTo>
                  <a:close/>
                  <a:moveTo>
                    <a:pt x="243" y="252"/>
                  </a:moveTo>
                  <a:cubicBezTo>
                    <a:pt x="250" y="247"/>
                    <a:pt x="254" y="239"/>
                    <a:pt x="261" y="233"/>
                  </a:cubicBezTo>
                  <a:cubicBezTo>
                    <a:pt x="261" y="232"/>
                    <a:pt x="261" y="230"/>
                    <a:pt x="261" y="229"/>
                  </a:cubicBezTo>
                  <a:cubicBezTo>
                    <a:pt x="252" y="238"/>
                    <a:pt x="243" y="246"/>
                    <a:pt x="236" y="256"/>
                  </a:cubicBezTo>
                  <a:cubicBezTo>
                    <a:pt x="237" y="256"/>
                    <a:pt x="238" y="256"/>
                    <a:pt x="238" y="256"/>
                  </a:cubicBezTo>
                  <a:cubicBezTo>
                    <a:pt x="240" y="255"/>
                    <a:pt x="243" y="253"/>
                    <a:pt x="243" y="252"/>
                  </a:cubicBezTo>
                  <a:close/>
                  <a:moveTo>
                    <a:pt x="55" y="253"/>
                  </a:moveTo>
                  <a:cubicBezTo>
                    <a:pt x="56" y="254"/>
                    <a:pt x="58" y="253"/>
                    <a:pt x="60" y="253"/>
                  </a:cubicBezTo>
                  <a:cubicBezTo>
                    <a:pt x="64" y="248"/>
                    <a:pt x="69" y="243"/>
                    <a:pt x="74" y="239"/>
                  </a:cubicBezTo>
                  <a:cubicBezTo>
                    <a:pt x="73" y="237"/>
                    <a:pt x="75" y="235"/>
                    <a:pt x="73" y="235"/>
                  </a:cubicBezTo>
                  <a:cubicBezTo>
                    <a:pt x="67" y="241"/>
                    <a:pt x="61" y="247"/>
                    <a:pt x="55" y="253"/>
                  </a:cubicBezTo>
                  <a:close/>
                  <a:moveTo>
                    <a:pt x="196" y="238"/>
                  </a:moveTo>
                  <a:cubicBezTo>
                    <a:pt x="192" y="244"/>
                    <a:pt x="184" y="249"/>
                    <a:pt x="180" y="255"/>
                  </a:cubicBezTo>
                  <a:cubicBezTo>
                    <a:pt x="181" y="256"/>
                    <a:pt x="183" y="255"/>
                    <a:pt x="184" y="256"/>
                  </a:cubicBezTo>
                  <a:cubicBezTo>
                    <a:pt x="189" y="250"/>
                    <a:pt x="195" y="245"/>
                    <a:pt x="200" y="239"/>
                  </a:cubicBezTo>
                  <a:cubicBezTo>
                    <a:pt x="200" y="238"/>
                    <a:pt x="200" y="238"/>
                    <a:pt x="200" y="236"/>
                  </a:cubicBezTo>
                  <a:cubicBezTo>
                    <a:pt x="198" y="236"/>
                    <a:pt x="198" y="238"/>
                    <a:pt x="196" y="238"/>
                  </a:cubicBezTo>
                  <a:close/>
                  <a:moveTo>
                    <a:pt x="244" y="252"/>
                  </a:moveTo>
                  <a:cubicBezTo>
                    <a:pt x="243" y="254"/>
                    <a:pt x="242" y="254"/>
                    <a:pt x="241" y="256"/>
                  </a:cubicBezTo>
                  <a:cubicBezTo>
                    <a:pt x="249" y="256"/>
                    <a:pt x="253" y="256"/>
                    <a:pt x="261" y="256"/>
                  </a:cubicBezTo>
                  <a:cubicBezTo>
                    <a:pt x="261" y="254"/>
                    <a:pt x="262" y="251"/>
                    <a:pt x="260" y="249"/>
                  </a:cubicBezTo>
                  <a:cubicBezTo>
                    <a:pt x="259" y="250"/>
                    <a:pt x="256" y="256"/>
                    <a:pt x="253" y="254"/>
                  </a:cubicBezTo>
                  <a:cubicBezTo>
                    <a:pt x="256" y="251"/>
                    <a:pt x="258" y="249"/>
                    <a:pt x="261" y="246"/>
                  </a:cubicBezTo>
                  <a:cubicBezTo>
                    <a:pt x="261" y="245"/>
                    <a:pt x="261" y="244"/>
                    <a:pt x="261" y="243"/>
                  </a:cubicBezTo>
                  <a:cubicBezTo>
                    <a:pt x="257" y="248"/>
                    <a:pt x="252" y="252"/>
                    <a:pt x="247" y="255"/>
                  </a:cubicBezTo>
                  <a:cubicBezTo>
                    <a:pt x="246" y="255"/>
                    <a:pt x="246" y="255"/>
                    <a:pt x="246" y="254"/>
                  </a:cubicBezTo>
                  <a:cubicBezTo>
                    <a:pt x="251" y="251"/>
                    <a:pt x="256" y="246"/>
                    <a:pt x="260" y="241"/>
                  </a:cubicBezTo>
                  <a:cubicBezTo>
                    <a:pt x="261" y="241"/>
                    <a:pt x="260" y="243"/>
                    <a:pt x="261" y="243"/>
                  </a:cubicBezTo>
                  <a:cubicBezTo>
                    <a:pt x="261" y="241"/>
                    <a:pt x="262" y="237"/>
                    <a:pt x="260" y="237"/>
                  </a:cubicBezTo>
                  <a:cubicBezTo>
                    <a:pt x="255" y="242"/>
                    <a:pt x="249" y="250"/>
                    <a:pt x="244" y="252"/>
                  </a:cubicBezTo>
                  <a:close/>
                  <a:moveTo>
                    <a:pt x="119" y="253"/>
                  </a:moveTo>
                  <a:cubicBezTo>
                    <a:pt x="122" y="255"/>
                    <a:pt x="126" y="253"/>
                    <a:pt x="130" y="254"/>
                  </a:cubicBezTo>
                  <a:cubicBezTo>
                    <a:pt x="131" y="250"/>
                    <a:pt x="138" y="249"/>
                    <a:pt x="136" y="245"/>
                  </a:cubicBezTo>
                  <a:cubicBezTo>
                    <a:pt x="134" y="249"/>
                    <a:pt x="131" y="250"/>
                    <a:pt x="127" y="253"/>
                  </a:cubicBezTo>
                  <a:cubicBezTo>
                    <a:pt x="127" y="252"/>
                    <a:pt x="125" y="253"/>
                    <a:pt x="126" y="252"/>
                  </a:cubicBezTo>
                  <a:cubicBezTo>
                    <a:pt x="130" y="248"/>
                    <a:pt x="134" y="245"/>
                    <a:pt x="137" y="241"/>
                  </a:cubicBezTo>
                  <a:cubicBezTo>
                    <a:pt x="137" y="239"/>
                    <a:pt x="138" y="238"/>
                    <a:pt x="136" y="237"/>
                  </a:cubicBezTo>
                  <a:cubicBezTo>
                    <a:pt x="131" y="242"/>
                    <a:pt x="124" y="247"/>
                    <a:pt x="119" y="253"/>
                  </a:cubicBezTo>
                  <a:close/>
                  <a:moveTo>
                    <a:pt x="73" y="242"/>
                  </a:moveTo>
                  <a:cubicBezTo>
                    <a:pt x="70" y="247"/>
                    <a:pt x="66" y="249"/>
                    <a:pt x="63" y="253"/>
                  </a:cubicBezTo>
                  <a:cubicBezTo>
                    <a:pt x="68" y="255"/>
                    <a:pt x="70" y="248"/>
                    <a:pt x="74" y="248"/>
                  </a:cubicBezTo>
                  <a:cubicBezTo>
                    <a:pt x="73" y="247"/>
                    <a:pt x="75" y="244"/>
                    <a:pt x="74" y="242"/>
                  </a:cubicBezTo>
                  <a:cubicBezTo>
                    <a:pt x="74" y="242"/>
                    <a:pt x="73" y="242"/>
                    <a:pt x="73" y="242"/>
                  </a:cubicBezTo>
                  <a:close/>
                  <a:moveTo>
                    <a:pt x="190" y="253"/>
                  </a:moveTo>
                  <a:cubicBezTo>
                    <a:pt x="189" y="253"/>
                    <a:pt x="187" y="254"/>
                    <a:pt x="188" y="256"/>
                  </a:cubicBezTo>
                  <a:cubicBezTo>
                    <a:pt x="189" y="256"/>
                    <a:pt x="190" y="255"/>
                    <a:pt x="192" y="256"/>
                  </a:cubicBezTo>
                  <a:cubicBezTo>
                    <a:pt x="194" y="251"/>
                    <a:pt x="203" y="250"/>
                    <a:pt x="199" y="243"/>
                  </a:cubicBezTo>
                  <a:cubicBezTo>
                    <a:pt x="196" y="246"/>
                    <a:pt x="192" y="249"/>
                    <a:pt x="190" y="253"/>
                  </a:cubicBezTo>
                  <a:close/>
                  <a:moveTo>
                    <a:pt x="70" y="253"/>
                  </a:moveTo>
                  <a:cubicBezTo>
                    <a:pt x="72" y="254"/>
                    <a:pt x="73" y="254"/>
                    <a:pt x="74" y="254"/>
                  </a:cubicBezTo>
                  <a:cubicBezTo>
                    <a:pt x="74" y="253"/>
                    <a:pt x="74" y="251"/>
                    <a:pt x="74" y="250"/>
                  </a:cubicBezTo>
                  <a:cubicBezTo>
                    <a:pt x="72" y="251"/>
                    <a:pt x="71" y="252"/>
                    <a:pt x="70" y="253"/>
                  </a:cubicBezTo>
                  <a:close/>
                  <a:moveTo>
                    <a:pt x="132" y="254"/>
                  </a:moveTo>
                  <a:cubicBezTo>
                    <a:pt x="134" y="254"/>
                    <a:pt x="135" y="254"/>
                    <a:pt x="137" y="254"/>
                  </a:cubicBezTo>
                  <a:cubicBezTo>
                    <a:pt x="137" y="253"/>
                    <a:pt x="137" y="252"/>
                    <a:pt x="137" y="251"/>
                  </a:cubicBezTo>
                  <a:cubicBezTo>
                    <a:pt x="135" y="251"/>
                    <a:pt x="134" y="253"/>
                    <a:pt x="132" y="254"/>
                  </a:cubicBezTo>
                  <a:close/>
                  <a:moveTo>
                    <a:pt x="195" y="256"/>
                  </a:moveTo>
                  <a:cubicBezTo>
                    <a:pt x="197" y="256"/>
                    <a:pt x="198" y="256"/>
                    <a:pt x="200" y="256"/>
                  </a:cubicBezTo>
                  <a:cubicBezTo>
                    <a:pt x="201" y="255"/>
                    <a:pt x="200" y="254"/>
                    <a:pt x="200" y="252"/>
                  </a:cubicBezTo>
                  <a:cubicBezTo>
                    <a:pt x="197" y="253"/>
                    <a:pt x="196" y="254"/>
                    <a:pt x="195" y="2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4837" y="1302"/>
              <a:ext cx="1388" cy="112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176">
                  <a:moveTo>
                    <a:pt x="183" y="5"/>
                  </a:moveTo>
                  <a:cubicBezTo>
                    <a:pt x="178" y="13"/>
                    <a:pt x="173" y="21"/>
                    <a:pt x="169" y="31"/>
                  </a:cubicBezTo>
                  <a:cubicBezTo>
                    <a:pt x="168" y="31"/>
                    <a:pt x="167" y="32"/>
                    <a:pt x="166" y="33"/>
                  </a:cubicBezTo>
                  <a:cubicBezTo>
                    <a:pt x="164" y="40"/>
                    <a:pt x="158" y="44"/>
                    <a:pt x="156" y="51"/>
                  </a:cubicBezTo>
                  <a:cubicBezTo>
                    <a:pt x="155" y="51"/>
                    <a:pt x="155" y="51"/>
                    <a:pt x="154" y="51"/>
                  </a:cubicBezTo>
                  <a:cubicBezTo>
                    <a:pt x="154" y="53"/>
                    <a:pt x="153" y="54"/>
                    <a:pt x="153" y="56"/>
                  </a:cubicBezTo>
                  <a:cubicBezTo>
                    <a:pt x="151" y="56"/>
                    <a:pt x="151" y="57"/>
                    <a:pt x="149" y="57"/>
                  </a:cubicBezTo>
                  <a:cubicBezTo>
                    <a:pt x="149" y="52"/>
                    <a:pt x="149" y="49"/>
                    <a:pt x="148" y="44"/>
                  </a:cubicBezTo>
                  <a:cubicBezTo>
                    <a:pt x="143" y="49"/>
                    <a:pt x="138" y="55"/>
                    <a:pt x="132" y="60"/>
                  </a:cubicBezTo>
                  <a:cubicBezTo>
                    <a:pt x="129" y="64"/>
                    <a:pt x="125" y="67"/>
                    <a:pt x="122" y="70"/>
                  </a:cubicBezTo>
                  <a:cubicBezTo>
                    <a:pt x="108" y="84"/>
                    <a:pt x="93" y="98"/>
                    <a:pt x="78" y="110"/>
                  </a:cubicBezTo>
                  <a:cubicBezTo>
                    <a:pt x="74" y="115"/>
                    <a:pt x="69" y="119"/>
                    <a:pt x="65" y="123"/>
                  </a:cubicBezTo>
                  <a:cubicBezTo>
                    <a:pt x="64" y="124"/>
                    <a:pt x="64" y="124"/>
                    <a:pt x="63" y="124"/>
                  </a:cubicBezTo>
                  <a:cubicBezTo>
                    <a:pt x="60" y="128"/>
                    <a:pt x="56" y="131"/>
                    <a:pt x="52" y="134"/>
                  </a:cubicBezTo>
                  <a:cubicBezTo>
                    <a:pt x="48" y="137"/>
                    <a:pt x="44" y="141"/>
                    <a:pt x="41" y="145"/>
                  </a:cubicBezTo>
                  <a:cubicBezTo>
                    <a:pt x="38" y="148"/>
                    <a:pt x="33" y="149"/>
                    <a:pt x="30" y="152"/>
                  </a:cubicBezTo>
                  <a:cubicBezTo>
                    <a:pt x="26" y="155"/>
                    <a:pt x="24" y="158"/>
                    <a:pt x="20" y="161"/>
                  </a:cubicBezTo>
                  <a:cubicBezTo>
                    <a:pt x="14" y="166"/>
                    <a:pt x="8" y="171"/>
                    <a:pt x="2" y="176"/>
                  </a:cubicBezTo>
                  <a:cubicBezTo>
                    <a:pt x="1" y="175"/>
                    <a:pt x="1" y="174"/>
                    <a:pt x="0" y="174"/>
                  </a:cubicBezTo>
                  <a:cubicBezTo>
                    <a:pt x="8" y="168"/>
                    <a:pt x="16" y="162"/>
                    <a:pt x="24" y="155"/>
                  </a:cubicBezTo>
                  <a:cubicBezTo>
                    <a:pt x="33" y="146"/>
                    <a:pt x="44" y="140"/>
                    <a:pt x="52" y="130"/>
                  </a:cubicBezTo>
                  <a:cubicBezTo>
                    <a:pt x="63" y="122"/>
                    <a:pt x="73" y="112"/>
                    <a:pt x="84" y="103"/>
                  </a:cubicBezTo>
                  <a:cubicBezTo>
                    <a:pt x="85" y="101"/>
                    <a:pt x="87" y="100"/>
                    <a:pt x="89" y="99"/>
                  </a:cubicBezTo>
                  <a:cubicBezTo>
                    <a:pt x="92" y="96"/>
                    <a:pt x="94" y="93"/>
                    <a:pt x="97" y="91"/>
                  </a:cubicBezTo>
                  <a:cubicBezTo>
                    <a:pt x="100" y="88"/>
                    <a:pt x="104" y="86"/>
                    <a:pt x="107" y="83"/>
                  </a:cubicBezTo>
                  <a:cubicBezTo>
                    <a:pt x="116" y="74"/>
                    <a:pt x="125" y="64"/>
                    <a:pt x="134" y="55"/>
                  </a:cubicBezTo>
                  <a:cubicBezTo>
                    <a:pt x="139" y="51"/>
                    <a:pt x="143" y="46"/>
                    <a:pt x="147" y="41"/>
                  </a:cubicBezTo>
                  <a:cubicBezTo>
                    <a:pt x="143" y="39"/>
                    <a:pt x="140" y="43"/>
                    <a:pt x="137" y="40"/>
                  </a:cubicBezTo>
                  <a:cubicBezTo>
                    <a:pt x="136" y="37"/>
                    <a:pt x="140" y="37"/>
                    <a:pt x="142" y="36"/>
                  </a:cubicBezTo>
                  <a:cubicBezTo>
                    <a:pt x="144" y="35"/>
                    <a:pt x="145" y="33"/>
                    <a:pt x="148" y="32"/>
                  </a:cubicBezTo>
                  <a:cubicBezTo>
                    <a:pt x="148" y="31"/>
                    <a:pt x="150" y="31"/>
                    <a:pt x="150" y="30"/>
                  </a:cubicBezTo>
                  <a:cubicBezTo>
                    <a:pt x="158" y="26"/>
                    <a:pt x="166" y="18"/>
                    <a:pt x="172" y="11"/>
                  </a:cubicBezTo>
                  <a:cubicBezTo>
                    <a:pt x="175" y="8"/>
                    <a:pt x="180" y="0"/>
                    <a:pt x="18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496" y="2417"/>
              <a:ext cx="349" cy="186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8">
                  <a:moveTo>
                    <a:pt x="45" y="0"/>
                  </a:moveTo>
                  <a:cubicBezTo>
                    <a:pt x="46" y="0"/>
                    <a:pt x="45" y="2"/>
                    <a:pt x="46" y="2"/>
                  </a:cubicBezTo>
                  <a:cubicBezTo>
                    <a:pt x="41" y="7"/>
                    <a:pt x="33" y="10"/>
                    <a:pt x="28" y="15"/>
                  </a:cubicBezTo>
                  <a:cubicBezTo>
                    <a:pt x="18" y="19"/>
                    <a:pt x="11" y="26"/>
                    <a:pt x="0" y="29"/>
                  </a:cubicBezTo>
                  <a:cubicBezTo>
                    <a:pt x="0" y="26"/>
                    <a:pt x="3" y="25"/>
                    <a:pt x="5" y="25"/>
                  </a:cubicBezTo>
                  <a:cubicBezTo>
                    <a:pt x="17" y="18"/>
                    <a:pt x="29" y="12"/>
                    <a:pt x="39" y="4"/>
                  </a:cubicBezTo>
                  <a:cubicBezTo>
                    <a:pt x="42" y="3"/>
                    <a:pt x="43" y="2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452387" y="2532369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01</a:t>
            </a:r>
            <a:endParaRPr lang="zh-CN" altLang="en-US" sz="2800" b="1" spc="3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7360413" y="3006461"/>
            <a:ext cx="3240000" cy="18000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" name="椭圆 31"/>
          <p:cNvSpPr/>
          <p:nvPr/>
        </p:nvSpPr>
        <p:spPr>
          <a:xfrm>
            <a:off x="6151541" y="2598034"/>
            <a:ext cx="904457" cy="483157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2-5" fmla="*/ 2318 h 2362"/>
              <a:gd name="connsiteY2-6" fmla="*/ 2318 h 2362"/>
              <a:gd name="connsiteX3-7" fmla="*/ 2318 h 2362"/>
              <a:gd name="connsiteY3-8" fmla="*/ 2318 h 2362"/>
              <a:gd name="connsiteX4-9" fmla="*/ 2318 h 2362"/>
              <a:gd name="connsiteY4-10" fmla="*/ 2318 h 2362"/>
              <a:gd name="connsiteX0-11" fmla="*/ 2318 h 2362"/>
              <a:gd name="connsiteY0-12" fmla="*/ 2318 h 2362"/>
              <a:gd name="connsiteX1-13" fmla="*/ 2318 h 2362"/>
              <a:gd name="connsiteY1-14" fmla="*/ 2318 h 2362"/>
              <a:gd name="connsiteX2-15" fmla="*/ 2318 h 2362"/>
              <a:gd name="connsiteY2-16" fmla="*/ 2318 h 2362"/>
              <a:gd name="connsiteX3-17" fmla="*/ 2318 h 2362"/>
              <a:gd name="connsiteY3-18" fmla="*/ 2318 h 2362"/>
              <a:gd name="connsiteX4-19" fmla="*/ 2318 h 2362"/>
              <a:gd name="connsiteY4-20" fmla="*/ 2318 h 2362"/>
              <a:gd name="connsiteX0-21" fmla="*/ 2318 h 2362"/>
              <a:gd name="connsiteY0-22" fmla="*/ 2318 h 2362"/>
              <a:gd name="connsiteX1-23" fmla="*/ 2318 h 2362"/>
              <a:gd name="connsiteY1-24" fmla="*/ 2318 h 2362"/>
              <a:gd name="connsiteX2-25" fmla="*/ 2318 h 2362"/>
              <a:gd name="connsiteY2-26" fmla="*/ 2318 h 2362"/>
              <a:gd name="connsiteX3-27" fmla="*/ 2318 h 2362"/>
              <a:gd name="connsiteY3-28" fmla="*/ 2318 h 2362"/>
              <a:gd name="connsiteX4-29" fmla="*/ 2318 h 2362"/>
              <a:gd name="connsiteY4-30" fmla="*/ 2318 h 2362"/>
              <a:gd name="connsiteX0-31" fmla="*/ 2318 h 2362"/>
              <a:gd name="connsiteY0-32" fmla="*/ 2318 h 2362"/>
              <a:gd name="connsiteX1-33" fmla="*/ 2318 h 2362"/>
              <a:gd name="connsiteY1-34" fmla="*/ 2318 h 2362"/>
              <a:gd name="connsiteX2-35" fmla="*/ 2318 h 2362"/>
              <a:gd name="connsiteY2-36" fmla="*/ 2318 h 2362"/>
              <a:gd name="connsiteX3-37" fmla="*/ 2318 h 2362"/>
              <a:gd name="connsiteY3-38" fmla="*/ 2318 h 2362"/>
              <a:gd name="connsiteX4-39" fmla="*/ 2318 h 2362"/>
              <a:gd name="connsiteY4-40" fmla="*/ 2318 h 2362"/>
              <a:gd name="connsiteX0-41" fmla="*/ 2318 h 2362"/>
              <a:gd name="connsiteY0-42" fmla="*/ 2318 h 2362"/>
              <a:gd name="connsiteX1-43" fmla="*/ 2318 h 2362"/>
              <a:gd name="connsiteY1-44" fmla="*/ 2318 h 2362"/>
              <a:gd name="connsiteX2-45" fmla="*/ 2318 h 2362"/>
              <a:gd name="connsiteY2-46" fmla="*/ 2318 h 2362"/>
              <a:gd name="connsiteX3-47" fmla="*/ 2318 h 2362"/>
              <a:gd name="connsiteY3-48" fmla="*/ 2318 h 2362"/>
              <a:gd name="connsiteX4-49" fmla="*/ 2318 h 2362"/>
              <a:gd name="connsiteY4-50" fmla="*/ 2318 h 2362"/>
              <a:gd name="connsiteX0-51" fmla="*/ 2318 h 2362"/>
              <a:gd name="connsiteY0-52" fmla="*/ 2318 h 2362"/>
              <a:gd name="connsiteX1-53" fmla="*/ 2318 h 2362"/>
              <a:gd name="connsiteY1-54" fmla="*/ 2318 h 2362"/>
              <a:gd name="connsiteX2-55" fmla="*/ 2318 h 2362"/>
              <a:gd name="connsiteY2-56" fmla="*/ 2318 h 2362"/>
              <a:gd name="connsiteX3-57" fmla="*/ 2318 h 2362"/>
              <a:gd name="connsiteY3-58" fmla="*/ 2318 h 2362"/>
              <a:gd name="connsiteX4-59" fmla="*/ 2318 h 2362"/>
              <a:gd name="connsiteY4-60" fmla="*/ 2318 h 2362"/>
              <a:gd name="connsiteX0-61" fmla="*/ 2318 h 2362"/>
              <a:gd name="connsiteY0-62" fmla="*/ 2318 h 2362"/>
              <a:gd name="connsiteX1-63" fmla="*/ 2318 h 2362"/>
              <a:gd name="connsiteY1-64" fmla="*/ 2318 h 2362"/>
              <a:gd name="connsiteX2-65" fmla="*/ 2318 h 2362"/>
              <a:gd name="connsiteY2-66" fmla="*/ 2318 h 2362"/>
              <a:gd name="connsiteX3-67" fmla="*/ 2318 h 2362"/>
              <a:gd name="connsiteY3-68" fmla="*/ 2318 h 2362"/>
              <a:gd name="connsiteX4-69" fmla="*/ 2318 h 2362"/>
              <a:gd name="connsiteY4-70" fmla="*/ 2318 h 2362"/>
              <a:gd name="connsiteX0-71" fmla="*/ 2318 h 2362"/>
              <a:gd name="connsiteY0-72" fmla="*/ 2318 h 2362"/>
              <a:gd name="connsiteX1-73" fmla="*/ 2318 h 2362"/>
              <a:gd name="connsiteY1-74" fmla="*/ 2318 h 2362"/>
              <a:gd name="connsiteX2-75" fmla="*/ 2318 h 2362"/>
              <a:gd name="connsiteY2-76" fmla="*/ 2318 h 2362"/>
              <a:gd name="connsiteX3-77" fmla="*/ 2318 h 2362"/>
              <a:gd name="connsiteY3-78" fmla="*/ 2318 h 2362"/>
              <a:gd name="connsiteX4-79" fmla="*/ 2318 h 2362"/>
              <a:gd name="connsiteY4-80" fmla="*/ 2318 h 2362"/>
              <a:gd name="connsiteX5" fmla="*/ 2318 h 2362"/>
              <a:gd name="connsiteY5" fmla="*/ 2318 h 2362"/>
              <a:gd name="connsiteX0-81" fmla="*/ 2318 h 2362"/>
              <a:gd name="connsiteY0-82" fmla="*/ 2318 h 2362"/>
              <a:gd name="connsiteX1-83" fmla="*/ 2318 h 2362"/>
              <a:gd name="connsiteY1-84" fmla="*/ 2318 h 2362"/>
              <a:gd name="connsiteX2-85" fmla="*/ 2318 h 2362"/>
              <a:gd name="connsiteY2-86" fmla="*/ 2318 h 2362"/>
              <a:gd name="connsiteX3-87" fmla="*/ 2318 h 2362"/>
              <a:gd name="connsiteY3-88" fmla="*/ 2318 h 2362"/>
              <a:gd name="connsiteX4-89" fmla="*/ 2318 h 2362"/>
              <a:gd name="connsiteY4-90" fmla="*/ 2318 h 2362"/>
              <a:gd name="connsiteX5-91" fmla="*/ 2318 h 2362"/>
              <a:gd name="connsiteY5-92" fmla="*/ 2318 h 2362"/>
              <a:gd name="connsiteX0-93" fmla="*/ 2318 h 2362"/>
              <a:gd name="connsiteY0-94" fmla="*/ 2318 h 2362"/>
              <a:gd name="connsiteX1-95" fmla="*/ 2318 h 2362"/>
              <a:gd name="connsiteY1-96" fmla="*/ 2318 h 2362"/>
              <a:gd name="connsiteX2-97" fmla="*/ 2318 h 2362"/>
              <a:gd name="connsiteY2-98" fmla="*/ 2318 h 2362"/>
              <a:gd name="connsiteX3-99" fmla="*/ 2318 h 2362"/>
              <a:gd name="connsiteY3-100" fmla="*/ 2318 h 2362"/>
              <a:gd name="connsiteX4-101" fmla="*/ 2318 h 2362"/>
              <a:gd name="connsiteY4-102" fmla="*/ 2318 h 2362"/>
              <a:gd name="connsiteX5-103" fmla="*/ 2318 h 2362"/>
              <a:gd name="connsiteY5-104" fmla="*/ 2318 h 2362"/>
              <a:gd name="connsiteX0-105" fmla="*/ 2318 h 2362"/>
              <a:gd name="connsiteY0-106" fmla="*/ 2318 h 2362"/>
              <a:gd name="connsiteX1-107" fmla="*/ 2318 h 2362"/>
              <a:gd name="connsiteY1-108" fmla="*/ 2318 h 2362"/>
              <a:gd name="connsiteX2-109" fmla="*/ 2318 h 2362"/>
              <a:gd name="connsiteY2-110" fmla="*/ 2318 h 2362"/>
              <a:gd name="connsiteX3-111" fmla="*/ 2318 h 2362"/>
              <a:gd name="connsiteY3-112" fmla="*/ 2318 h 2362"/>
              <a:gd name="connsiteX4-113" fmla="*/ 2318 h 2362"/>
              <a:gd name="connsiteY4-114" fmla="*/ 2318 h 2362"/>
              <a:gd name="connsiteX5-115" fmla="*/ 2318 h 2362"/>
              <a:gd name="connsiteY5-116" fmla="*/ 2318 h 2362"/>
              <a:gd name="connsiteX6" fmla="*/ 2318 h 2362"/>
              <a:gd name="connsiteY6" fmla="*/ 2318 h 2362"/>
              <a:gd name="connsiteX0-117" fmla="*/ 2318 h 2362"/>
              <a:gd name="connsiteY0-118" fmla="*/ 2318 h 2362"/>
              <a:gd name="connsiteX1-119" fmla="*/ 2318 h 2362"/>
              <a:gd name="connsiteY1-120" fmla="*/ 2318 h 2362"/>
              <a:gd name="connsiteX2-121" fmla="*/ 2318 h 2362"/>
              <a:gd name="connsiteY2-122" fmla="*/ 2318 h 2362"/>
              <a:gd name="connsiteX3-123" fmla="*/ 2318 h 2362"/>
              <a:gd name="connsiteY3-124" fmla="*/ 2318 h 2362"/>
              <a:gd name="connsiteX4-125" fmla="*/ 2318 h 2362"/>
              <a:gd name="connsiteY4-126" fmla="*/ 2318 h 2362"/>
              <a:gd name="connsiteX5-127" fmla="*/ 2318 h 2362"/>
              <a:gd name="connsiteY5-128" fmla="*/ 2318 h 2362"/>
              <a:gd name="connsiteX6-129" fmla="*/ 2318 h 2362"/>
              <a:gd name="connsiteY6-130" fmla="*/ 2318 h 2362"/>
              <a:gd name="connsiteX0-131" fmla="*/ 2318 h 2362"/>
              <a:gd name="connsiteY0-132" fmla="*/ 2318 h 2362"/>
              <a:gd name="connsiteX1-133" fmla="*/ 2318 h 2362"/>
              <a:gd name="connsiteY1-134" fmla="*/ 2318 h 2362"/>
              <a:gd name="connsiteX2-135" fmla="*/ 2318 h 2362"/>
              <a:gd name="connsiteY2-136" fmla="*/ 2318 h 2362"/>
              <a:gd name="connsiteX3-137" fmla="*/ 2318 h 2362"/>
              <a:gd name="connsiteY3-138" fmla="*/ 2318 h 2362"/>
              <a:gd name="connsiteX4-139" fmla="*/ 2318 h 2362"/>
              <a:gd name="connsiteY4-140" fmla="*/ 2318 h 2362"/>
              <a:gd name="connsiteX5-141" fmla="*/ 2318 h 2362"/>
              <a:gd name="connsiteY5-142" fmla="*/ 2318 h 2362"/>
              <a:gd name="connsiteX6-143" fmla="*/ 2318 h 2362"/>
              <a:gd name="connsiteY6-144" fmla="*/ 2318 h 2362"/>
              <a:gd name="connsiteX0-145" fmla="*/ 2318 h 2362"/>
              <a:gd name="connsiteY0-146" fmla="*/ 2318 h 2362"/>
              <a:gd name="connsiteX1-147" fmla="*/ 2318 h 2362"/>
              <a:gd name="connsiteY1-148" fmla="*/ 2318 h 2362"/>
              <a:gd name="connsiteX2-149" fmla="*/ 2318 h 2362"/>
              <a:gd name="connsiteY2-150" fmla="*/ 2318 h 2362"/>
              <a:gd name="connsiteX3-151" fmla="*/ 2318 h 2362"/>
              <a:gd name="connsiteY3-152" fmla="*/ 2318 h 2362"/>
              <a:gd name="connsiteX4-153" fmla="*/ 2318 h 2362"/>
              <a:gd name="connsiteY4-154" fmla="*/ 2318 h 2362"/>
              <a:gd name="connsiteX5-155" fmla="*/ 2318 h 2362"/>
              <a:gd name="connsiteY5-156" fmla="*/ 2318 h 2362"/>
              <a:gd name="connsiteX6-157" fmla="*/ 2318 h 2362"/>
              <a:gd name="connsiteY6-158" fmla="*/ 2318 h 2362"/>
              <a:gd name="connsiteX0-159" fmla="*/ 2318 h 2362"/>
              <a:gd name="connsiteY0-160" fmla="*/ 2318 h 2362"/>
              <a:gd name="connsiteX1-161" fmla="*/ 2318 h 2362"/>
              <a:gd name="connsiteY1-162" fmla="*/ 2318 h 2362"/>
              <a:gd name="connsiteX2-163" fmla="*/ 2318 h 2362"/>
              <a:gd name="connsiteY2-164" fmla="*/ 2318 h 2362"/>
              <a:gd name="connsiteX3-165" fmla="*/ 2318 h 2362"/>
              <a:gd name="connsiteY3-166" fmla="*/ 2318 h 2362"/>
              <a:gd name="connsiteX4-167" fmla="*/ 2318 h 2362"/>
              <a:gd name="connsiteY4-168" fmla="*/ 2318 h 2362"/>
              <a:gd name="connsiteX5-169" fmla="*/ 2318 h 2362"/>
              <a:gd name="connsiteY5-170" fmla="*/ 2318 h 2362"/>
              <a:gd name="connsiteX6-171" fmla="*/ 2318 h 2362"/>
              <a:gd name="connsiteY6-172" fmla="*/ 2318 h 2362"/>
              <a:gd name="connsiteX0-173" fmla="*/ 2318 h 2362"/>
              <a:gd name="connsiteY0-174" fmla="*/ 2318 h 2362"/>
              <a:gd name="connsiteX1-175" fmla="*/ 2318 h 2362"/>
              <a:gd name="connsiteY1-176" fmla="*/ 2318 h 2362"/>
              <a:gd name="connsiteX2-177" fmla="*/ 2318 h 2362"/>
              <a:gd name="connsiteY2-178" fmla="*/ 2318 h 2362"/>
              <a:gd name="connsiteX3-179" fmla="*/ 2318 h 2362"/>
              <a:gd name="connsiteY3-180" fmla="*/ 2318 h 2362"/>
              <a:gd name="connsiteX4-181" fmla="*/ 2318 h 2362"/>
              <a:gd name="connsiteY4-182" fmla="*/ 2318 h 2362"/>
              <a:gd name="connsiteX5-183" fmla="*/ 2318 h 2362"/>
              <a:gd name="connsiteY5-184" fmla="*/ 2318 h 2362"/>
              <a:gd name="connsiteX6-185" fmla="*/ 2318 h 2362"/>
              <a:gd name="connsiteY6-186" fmla="*/ 2318 h 2362"/>
              <a:gd name="connsiteX0-187" fmla="*/ 2318 h 2362"/>
              <a:gd name="connsiteY0-188" fmla="*/ 2318 h 2362"/>
              <a:gd name="connsiteX1-189" fmla="*/ 2318 h 2362"/>
              <a:gd name="connsiteY1-190" fmla="*/ 2318 h 2362"/>
              <a:gd name="connsiteX2-191" fmla="*/ 2318 h 2362"/>
              <a:gd name="connsiteY2-192" fmla="*/ 2318 h 2362"/>
              <a:gd name="connsiteX3-193" fmla="*/ 2318 h 2362"/>
              <a:gd name="connsiteY3-194" fmla="*/ 2318 h 2362"/>
              <a:gd name="connsiteX4-195" fmla="*/ 2318 h 2362"/>
              <a:gd name="connsiteY4-196" fmla="*/ 2318 h 2362"/>
              <a:gd name="connsiteX5-197" fmla="*/ 2318 h 2362"/>
              <a:gd name="connsiteY5-198" fmla="*/ 2318 h 2362"/>
              <a:gd name="connsiteX6-199" fmla="*/ 2318 h 2362"/>
              <a:gd name="connsiteY6-200" fmla="*/ 2318 h 2362"/>
              <a:gd name="connsiteX0-201" fmla="*/ 2318 h 2362"/>
              <a:gd name="connsiteY0-202" fmla="*/ 2318 h 2362"/>
              <a:gd name="connsiteX1-203" fmla="*/ 2318 h 2362"/>
              <a:gd name="connsiteY1-204" fmla="*/ 2318 h 2362"/>
              <a:gd name="connsiteX2-205" fmla="*/ 2318 h 2362"/>
              <a:gd name="connsiteY2-206" fmla="*/ 2318 h 2362"/>
              <a:gd name="connsiteX3-207" fmla="*/ 2318 h 2362"/>
              <a:gd name="connsiteY3-208" fmla="*/ 2318 h 2362"/>
              <a:gd name="connsiteX4-209" fmla="*/ 2318 h 2362"/>
              <a:gd name="connsiteY4-210" fmla="*/ 2318 h 2362"/>
              <a:gd name="connsiteX5-211" fmla="*/ 2318 h 2362"/>
              <a:gd name="connsiteY5-212" fmla="*/ 2318 h 2362"/>
              <a:gd name="connsiteX6-213" fmla="*/ 2318 h 2362"/>
              <a:gd name="connsiteY6-214" fmla="*/ 2318 h 2362"/>
              <a:gd name="connsiteX0-215" fmla="*/ 2318 h 2362"/>
              <a:gd name="connsiteY0-216" fmla="*/ 2318 h 2362"/>
              <a:gd name="connsiteX1-217" fmla="*/ 2318 h 2362"/>
              <a:gd name="connsiteY1-218" fmla="*/ 2318 h 2362"/>
              <a:gd name="connsiteX2-219" fmla="*/ 2318 h 2362"/>
              <a:gd name="connsiteY2-220" fmla="*/ 2318 h 2362"/>
              <a:gd name="connsiteX3-221" fmla="*/ 2318 h 2362"/>
              <a:gd name="connsiteY3-222" fmla="*/ 2318 h 2362"/>
              <a:gd name="connsiteX4-223" fmla="*/ 2318 h 2362"/>
              <a:gd name="connsiteY4-224" fmla="*/ 2318 h 2362"/>
              <a:gd name="connsiteX5-225" fmla="*/ 2318 h 2362"/>
              <a:gd name="connsiteY5-226" fmla="*/ 2318 h 2362"/>
              <a:gd name="connsiteX6-227" fmla="*/ 2318 h 2362"/>
              <a:gd name="connsiteY6-228" fmla="*/ 2318 h 2362"/>
              <a:gd name="connsiteX0-229" fmla="*/ 2318 h 2362"/>
              <a:gd name="connsiteY0-230" fmla="*/ 2318 h 2362"/>
              <a:gd name="connsiteX1-231" fmla="*/ 2318 h 2362"/>
              <a:gd name="connsiteY1-232" fmla="*/ 2318 h 2362"/>
              <a:gd name="connsiteX2-233" fmla="*/ 2318 h 2362"/>
              <a:gd name="connsiteY2-234" fmla="*/ 2318 h 2362"/>
              <a:gd name="connsiteX3-235" fmla="*/ 2318 h 2362"/>
              <a:gd name="connsiteY3-236" fmla="*/ 2318 h 2362"/>
              <a:gd name="connsiteX4-237" fmla="*/ 2318 h 2362"/>
              <a:gd name="connsiteY4-238" fmla="*/ 2318 h 2362"/>
              <a:gd name="connsiteX5-239" fmla="*/ 2318 h 2362"/>
              <a:gd name="connsiteY5-240" fmla="*/ 2318 h 2362"/>
              <a:gd name="connsiteX6-241" fmla="*/ 2318 h 2362"/>
              <a:gd name="connsiteY6-242" fmla="*/ 2318 h 2362"/>
              <a:gd name="connsiteX0-243" fmla="*/ 2318 h 2362"/>
              <a:gd name="connsiteY0-244" fmla="*/ 2318 h 2362"/>
              <a:gd name="connsiteX1-245" fmla="*/ 2318 h 2362"/>
              <a:gd name="connsiteY1-246" fmla="*/ 2318 h 2362"/>
              <a:gd name="connsiteX2-247" fmla="*/ 2318 h 2362"/>
              <a:gd name="connsiteY2-248" fmla="*/ 2318 h 2362"/>
              <a:gd name="connsiteX3-249" fmla="*/ 2318 h 2362"/>
              <a:gd name="connsiteY3-250" fmla="*/ 2318 h 2362"/>
              <a:gd name="connsiteX4-251" fmla="*/ 2318 h 2362"/>
              <a:gd name="connsiteY4-252" fmla="*/ 2318 h 2362"/>
              <a:gd name="connsiteX5-253" fmla="*/ 2318 h 2362"/>
              <a:gd name="connsiteY5-254" fmla="*/ 2318 h 2362"/>
              <a:gd name="connsiteX6-255" fmla="*/ 2318 h 2362"/>
              <a:gd name="connsiteY6-256" fmla="*/ 2318 h 2362"/>
              <a:gd name="connsiteX0-257" fmla="*/ 2318 h 2362"/>
              <a:gd name="connsiteY0-258" fmla="*/ 2318 h 2362"/>
              <a:gd name="connsiteX1-259" fmla="*/ 2318 h 2362"/>
              <a:gd name="connsiteY1-260" fmla="*/ 2318 h 2362"/>
              <a:gd name="connsiteX2-261" fmla="*/ 2318 h 2362"/>
              <a:gd name="connsiteY2-262" fmla="*/ 2318 h 2362"/>
              <a:gd name="connsiteX3-263" fmla="*/ 2318 h 2362"/>
              <a:gd name="connsiteY3-264" fmla="*/ 2318 h 2362"/>
              <a:gd name="connsiteX4-265" fmla="*/ 2318 h 2362"/>
              <a:gd name="connsiteY4-266" fmla="*/ 2318 h 2362"/>
              <a:gd name="connsiteX5-267" fmla="*/ 2318 h 2362"/>
              <a:gd name="connsiteY5-268" fmla="*/ 2318 h 2362"/>
              <a:gd name="connsiteX6-269" fmla="*/ 2318 h 2362"/>
              <a:gd name="connsiteY6-270" fmla="*/ 2318 h 2362"/>
              <a:gd name="connsiteX0-271" fmla="*/ 2318 h 2362"/>
              <a:gd name="connsiteY0-272" fmla="*/ 2318 h 2362"/>
              <a:gd name="connsiteX1-273" fmla="*/ 2318 h 2362"/>
              <a:gd name="connsiteY1-274" fmla="*/ 2318 h 2362"/>
              <a:gd name="connsiteX2-275" fmla="*/ 2318 h 2362"/>
              <a:gd name="connsiteY2-276" fmla="*/ 2318 h 2362"/>
              <a:gd name="connsiteX3-277" fmla="*/ 2318 h 2362"/>
              <a:gd name="connsiteY3-278" fmla="*/ 2318 h 2362"/>
              <a:gd name="connsiteX4-279" fmla="*/ 2318 h 2362"/>
              <a:gd name="connsiteY4-280" fmla="*/ 2318 h 2362"/>
              <a:gd name="connsiteX5-281" fmla="*/ 2318 h 2362"/>
              <a:gd name="connsiteY5-282" fmla="*/ 2318 h 2362"/>
              <a:gd name="connsiteX6-283" fmla="*/ 2318 h 2362"/>
              <a:gd name="connsiteY6-284" fmla="*/ 2318 h 2362"/>
              <a:gd name="connsiteX0-285" fmla="*/ 2318 h 2362"/>
              <a:gd name="connsiteY0-286" fmla="*/ 2318 h 2362"/>
              <a:gd name="connsiteX1-287" fmla="*/ 2318 h 2362"/>
              <a:gd name="connsiteY1-288" fmla="*/ 2318 h 2362"/>
              <a:gd name="connsiteX2-289" fmla="*/ 2318 h 2362"/>
              <a:gd name="connsiteY2-290" fmla="*/ 2318 h 2362"/>
              <a:gd name="connsiteX3-291" fmla="*/ 2318 h 2362"/>
              <a:gd name="connsiteY3-292" fmla="*/ 2318 h 2362"/>
              <a:gd name="connsiteX4-293" fmla="*/ 2318 h 2362"/>
              <a:gd name="connsiteY4-294" fmla="*/ 2318 h 2362"/>
              <a:gd name="connsiteX5-295" fmla="*/ 2318 h 2362"/>
              <a:gd name="connsiteY5-296" fmla="*/ 2318 h 2362"/>
              <a:gd name="connsiteX0-297" fmla="*/ 2318 h 2362"/>
              <a:gd name="connsiteY0-298" fmla="*/ 2318 h 2362"/>
              <a:gd name="connsiteX1-299" fmla="*/ 2318 h 2362"/>
              <a:gd name="connsiteY1-300" fmla="*/ 2318 h 2362"/>
              <a:gd name="connsiteX2-301" fmla="*/ 2318 h 2362"/>
              <a:gd name="connsiteY2-302" fmla="*/ 2318 h 2362"/>
              <a:gd name="connsiteX3-303" fmla="*/ 2318 h 2362"/>
              <a:gd name="connsiteY3-304" fmla="*/ 2318 h 2362"/>
              <a:gd name="connsiteX4-305" fmla="*/ 2318 h 2362"/>
              <a:gd name="connsiteY4-306" fmla="*/ 2318 h 2362"/>
              <a:gd name="connsiteX5-307" fmla="*/ 2318 h 2362"/>
              <a:gd name="connsiteY5-308" fmla="*/ 2318 h 2362"/>
              <a:gd name="connsiteX0-309" fmla="*/ 2318 h 2362"/>
              <a:gd name="connsiteY0-310" fmla="*/ 2318 h 2362"/>
              <a:gd name="connsiteX1-311" fmla="*/ 2318 h 2362"/>
              <a:gd name="connsiteY1-312" fmla="*/ 2318 h 2362"/>
              <a:gd name="connsiteX2-313" fmla="*/ 2318 h 2362"/>
              <a:gd name="connsiteY2-314" fmla="*/ 2318 h 2362"/>
              <a:gd name="connsiteX3-315" fmla="*/ 2318 h 2362"/>
              <a:gd name="connsiteY3-316" fmla="*/ 2318 h 2362"/>
              <a:gd name="connsiteX4-317" fmla="*/ 2318 h 2362"/>
              <a:gd name="connsiteY4-318" fmla="*/ 2318 h 2362"/>
              <a:gd name="connsiteX5-319" fmla="*/ 2318 h 2362"/>
              <a:gd name="connsiteY5-320" fmla="*/ 2318 h 2362"/>
              <a:gd name="connsiteX0-321" fmla="*/ 2318 h 2362"/>
              <a:gd name="connsiteY0-322" fmla="*/ 2318 h 2362"/>
              <a:gd name="connsiteX1-323" fmla="*/ 2318 h 2362"/>
              <a:gd name="connsiteY1-324" fmla="*/ 2318 h 2362"/>
              <a:gd name="connsiteX2-325" fmla="*/ 2318 h 2362"/>
              <a:gd name="connsiteY2-326" fmla="*/ 2318 h 2362"/>
              <a:gd name="connsiteX3-327" fmla="*/ 2318 h 2362"/>
              <a:gd name="connsiteY3-328" fmla="*/ 2318 h 2362"/>
              <a:gd name="connsiteX4-329" fmla="*/ 2318 h 2362"/>
              <a:gd name="connsiteY4-330" fmla="*/ 2318 h 2362"/>
              <a:gd name="connsiteX5-331" fmla="*/ 2318 h 2362"/>
              <a:gd name="connsiteY5-332" fmla="*/ 2318 h 2362"/>
              <a:gd name="connsiteX0-333" fmla="*/ 2318 h 2362"/>
              <a:gd name="connsiteY0-334" fmla="*/ 2318 h 2362"/>
              <a:gd name="connsiteX1-335" fmla="*/ 2318 h 2362"/>
              <a:gd name="connsiteY1-336" fmla="*/ 2318 h 2362"/>
              <a:gd name="connsiteX2-337" fmla="*/ 2318 h 2362"/>
              <a:gd name="connsiteY2-338" fmla="*/ 2318 h 2362"/>
              <a:gd name="connsiteX3-339" fmla="*/ 2318 h 2362"/>
              <a:gd name="connsiteY3-340" fmla="*/ 2318 h 2362"/>
              <a:gd name="connsiteX4-341" fmla="*/ 2318 h 2362"/>
              <a:gd name="connsiteY4-342" fmla="*/ 2318 h 2362"/>
              <a:gd name="connsiteX5-343" fmla="*/ 2318 h 2362"/>
              <a:gd name="connsiteY5-344" fmla="*/ 2318 h 2362"/>
              <a:gd name="connsiteX0-345" fmla="*/ 2318 h 2362"/>
              <a:gd name="connsiteY0-346" fmla="*/ 2318 h 2362"/>
              <a:gd name="connsiteX1-347" fmla="*/ 2318 h 2362"/>
              <a:gd name="connsiteY1-348" fmla="*/ 2318 h 2362"/>
              <a:gd name="connsiteX2-349" fmla="*/ 2318 h 2362"/>
              <a:gd name="connsiteY2-350" fmla="*/ 2318 h 2362"/>
              <a:gd name="connsiteX3-351" fmla="*/ 2318 h 2362"/>
              <a:gd name="connsiteY3-352" fmla="*/ 2318 h 2362"/>
              <a:gd name="connsiteX4-353" fmla="*/ 2318 h 2362"/>
              <a:gd name="connsiteY4-354" fmla="*/ 2318 h 2362"/>
              <a:gd name="connsiteX5-355" fmla="*/ 2318 h 2362"/>
              <a:gd name="connsiteY5-356" fmla="*/ 2318 h 2362"/>
              <a:gd name="connsiteX0-357" fmla="*/ 2318 h 2362"/>
              <a:gd name="connsiteY0-358" fmla="*/ 2318 h 2362"/>
              <a:gd name="connsiteX1-359" fmla="*/ 2318 h 2362"/>
              <a:gd name="connsiteY1-360" fmla="*/ 2318 h 2362"/>
              <a:gd name="connsiteX2-361" fmla="*/ 2318 h 2362"/>
              <a:gd name="connsiteY2-362" fmla="*/ 2318 h 2362"/>
              <a:gd name="connsiteX3-363" fmla="*/ 2318 h 2362"/>
              <a:gd name="connsiteY3-364" fmla="*/ 2318 h 2362"/>
              <a:gd name="connsiteX4-365" fmla="*/ 2318 h 2362"/>
              <a:gd name="connsiteY4-366" fmla="*/ 2318 h 2362"/>
              <a:gd name="connsiteX5-367" fmla="*/ 2318 h 2362"/>
              <a:gd name="connsiteY5-368" fmla="*/ 2318 h 2362"/>
              <a:gd name="connsiteX0-369" fmla="*/ 2318 h 2362"/>
              <a:gd name="connsiteY0-370" fmla="*/ 2318 h 2362"/>
              <a:gd name="connsiteX1-371" fmla="*/ 2318 h 2362"/>
              <a:gd name="connsiteY1-372" fmla="*/ 2318 h 2362"/>
              <a:gd name="connsiteX2-373" fmla="*/ 2318 h 2362"/>
              <a:gd name="connsiteY2-374" fmla="*/ 2318 h 2362"/>
              <a:gd name="connsiteX3-375" fmla="*/ 2318 h 2362"/>
              <a:gd name="connsiteY3-376" fmla="*/ 2318 h 2362"/>
              <a:gd name="connsiteX4-377" fmla="*/ 2318 h 2362"/>
              <a:gd name="connsiteY4-378" fmla="*/ 2318 h 2362"/>
              <a:gd name="connsiteX5-379" fmla="*/ 2318 h 2362"/>
              <a:gd name="connsiteY5-380" fmla="*/ 2318 h 2362"/>
              <a:gd name="connsiteX0-381" fmla="*/ 2318 h 2362"/>
              <a:gd name="connsiteY0-382" fmla="*/ 2318 h 2362"/>
              <a:gd name="connsiteX1-383" fmla="*/ 2318 h 2362"/>
              <a:gd name="connsiteY1-384" fmla="*/ 2318 h 2362"/>
              <a:gd name="connsiteX2-385" fmla="*/ 2318 h 2362"/>
              <a:gd name="connsiteY2-386" fmla="*/ 2318 h 2362"/>
              <a:gd name="connsiteX3-387" fmla="*/ 2318 h 2362"/>
              <a:gd name="connsiteY3-388" fmla="*/ 2318 h 2362"/>
              <a:gd name="connsiteX4-389" fmla="*/ 2318 h 2362"/>
              <a:gd name="connsiteY4-390" fmla="*/ 2318 h 2362"/>
              <a:gd name="connsiteX5-391" fmla="*/ 2318 h 2362"/>
              <a:gd name="connsiteY5-392" fmla="*/ 2318 h 2362"/>
              <a:gd name="connsiteX0-393" fmla="*/ 2318 h 2362"/>
              <a:gd name="connsiteY0-394" fmla="*/ 2318 h 2362"/>
              <a:gd name="connsiteX1-395" fmla="*/ 2318 h 2362"/>
              <a:gd name="connsiteY1-396" fmla="*/ 2318 h 2362"/>
              <a:gd name="connsiteX2-397" fmla="*/ 2318 h 2362"/>
              <a:gd name="connsiteY2-398" fmla="*/ 2318 h 2362"/>
              <a:gd name="connsiteX3-399" fmla="*/ 2318 h 2362"/>
              <a:gd name="connsiteY3-400" fmla="*/ 2318 h 2362"/>
              <a:gd name="connsiteX4-401" fmla="*/ 2318 h 2362"/>
              <a:gd name="connsiteY4-402" fmla="*/ 2318 h 2362"/>
              <a:gd name="connsiteX5-403" fmla="*/ 2318 h 2362"/>
              <a:gd name="connsiteY5-404" fmla="*/ 2318 h 2362"/>
              <a:gd name="connsiteX0-405" fmla="*/ 2318 h 2362"/>
              <a:gd name="connsiteY0-406" fmla="*/ 2318 h 2362"/>
              <a:gd name="connsiteX1-407" fmla="*/ 2318 h 2362"/>
              <a:gd name="connsiteY1-408" fmla="*/ 2318 h 2362"/>
              <a:gd name="connsiteX2-409" fmla="*/ 2318 h 2362"/>
              <a:gd name="connsiteY2-410" fmla="*/ 2318 h 2362"/>
              <a:gd name="connsiteX3-411" fmla="*/ 2318 h 2362"/>
              <a:gd name="connsiteY3-412" fmla="*/ 2318 h 2362"/>
              <a:gd name="connsiteX4-413" fmla="*/ 2318 h 2362"/>
              <a:gd name="connsiteY4-414" fmla="*/ 2318 h 2362"/>
              <a:gd name="connsiteX5-415" fmla="*/ 2318 h 2362"/>
              <a:gd name="connsiteY5-416" fmla="*/ 2318 h 2362"/>
              <a:gd name="connsiteX0-417" fmla="*/ 2318 h 2362"/>
              <a:gd name="connsiteY0-418" fmla="*/ 2318 h 2362"/>
              <a:gd name="connsiteX1-419" fmla="*/ 2318 h 2362"/>
              <a:gd name="connsiteY1-420" fmla="*/ 2318 h 2362"/>
              <a:gd name="connsiteX2-421" fmla="*/ 2318 h 2362"/>
              <a:gd name="connsiteY2-422" fmla="*/ 2318 h 2362"/>
              <a:gd name="connsiteX3-423" fmla="*/ 2318 h 2362"/>
              <a:gd name="connsiteY3-424" fmla="*/ 2318 h 2362"/>
              <a:gd name="connsiteX4-425" fmla="*/ 2318 h 2362"/>
              <a:gd name="connsiteY4-426" fmla="*/ 2318 h 2362"/>
              <a:gd name="connsiteX5-427" fmla="*/ 2318 h 2362"/>
              <a:gd name="connsiteY5-428" fmla="*/ 2318 h 2362"/>
              <a:gd name="connsiteX0-429" fmla="*/ 2318 h 2362"/>
              <a:gd name="connsiteY0-430" fmla="*/ 2318 h 2362"/>
              <a:gd name="connsiteX1-431" fmla="*/ 2318 h 2362"/>
              <a:gd name="connsiteY1-432" fmla="*/ 2318 h 2362"/>
              <a:gd name="connsiteX2-433" fmla="*/ 2318 h 2362"/>
              <a:gd name="connsiteY2-434" fmla="*/ 2318 h 2362"/>
              <a:gd name="connsiteX3-435" fmla="*/ 2318 h 2362"/>
              <a:gd name="connsiteY3-436" fmla="*/ 2318 h 2362"/>
              <a:gd name="connsiteX4-437" fmla="*/ 2318 h 2362"/>
              <a:gd name="connsiteY4-438" fmla="*/ 2318 h 2362"/>
              <a:gd name="connsiteX5-439" fmla="*/ 2318 h 2362"/>
              <a:gd name="connsiteY5-440" fmla="*/ 2318 h 2362"/>
              <a:gd name="connsiteX0-441" fmla="*/ 2318 h 2362"/>
              <a:gd name="connsiteY0-442" fmla="*/ 2318 h 2362"/>
              <a:gd name="connsiteX1-443" fmla="*/ 2318 h 2362"/>
              <a:gd name="connsiteY1-444" fmla="*/ 2318 h 2362"/>
              <a:gd name="connsiteX2-445" fmla="*/ 2318 h 2362"/>
              <a:gd name="connsiteY2-446" fmla="*/ 2318 h 2362"/>
              <a:gd name="connsiteX3-447" fmla="*/ 2318 h 2362"/>
              <a:gd name="connsiteY3-448" fmla="*/ 2318 h 2362"/>
              <a:gd name="connsiteX4-449" fmla="*/ 2318 h 2362"/>
              <a:gd name="connsiteY4-450" fmla="*/ 2318 h 2362"/>
              <a:gd name="connsiteX0-451" fmla="*/ 2318 h 2362"/>
              <a:gd name="connsiteY0-452" fmla="*/ 2318 h 2362"/>
              <a:gd name="connsiteX1-453" fmla="*/ 2318 h 2362"/>
              <a:gd name="connsiteY1-454" fmla="*/ 2318 h 2362"/>
              <a:gd name="connsiteX2-455" fmla="*/ 2318 h 2362"/>
              <a:gd name="connsiteY2-456" fmla="*/ 2318 h 2362"/>
              <a:gd name="connsiteX3-457" fmla="*/ 2318 h 2362"/>
              <a:gd name="connsiteY3-458" fmla="*/ 2318 h 2362"/>
              <a:gd name="connsiteX4-459" fmla="*/ 2318 h 2362"/>
              <a:gd name="connsiteY4-460" fmla="*/ 2318 h 2362"/>
              <a:gd name="connsiteX0-461" fmla="*/ 2318 h 2362"/>
              <a:gd name="connsiteY0-462" fmla="*/ 2318 h 2362"/>
              <a:gd name="connsiteX1-463" fmla="*/ 2318 h 2362"/>
              <a:gd name="connsiteY1-464" fmla="*/ 2318 h 2362"/>
              <a:gd name="connsiteX2-465" fmla="*/ 2318 h 2362"/>
              <a:gd name="connsiteY2-466" fmla="*/ 2318 h 2362"/>
              <a:gd name="connsiteX3-467" fmla="*/ 2318 h 2362"/>
              <a:gd name="connsiteY3-468" fmla="*/ 2318 h 2362"/>
              <a:gd name="connsiteX4-469" fmla="*/ 2318 h 2362"/>
              <a:gd name="connsiteY4-470" fmla="*/ 2318 h 2362"/>
              <a:gd name="connsiteX0-471" fmla="*/ 2318 h 2362"/>
              <a:gd name="connsiteY0-472" fmla="*/ 2318 h 2362"/>
              <a:gd name="connsiteX1-473" fmla="*/ 2318 h 2362"/>
              <a:gd name="connsiteY1-474" fmla="*/ 2318 h 2362"/>
              <a:gd name="connsiteX2-475" fmla="*/ 2318 h 2362"/>
              <a:gd name="connsiteY2-476" fmla="*/ 2318 h 2362"/>
              <a:gd name="connsiteX3-477" fmla="*/ 2318 h 2362"/>
              <a:gd name="connsiteY3-478" fmla="*/ 2318 h 2362"/>
              <a:gd name="connsiteX4-479" fmla="*/ 2318 h 2362"/>
              <a:gd name="connsiteY4-480" fmla="*/ 2318 h 2362"/>
              <a:gd name="connsiteX0-481" fmla="*/ 2318 h 2362"/>
              <a:gd name="connsiteY0-482" fmla="*/ 2318 h 2362"/>
              <a:gd name="connsiteX1-483" fmla="*/ 2318 h 2362"/>
              <a:gd name="connsiteY1-484" fmla="*/ 2318 h 2362"/>
              <a:gd name="connsiteX2-485" fmla="*/ 2318 h 2362"/>
              <a:gd name="connsiteY2-486" fmla="*/ 2318 h 2362"/>
              <a:gd name="connsiteX3-487" fmla="*/ 2318 h 2362"/>
              <a:gd name="connsiteY3-488" fmla="*/ 2318 h 2362"/>
              <a:gd name="connsiteX4-489" fmla="*/ 2318 h 2362"/>
              <a:gd name="connsiteY4-490" fmla="*/ 2318 h 2362"/>
              <a:gd name="connsiteX0-491" fmla="*/ 2318 h 2362"/>
              <a:gd name="connsiteY0-492" fmla="*/ 2318 h 2362"/>
              <a:gd name="connsiteX1-493" fmla="*/ 2318 h 2362"/>
              <a:gd name="connsiteY1-494" fmla="*/ 2318 h 2362"/>
              <a:gd name="connsiteX2-495" fmla="*/ 2318 h 2362"/>
              <a:gd name="connsiteY2-496" fmla="*/ 2318 h 2362"/>
              <a:gd name="connsiteX3-497" fmla="*/ 2318 h 2362"/>
              <a:gd name="connsiteY3-498" fmla="*/ 2318 h 2362"/>
              <a:gd name="connsiteX4-499" fmla="*/ 2318 h 2362"/>
              <a:gd name="connsiteY4-500" fmla="*/ 2318 h 2362"/>
              <a:gd name="connsiteX0-501" fmla="*/ 2318 h 2362"/>
              <a:gd name="connsiteY0-502" fmla="*/ 2318 h 2362"/>
              <a:gd name="connsiteX1-503" fmla="*/ 2318 h 2362"/>
              <a:gd name="connsiteY1-504" fmla="*/ 2318 h 2362"/>
              <a:gd name="connsiteX2-505" fmla="*/ 2318 h 2362"/>
              <a:gd name="connsiteY2-506" fmla="*/ 2318 h 2362"/>
              <a:gd name="connsiteX3-507" fmla="*/ 2318 h 2362"/>
              <a:gd name="connsiteY3-508" fmla="*/ 2318 h 2362"/>
              <a:gd name="connsiteX4-509" fmla="*/ 2318 h 2362"/>
              <a:gd name="connsiteY4-510" fmla="*/ 2318 h 2362"/>
              <a:gd name="connsiteX0-511" fmla="*/ 2318 h 2362"/>
              <a:gd name="connsiteY0-512" fmla="*/ 2318 h 2362"/>
              <a:gd name="connsiteX1-513" fmla="*/ 2318 h 2362"/>
              <a:gd name="connsiteY1-514" fmla="*/ 2318 h 2362"/>
              <a:gd name="connsiteX2-515" fmla="*/ 2318 h 2362"/>
              <a:gd name="connsiteY2-516" fmla="*/ 2318 h 2362"/>
              <a:gd name="connsiteX3-517" fmla="*/ 2318 h 2362"/>
              <a:gd name="connsiteY3-518" fmla="*/ 2318 h 2362"/>
              <a:gd name="connsiteX4-519" fmla="*/ 2318 h 2362"/>
              <a:gd name="connsiteY4-520" fmla="*/ 2318 h 2362"/>
              <a:gd name="connsiteX0-521" fmla="*/ 2318 h 2362"/>
              <a:gd name="connsiteY0-522" fmla="*/ 2318 h 2362"/>
              <a:gd name="connsiteX1-523" fmla="*/ 2318 h 2362"/>
              <a:gd name="connsiteY1-524" fmla="*/ 2318 h 2362"/>
              <a:gd name="connsiteX2-525" fmla="*/ 2318 h 2362"/>
              <a:gd name="connsiteY2-526" fmla="*/ 2318 h 2362"/>
              <a:gd name="connsiteX3-527" fmla="*/ 2318 h 2362"/>
              <a:gd name="connsiteY3-528" fmla="*/ 2318 h 2362"/>
              <a:gd name="connsiteX4-529" fmla="*/ 2318 h 2362"/>
              <a:gd name="connsiteY4-530" fmla="*/ 2318 h 2362"/>
              <a:gd name="connsiteX0-531" fmla="*/ 2318 h 2362"/>
              <a:gd name="connsiteY0-532" fmla="*/ 2318 h 2362"/>
              <a:gd name="connsiteX1-533" fmla="*/ 2318 h 2362"/>
              <a:gd name="connsiteY1-534" fmla="*/ 2318 h 2362"/>
              <a:gd name="connsiteX2-535" fmla="*/ 2318 h 2362"/>
              <a:gd name="connsiteY2-536" fmla="*/ 2318 h 2362"/>
              <a:gd name="connsiteX3-537" fmla="*/ 2318 h 2362"/>
              <a:gd name="connsiteY3-538" fmla="*/ 2318 h 2362"/>
              <a:gd name="connsiteX4-539" fmla="*/ 2318 h 2362"/>
              <a:gd name="connsiteY4-540" fmla="*/ 2318 h 2362"/>
              <a:gd name="connsiteX0-541" fmla="*/ 2318 h 2362"/>
              <a:gd name="connsiteY0-542" fmla="*/ 2318 h 2362"/>
              <a:gd name="connsiteX1-543" fmla="*/ 2318 h 2362"/>
              <a:gd name="connsiteY1-544" fmla="*/ 2318 h 2362"/>
              <a:gd name="connsiteX2-545" fmla="*/ 2318 h 2362"/>
              <a:gd name="connsiteY2-546" fmla="*/ 2318 h 2362"/>
              <a:gd name="connsiteX3-547" fmla="*/ 2318 h 2362"/>
              <a:gd name="connsiteY3-548" fmla="*/ 2318 h 2362"/>
              <a:gd name="connsiteX4-549" fmla="*/ 2318 h 2362"/>
              <a:gd name="connsiteY4-550" fmla="*/ 2318 h 2362"/>
              <a:gd name="connsiteX0-551" fmla="*/ 2318 h 2362"/>
              <a:gd name="connsiteY0-552" fmla="*/ 2318 h 2362"/>
              <a:gd name="connsiteX1-553" fmla="*/ 2318 h 2362"/>
              <a:gd name="connsiteY1-554" fmla="*/ 2318 h 2362"/>
              <a:gd name="connsiteX2-555" fmla="*/ 2318 h 2362"/>
              <a:gd name="connsiteY2-556" fmla="*/ 2318 h 2362"/>
              <a:gd name="connsiteX3-557" fmla="*/ 2318 h 2362"/>
              <a:gd name="connsiteY3-558" fmla="*/ 2318 h 2362"/>
              <a:gd name="connsiteX4-559" fmla="*/ 2318 h 2362"/>
              <a:gd name="connsiteY4-560" fmla="*/ 2318 h 2362"/>
              <a:gd name="connsiteX0-561" fmla="*/ 2318 h 2362"/>
              <a:gd name="connsiteY0-562" fmla="*/ 2318 h 2362"/>
              <a:gd name="connsiteX1-563" fmla="*/ 2318 h 2362"/>
              <a:gd name="connsiteY1-564" fmla="*/ 2318 h 2362"/>
              <a:gd name="connsiteX2-565" fmla="*/ 2318 h 2362"/>
              <a:gd name="connsiteY2-566" fmla="*/ 2318 h 2362"/>
              <a:gd name="connsiteX3-567" fmla="*/ 2318 h 2362"/>
              <a:gd name="connsiteY3-568" fmla="*/ 2318 h 2362"/>
              <a:gd name="connsiteX4-569" fmla="*/ 2318 h 2362"/>
              <a:gd name="connsiteY4-570" fmla="*/ 2318 h 2362"/>
              <a:gd name="connsiteX0-571" fmla="*/ 2318 h 2362"/>
              <a:gd name="connsiteY0-572" fmla="*/ 2318 h 2362"/>
              <a:gd name="connsiteX1-573" fmla="*/ 2318 h 2362"/>
              <a:gd name="connsiteY1-574" fmla="*/ 2318 h 2362"/>
              <a:gd name="connsiteX2-575" fmla="*/ 2318 h 2362"/>
              <a:gd name="connsiteY2-576" fmla="*/ 2318 h 2362"/>
              <a:gd name="connsiteX3-577" fmla="*/ 2318 h 2362"/>
              <a:gd name="connsiteY3-578" fmla="*/ 2318 h 2362"/>
              <a:gd name="connsiteX4-579" fmla="*/ 2318 h 2362"/>
              <a:gd name="connsiteY4-580" fmla="*/ 2318 h 2362"/>
              <a:gd name="connsiteX0-581" fmla="*/ 2318 h 2362"/>
              <a:gd name="connsiteY0-582" fmla="*/ 2318 h 2362"/>
              <a:gd name="connsiteX1-583" fmla="*/ 2318 h 2362"/>
              <a:gd name="connsiteY1-584" fmla="*/ 2318 h 2362"/>
              <a:gd name="connsiteX2-585" fmla="*/ 2318 h 2362"/>
              <a:gd name="connsiteY2-586" fmla="*/ 2318 h 2362"/>
              <a:gd name="connsiteX3-587" fmla="*/ 2318 h 2362"/>
              <a:gd name="connsiteY3-588" fmla="*/ 2318 h 2362"/>
              <a:gd name="connsiteX4-589" fmla="*/ 2318 h 2362"/>
              <a:gd name="connsiteY4-590" fmla="*/ 2318 h 2362"/>
              <a:gd name="connsiteX0-591" fmla="*/ 2318 h 2362"/>
              <a:gd name="connsiteY0-592" fmla="*/ 2318 h 2362"/>
              <a:gd name="connsiteX1-593" fmla="*/ 2318 h 2362"/>
              <a:gd name="connsiteY1-594" fmla="*/ 2318 h 2362"/>
              <a:gd name="connsiteX2-595" fmla="*/ 2318 h 2362"/>
              <a:gd name="connsiteY2-596" fmla="*/ 2318 h 2362"/>
              <a:gd name="connsiteX3-597" fmla="*/ 2318 h 2362"/>
              <a:gd name="connsiteY3-598" fmla="*/ 2318 h 2362"/>
              <a:gd name="connsiteX4-599" fmla="*/ 2318 h 2362"/>
              <a:gd name="connsiteY4-600" fmla="*/ 2318 h 23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-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2000" b="1" spc="-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52387" y="3407373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02</a:t>
            </a:r>
            <a:endParaRPr lang="zh-CN" altLang="en-US" sz="2800" b="1" spc="3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7360413" y="3881465"/>
            <a:ext cx="3240000" cy="18000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" name="椭圆 31"/>
          <p:cNvSpPr/>
          <p:nvPr/>
        </p:nvSpPr>
        <p:spPr>
          <a:xfrm>
            <a:off x="6151541" y="3473038"/>
            <a:ext cx="904457" cy="483157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2-5" fmla="*/ 2318 h 2362"/>
              <a:gd name="connsiteY2-6" fmla="*/ 2318 h 2362"/>
              <a:gd name="connsiteX3-7" fmla="*/ 2318 h 2362"/>
              <a:gd name="connsiteY3-8" fmla="*/ 2318 h 2362"/>
              <a:gd name="connsiteX4-9" fmla="*/ 2318 h 2362"/>
              <a:gd name="connsiteY4-10" fmla="*/ 2318 h 2362"/>
              <a:gd name="connsiteX0-11" fmla="*/ 2318 h 2362"/>
              <a:gd name="connsiteY0-12" fmla="*/ 2318 h 2362"/>
              <a:gd name="connsiteX1-13" fmla="*/ 2318 h 2362"/>
              <a:gd name="connsiteY1-14" fmla="*/ 2318 h 2362"/>
              <a:gd name="connsiteX2-15" fmla="*/ 2318 h 2362"/>
              <a:gd name="connsiteY2-16" fmla="*/ 2318 h 2362"/>
              <a:gd name="connsiteX3-17" fmla="*/ 2318 h 2362"/>
              <a:gd name="connsiteY3-18" fmla="*/ 2318 h 2362"/>
              <a:gd name="connsiteX4-19" fmla="*/ 2318 h 2362"/>
              <a:gd name="connsiteY4-20" fmla="*/ 2318 h 2362"/>
              <a:gd name="connsiteX0-21" fmla="*/ 2318 h 2362"/>
              <a:gd name="connsiteY0-22" fmla="*/ 2318 h 2362"/>
              <a:gd name="connsiteX1-23" fmla="*/ 2318 h 2362"/>
              <a:gd name="connsiteY1-24" fmla="*/ 2318 h 2362"/>
              <a:gd name="connsiteX2-25" fmla="*/ 2318 h 2362"/>
              <a:gd name="connsiteY2-26" fmla="*/ 2318 h 2362"/>
              <a:gd name="connsiteX3-27" fmla="*/ 2318 h 2362"/>
              <a:gd name="connsiteY3-28" fmla="*/ 2318 h 2362"/>
              <a:gd name="connsiteX4-29" fmla="*/ 2318 h 2362"/>
              <a:gd name="connsiteY4-30" fmla="*/ 2318 h 2362"/>
              <a:gd name="connsiteX0-31" fmla="*/ 2318 h 2362"/>
              <a:gd name="connsiteY0-32" fmla="*/ 2318 h 2362"/>
              <a:gd name="connsiteX1-33" fmla="*/ 2318 h 2362"/>
              <a:gd name="connsiteY1-34" fmla="*/ 2318 h 2362"/>
              <a:gd name="connsiteX2-35" fmla="*/ 2318 h 2362"/>
              <a:gd name="connsiteY2-36" fmla="*/ 2318 h 2362"/>
              <a:gd name="connsiteX3-37" fmla="*/ 2318 h 2362"/>
              <a:gd name="connsiteY3-38" fmla="*/ 2318 h 2362"/>
              <a:gd name="connsiteX4-39" fmla="*/ 2318 h 2362"/>
              <a:gd name="connsiteY4-40" fmla="*/ 2318 h 2362"/>
              <a:gd name="connsiteX0-41" fmla="*/ 2318 h 2362"/>
              <a:gd name="connsiteY0-42" fmla="*/ 2318 h 2362"/>
              <a:gd name="connsiteX1-43" fmla="*/ 2318 h 2362"/>
              <a:gd name="connsiteY1-44" fmla="*/ 2318 h 2362"/>
              <a:gd name="connsiteX2-45" fmla="*/ 2318 h 2362"/>
              <a:gd name="connsiteY2-46" fmla="*/ 2318 h 2362"/>
              <a:gd name="connsiteX3-47" fmla="*/ 2318 h 2362"/>
              <a:gd name="connsiteY3-48" fmla="*/ 2318 h 2362"/>
              <a:gd name="connsiteX4-49" fmla="*/ 2318 h 2362"/>
              <a:gd name="connsiteY4-50" fmla="*/ 2318 h 2362"/>
              <a:gd name="connsiteX0-51" fmla="*/ 2318 h 2362"/>
              <a:gd name="connsiteY0-52" fmla="*/ 2318 h 2362"/>
              <a:gd name="connsiteX1-53" fmla="*/ 2318 h 2362"/>
              <a:gd name="connsiteY1-54" fmla="*/ 2318 h 2362"/>
              <a:gd name="connsiteX2-55" fmla="*/ 2318 h 2362"/>
              <a:gd name="connsiteY2-56" fmla="*/ 2318 h 2362"/>
              <a:gd name="connsiteX3-57" fmla="*/ 2318 h 2362"/>
              <a:gd name="connsiteY3-58" fmla="*/ 2318 h 2362"/>
              <a:gd name="connsiteX4-59" fmla="*/ 2318 h 2362"/>
              <a:gd name="connsiteY4-60" fmla="*/ 2318 h 2362"/>
              <a:gd name="connsiteX0-61" fmla="*/ 2318 h 2362"/>
              <a:gd name="connsiteY0-62" fmla="*/ 2318 h 2362"/>
              <a:gd name="connsiteX1-63" fmla="*/ 2318 h 2362"/>
              <a:gd name="connsiteY1-64" fmla="*/ 2318 h 2362"/>
              <a:gd name="connsiteX2-65" fmla="*/ 2318 h 2362"/>
              <a:gd name="connsiteY2-66" fmla="*/ 2318 h 2362"/>
              <a:gd name="connsiteX3-67" fmla="*/ 2318 h 2362"/>
              <a:gd name="connsiteY3-68" fmla="*/ 2318 h 2362"/>
              <a:gd name="connsiteX4-69" fmla="*/ 2318 h 2362"/>
              <a:gd name="connsiteY4-70" fmla="*/ 2318 h 2362"/>
              <a:gd name="connsiteX0-71" fmla="*/ 2318 h 2362"/>
              <a:gd name="connsiteY0-72" fmla="*/ 2318 h 2362"/>
              <a:gd name="connsiteX1-73" fmla="*/ 2318 h 2362"/>
              <a:gd name="connsiteY1-74" fmla="*/ 2318 h 2362"/>
              <a:gd name="connsiteX2-75" fmla="*/ 2318 h 2362"/>
              <a:gd name="connsiteY2-76" fmla="*/ 2318 h 2362"/>
              <a:gd name="connsiteX3-77" fmla="*/ 2318 h 2362"/>
              <a:gd name="connsiteY3-78" fmla="*/ 2318 h 2362"/>
              <a:gd name="connsiteX4-79" fmla="*/ 2318 h 2362"/>
              <a:gd name="connsiteY4-80" fmla="*/ 2318 h 2362"/>
              <a:gd name="connsiteX5" fmla="*/ 2318 h 2362"/>
              <a:gd name="connsiteY5" fmla="*/ 2318 h 2362"/>
              <a:gd name="connsiteX0-81" fmla="*/ 2318 h 2362"/>
              <a:gd name="connsiteY0-82" fmla="*/ 2318 h 2362"/>
              <a:gd name="connsiteX1-83" fmla="*/ 2318 h 2362"/>
              <a:gd name="connsiteY1-84" fmla="*/ 2318 h 2362"/>
              <a:gd name="connsiteX2-85" fmla="*/ 2318 h 2362"/>
              <a:gd name="connsiteY2-86" fmla="*/ 2318 h 2362"/>
              <a:gd name="connsiteX3-87" fmla="*/ 2318 h 2362"/>
              <a:gd name="connsiteY3-88" fmla="*/ 2318 h 2362"/>
              <a:gd name="connsiteX4-89" fmla="*/ 2318 h 2362"/>
              <a:gd name="connsiteY4-90" fmla="*/ 2318 h 2362"/>
              <a:gd name="connsiteX5-91" fmla="*/ 2318 h 2362"/>
              <a:gd name="connsiteY5-92" fmla="*/ 2318 h 2362"/>
              <a:gd name="connsiteX0-93" fmla="*/ 2318 h 2362"/>
              <a:gd name="connsiteY0-94" fmla="*/ 2318 h 2362"/>
              <a:gd name="connsiteX1-95" fmla="*/ 2318 h 2362"/>
              <a:gd name="connsiteY1-96" fmla="*/ 2318 h 2362"/>
              <a:gd name="connsiteX2-97" fmla="*/ 2318 h 2362"/>
              <a:gd name="connsiteY2-98" fmla="*/ 2318 h 2362"/>
              <a:gd name="connsiteX3-99" fmla="*/ 2318 h 2362"/>
              <a:gd name="connsiteY3-100" fmla="*/ 2318 h 2362"/>
              <a:gd name="connsiteX4-101" fmla="*/ 2318 h 2362"/>
              <a:gd name="connsiteY4-102" fmla="*/ 2318 h 2362"/>
              <a:gd name="connsiteX5-103" fmla="*/ 2318 h 2362"/>
              <a:gd name="connsiteY5-104" fmla="*/ 2318 h 2362"/>
              <a:gd name="connsiteX0-105" fmla="*/ 2318 h 2362"/>
              <a:gd name="connsiteY0-106" fmla="*/ 2318 h 2362"/>
              <a:gd name="connsiteX1-107" fmla="*/ 2318 h 2362"/>
              <a:gd name="connsiteY1-108" fmla="*/ 2318 h 2362"/>
              <a:gd name="connsiteX2-109" fmla="*/ 2318 h 2362"/>
              <a:gd name="connsiteY2-110" fmla="*/ 2318 h 2362"/>
              <a:gd name="connsiteX3-111" fmla="*/ 2318 h 2362"/>
              <a:gd name="connsiteY3-112" fmla="*/ 2318 h 2362"/>
              <a:gd name="connsiteX4-113" fmla="*/ 2318 h 2362"/>
              <a:gd name="connsiteY4-114" fmla="*/ 2318 h 2362"/>
              <a:gd name="connsiteX5-115" fmla="*/ 2318 h 2362"/>
              <a:gd name="connsiteY5-116" fmla="*/ 2318 h 2362"/>
              <a:gd name="connsiteX6" fmla="*/ 2318 h 2362"/>
              <a:gd name="connsiteY6" fmla="*/ 2318 h 2362"/>
              <a:gd name="connsiteX0-117" fmla="*/ 2318 h 2362"/>
              <a:gd name="connsiteY0-118" fmla="*/ 2318 h 2362"/>
              <a:gd name="connsiteX1-119" fmla="*/ 2318 h 2362"/>
              <a:gd name="connsiteY1-120" fmla="*/ 2318 h 2362"/>
              <a:gd name="connsiteX2-121" fmla="*/ 2318 h 2362"/>
              <a:gd name="connsiteY2-122" fmla="*/ 2318 h 2362"/>
              <a:gd name="connsiteX3-123" fmla="*/ 2318 h 2362"/>
              <a:gd name="connsiteY3-124" fmla="*/ 2318 h 2362"/>
              <a:gd name="connsiteX4-125" fmla="*/ 2318 h 2362"/>
              <a:gd name="connsiteY4-126" fmla="*/ 2318 h 2362"/>
              <a:gd name="connsiteX5-127" fmla="*/ 2318 h 2362"/>
              <a:gd name="connsiteY5-128" fmla="*/ 2318 h 2362"/>
              <a:gd name="connsiteX6-129" fmla="*/ 2318 h 2362"/>
              <a:gd name="connsiteY6-130" fmla="*/ 2318 h 2362"/>
              <a:gd name="connsiteX0-131" fmla="*/ 2318 h 2362"/>
              <a:gd name="connsiteY0-132" fmla="*/ 2318 h 2362"/>
              <a:gd name="connsiteX1-133" fmla="*/ 2318 h 2362"/>
              <a:gd name="connsiteY1-134" fmla="*/ 2318 h 2362"/>
              <a:gd name="connsiteX2-135" fmla="*/ 2318 h 2362"/>
              <a:gd name="connsiteY2-136" fmla="*/ 2318 h 2362"/>
              <a:gd name="connsiteX3-137" fmla="*/ 2318 h 2362"/>
              <a:gd name="connsiteY3-138" fmla="*/ 2318 h 2362"/>
              <a:gd name="connsiteX4-139" fmla="*/ 2318 h 2362"/>
              <a:gd name="connsiteY4-140" fmla="*/ 2318 h 2362"/>
              <a:gd name="connsiteX5-141" fmla="*/ 2318 h 2362"/>
              <a:gd name="connsiteY5-142" fmla="*/ 2318 h 2362"/>
              <a:gd name="connsiteX6-143" fmla="*/ 2318 h 2362"/>
              <a:gd name="connsiteY6-144" fmla="*/ 2318 h 2362"/>
              <a:gd name="connsiteX0-145" fmla="*/ 2318 h 2362"/>
              <a:gd name="connsiteY0-146" fmla="*/ 2318 h 2362"/>
              <a:gd name="connsiteX1-147" fmla="*/ 2318 h 2362"/>
              <a:gd name="connsiteY1-148" fmla="*/ 2318 h 2362"/>
              <a:gd name="connsiteX2-149" fmla="*/ 2318 h 2362"/>
              <a:gd name="connsiteY2-150" fmla="*/ 2318 h 2362"/>
              <a:gd name="connsiteX3-151" fmla="*/ 2318 h 2362"/>
              <a:gd name="connsiteY3-152" fmla="*/ 2318 h 2362"/>
              <a:gd name="connsiteX4-153" fmla="*/ 2318 h 2362"/>
              <a:gd name="connsiteY4-154" fmla="*/ 2318 h 2362"/>
              <a:gd name="connsiteX5-155" fmla="*/ 2318 h 2362"/>
              <a:gd name="connsiteY5-156" fmla="*/ 2318 h 2362"/>
              <a:gd name="connsiteX6-157" fmla="*/ 2318 h 2362"/>
              <a:gd name="connsiteY6-158" fmla="*/ 2318 h 2362"/>
              <a:gd name="connsiteX0-159" fmla="*/ 2318 h 2362"/>
              <a:gd name="connsiteY0-160" fmla="*/ 2318 h 2362"/>
              <a:gd name="connsiteX1-161" fmla="*/ 2318 h 2362"/>
              <a:gd name="connsiteY1-162" fmla="*/ 2318 h 2362"/>
              <a:gd name="connsiteX2-163" fmla="*/ 2318 h 2362"/>
              <a:gd name="connsiteY2-164" fmla="*/ 2318 h 2362"/>
              <a:gd name="connsiteX3-165" fmla="*/ 2318 h 2362"/>
              <a:gd name="connsiteY3-166" fmla="*/ 2318 h 2362"/>
              <a:gd name="connsiteX4-167" fmla="*/ 2318 h 2362"/>
              <a:gd name="connsiteY4-168" fmla="*/ 2318 h 2362"/>
              <a:gd name="connsiteX5-169" fmla="*/ 2318 h 2362"/>
              <a:gd name="connsiteY5-170" fmla="*/ 2318 h 2362"/>
              <a:gd name="connsiteX6-171" fmla="*/ 2318 h 2362"/>
              <a:gd name="connsiteY6-172" fmla="*/ 2318 h 2362"/>
              <a:gd name="connsiteX0-173" fmla="*/ 2318 h 2362"/>
              <a:gd name="connsiteY0-174" fmla="*/ 2318 h 2362"/>
              <a:gd name="connsiteX1-175" fmla="*/ 2318 h 2362"/>
              <a:gd name="connsiteY1-176" fmla="*/ 2318 h 2362"/>
              <a:gd name="connsiteX2-177" fmla="*/ 2318 h 2362"/>
              <a:gd name="connsiteY2-178" fmla="*/ 2318 h 2362"/>
              <a:gd name="connsiteX3-179" fmla="*/ 2318 h 2362"/>
              <a:gd name="connsiteY3-180" fmla="*/ 2318 h 2362"/>
              <a:gd name="connsiteX4-181" fmla="*/ 2318 h 2362"/>
              <a:gd name="connsiteY4-182" fmla="*/ 2318 h 2362"/>
              <a:gd name="connsiteX5-183" fmla="*/ 2318 h 2362"/>
              <a:gd name="connsiteY5-184" fmla="*/ 2318 h 2362"/>
              <a:gd name="connsiteX6-185" fmla="*/ 2318 h 2362"/>
              <a:gd name="connsiteY6-186" fmla="*/ 2318 h 2362"/>
              <a:gd name="connsiteX0-187" fmla="*/ 2318 h 2362"/>
              <a:gd name="connsiteY0-188" fmla="*/ 2318 h 2362"/>
              <a:gd name="connsiteX1-189" fmla="*/ 2318 h 2362"/>
              <a:gd name="connsiteY1-190" fmla="*/ 2318 h 2362"/>
              <a:gd name="connsiteX2-191" fmla="*/ 2318 h 2362"/>
              <a:gd name="connsiteY2-192" fmla="*/ 2318 h 2362"/>
              <a:gd name="connsiteX3-193" fmla="*/ 2318 h 2362"/>
              <a:gd name="connsiteY3-194" fmla="*/ 2318 h 2362"/>
              <a:gd name="connsiteX4-195" fmla="*/ 2318 h 2362"/>
              <a:gd name="connsiteY4-196" fmla="*/ 2318 h 2362"/>
              <a:gd name="connsiteX5-197" fmla="*/ 2318 h 2362"/>
              <a:gd name="connsiteY5-198" fmla="*/ 2318 h 2362"/>
              <a:gd name="connsiteX6-199" fmla="*/ 2318 h 2362"/>
              <a:gd name="connsiteY6-200" fmla="*/ 2318 h 2362"/>
              <a:gd name="connsiteX0-201" fmla="*/ 2318 h 2362"/>
              <a:gd name="connsiteY0-202" fmla="*/ 2318 h 2362"/>
              <a:gd name="connsiteX1-203" fmla="*/ 2318 h 2362"/>
              <a:gd name="connsiteY1-204" fmla="*/ 2318 h 2362"/>
              <a:gd name="connsiteX2-205" fmla="*/ 2318 h 2362"/>
              <a:gd name="connsiteY2-206" fmla="*/ 2318 h 2362"/>
              <a:gd name="connsiteX3-207" fmla="*/ 2318 h 2362"/>
              <a:gd name="connsiteY3-208" fmla="*/ 2318 h 2362"/>
              <a:gd name="connsiteX4-209" fmla="*/ 2318 h 2362"/>
              <a:gd name="connsiteY4-210" fmla="*/ 2318 h 2362"/>
              <a:gd name="connsiteX5-211" fmla="*/ 2318 h 2362"/>
              <a:gd name="connsiteY5-212" fmla="*/ 2318 h 2362"/>
              <a:gd name="connsiteX6-213" fmla="*/ 2318 h 2362"/>
              <a:gd name="connsiteY6-214" fmla="*/ 2318 h 2362"/>
              <a:gd name="connsiteX0-215" fmla="*/ 2318 h 2362"/>
              <a:gd name="connsiteY0-216" fmla="*/ 2318 h 2362"/>
              <a:gd name="connsiteX1-217" fmla="*/ 2318 h 2362"/>
              <a:gd name="connsiteY1-218" fmla="*/ 2318 h 2362"/>
              <a:gd name="connsiteX2-219" fmla="*/ 2318 h 2362"/>
              <a:gd name="connsiteY2-220" fmla="*/ 2318 h 2362"/>
              <a:gd name="connsiteX3-221" fmla="*/ 2318 h 2362"/>
              <a:gd name="connsiteY3-222" fmla="*/ 2318 h 2362"/>
              <a:gd name="connsiteX4-223" fmla="*/ 2318 h 2362"/>
              <a:gd name="connsiteY4-224" fmla="*/ 2318 h 2362"/>
              <a:gd name="connsiteX5-225" fmla="*/ 2318 h 2362"/>
              <a:gd name="connsiteY5-226" fmla="*/ 2318 h 2362"/>
              <a:gd name="connsiteX6-227" fmla="*/ 2318 h 2362"/>
              <a:gd name="connsiteY6-228" fmla="*/ 2318 h 2362"/>
              <a:gd name="connsiteX0-229" fmla="*/ 2318 h 2362"/>
              <a:gd name="connsiteY0-230" fmla="*/ 2318 h 2362"/>
              <a:gd name="connsiteX1-231" fmla="*/ 2318 h 2362"/>
              <a:gd name="connsiteY1-232" fmla="*/ 2318 h 2362"/>
              <a:gd name="connsiteX2-233" fmla="*/ 2318 h 2362"/>
              <a:gd name="connsiteY2-234" fmla="*/ 2318 h 2362"/>
              <a:gd name="connsiteX3-235" fmla="*/ 2318 h 2362"/>
              <a:gd name="connsiteY3-236" fmla="*/ 2318 h 2362"/>
              <a:gd name="connsiteX4-237" fmla="*/ 2318 h 2362"/>
              <a:gd name="connsiteY4-238" fmla="*/ 2318 h 2362"/>
              <a:gd name="connsiteX5-239" fmla="*/ 2318 h 2362"/>
              <a:gd name="connsiteY5-240" fmla="*/ 2318 h 2362"/>
              <a:gd name="connsiteX6-241" fmla="*/ 2318 h 2362"/>
              <a:gd name="connsiteY6-242" fmla="*/ 2318 h 2362"/>
              <a:gd name="connsiteX0-243" fmla="*/ 2318 h 2362"/>
              <a:gd name="connsiteY0-244" fmla="*/ 2318 h 2362"/>
              <a:gd name="connsiteX1-245" fmla="*/ 2318 h 2362"/>
              <a:gd name="connsiteY1-246" fmla="*/ 2318 h 2362"/>
              <a:gd name="connsiteX2-247" fmla="*/ 2318 h 2362"/>
              <a:gd name="connsiteY2-248" fmla="*/ 2318 h 2362"/>
              <a:gd name="connsiteX3-249" fmla="*/ 2318 h 2362"/>
              <a:gd name="connsiteY3-250" fmla="*/ 2318 h 2362"/>
              <a:gd name="connsiteX4-251" fmla="*/ 2318 h 2362"/>
              <a:gd name="connsiteY4-252" fmla="*/ 2318 h 2362"/>
              <a:gd name="connsiteX5-253" fmla="*/ 2318 h 2362"/>
              <a:gd name="connsiteY5-254" fmla="*/ 2318 h 2362"/>
              <a:gd name="connsiteX6-255" fmla="*/ 2318 h 2362"/>
              <a:gd name="connsiteY6-256" fmla="*/ 2318 h 2362"/>
              <a:gd name="connsiteX0-257" fmla="*/ 2318 h 2362"/>
              <a:gd name="connsiteY0-258" fmla="*/ 2318 h 2362"/>
              <a:gd name="connsiteX1-259" fmla="*/ 2318 h 2362"/>
              <a:gd name="connsiteY1-260" fmla="*/ 2318 h 2362"/>
              <a:gd name="connsiteX2-261" fmla="*/ 2318 h 2362"/>
              <a:gd name="connsiteY2-262" fmla="*/ 2318 h 2362"/>
              <a:gd name="connsiteX3-263" fmla="*/ 2318 h 2362"/>
              <a:gd name="connsiteY3-264" fmla="*/ 2318 h 2362"/>
              <a:gd name="connsiteX4-265" fmla="*/ 2318 h 2362"/>
              <a:gd name="connsiteY4-266" fmla="*/ 2318 h 2362"/>
              <a:gd name="connsiteX5-267" fmla="*/ 2318 h 2362"/>
              <a:gd name="connsiteY5-268" fmla="*/ 2318 h 2362"/>
              <a:gd name="connsiteX6-269" fmla="*/ 2318 h 2362"/>
              <a:gd name="connsiteY6-270" fmla="*/ 2318 h 2362"/>
              <a:gd name="connsiteX0-271" fmla="*/ 2318 h 2362"/>
              <a:gd name="connsiteY0-272" fmla="*/ 2318 h 2362"/>
              <a:gd name="connsiteX1-273" fmla="*/ 2318 h 2362"/>
              <a:gd name="connsiteY1-274" fmla="*/ 2318 h 2362"/>
              <a:gd name="connsiteX2-275" fmla="*/ 2318 h 2362"/>
              <a:gd name="connsiteY2-276" fmla="*/ 2318 h 2362"/>
              <a:gd name="connsiteX3-277" fmla="*/ 2318 h 2362"/>
              <a:gd name="connsiteY3-278" fmla="*/ 2318 h 2362"/>
              <a:gd name="connsiteX4-279" fmla="*/ 2318 h 2362"/>
              <a:gd name="connsiteY4-280" fmla="*/ 2318 h 2362"/>
              <a:gd name="connsiteX5-281" fmla="*/ 2318 h 2362"/>
              <a:gd name="connsiteY5-282" fmla="*/ 2318 h 2362"/>
              <a:gd name="connsiteX6-283" fmla="*/ 2318 h 2362"/>
              <a:gd name="connsiteY6-284" fmla="*/ 2318 h 2362"/>
              <a:gd name="connsiteX0-285" fmla="*/ 2318 h 2362"/>
              <a:gd name="connsiteY0-286" fmla="*/ 2318 h 2362"/>
              <a:gd name="connsiteX1-287" fmla="*/ 2318 h 2362"/>
              <a:gd name="connsiteY1-288" fmla="*/ 2318 h 2362"/>
              <a:gd name="connsiteX2-289" fmla="*/ 2318 h 2362"/>
              <a:gd name="connsiteY2-290" fmla="*/ 2318 h 2362"/>
              <a:gd name="connsiteX3-291" fmla="*/ 2318 h 2362"/>
              <a:gd name="connsiteY3-292" fmla="*/ 2318 h 2362"/>
              <a:gd name="connsiteX4-293" fmla="*/ 2318 h 2362"/>
              <a:gd name="connsiteY4-294" fmla="*/ 2318 h 2362"/>
              <a:gd name="connsiteX5-295" fmla="*/ 2318 h 2362"/>
              <a:gd name="connsiteY5-296" fmla="*/ 2318 h 2362"/>
              <a:gd name="connsiteX0-297" fmla="*/ 2318 h 2362"/>
              <a:gd name="connsiteY0-298" fmla="*/ 2318 h 2362"/>
              <a:gd name="connsiteX1-299" fmla="*/ 2318 h 2362"/>
              <a:gd name="connsiteY1-300" fmla="*/ 2318 h 2362"/>
              <a:gd name="connsiteX2-301" fmla="*/ 2318 h 2362"/>
              <a:gd name="connsiteY2-302" fmla="*/ 2318 h 2362"/>
              <a:gd name="connsiteX3-303" fmla="*/ 2318 h 2362"/>
              <a:gd name="connsiteY3-304" fmla="*/ 2318 h 2362"/>
              <a:gd name="connsiteX4-305" fmla="*/ 2318 h 2362"/>
              <a:gd name="connsiteY4-306" fmla="*/ 2318 h 2362"/>
              <a:gd name="connsiteX5-307" fmla="*/ 2318 h 2362"/>
              <a:gd name="connsiteY5-308" fmla="*/ 2318 h 2362"/>
              <a:gd name="connsiteX0-309" fmla="*/ 2318 h 2362"/>
              <a:gd name="connsiteY0-310" fmla="*/ 2318 h 2362"/>
              <a:gd name="connsiteX1-311" fmla="*/ 2318 h 2362"/>
              <a:gd name="connsiteY1-312" fmla="*/ 2318 h 2362"/>
              <a:gd name="connsiteX2-313" fmla="*/ 2318 h 2362"/>
              <a:gd name="connsiteY2-314" fmla="*/ 2318 h 2362"/>
              <a:gd name="connsiteX3-315" fmla="*/ 2318 h 2362"/>
              <a:gd name="connsiteY3-316" fmla="*/ 2318 h 2362"/>
              <a:gd name="connsiteX4-317" fmla="*/ 2318 h 2362"/>
              <a:gd name="connsiteY4-318" fmla="*/ 2318 h 2362"/>
              <a:gd name="connsiteX5-319" fmla="*/ 2318 h 2362"/>
              <a:gd name="connsiteY5-320" fmla="*/ 2318 h 2362"/>
              <a:gd name="connsiteX0-321" fmla="*/ 2318 h 2362"/>
              <a:gd name="connsiteY0-322" fmla="*/ 2318 h 2362"/>
              <a:gd name="connsiteX1-323" fmla="*/ 2318 h 2362"/>
              <a:gd name="connsiteY1-324" fmla="*/ 2318 h 2362"/>
              <a:gd name="connsiteX2-325" fmla="*/ 2318 h 2362"/>
              <a:gd name="connsiteY2-326" fmla="*/ 2318 h 2362"/>
              <a:gd name="connsiteX3-327" fmla="*/ 2318 h 2362"/>
              <a:gd name="connsiteY3-328" fmla="*/ 2318 h 2362"/>
              <a:gd name="connsiteX4-329" fmla="*/ 2318 h 2362"/>
              <a:gd name="connsiteY4-330" fmla="*/ 2318 h 2362"/>
              <a:gd name="connsiteX5-331" fmla="*/ 2318 h 2362"/>
              <a:gd name="connsiteY5-332" fmla="*/ 2318 h 2362"/>
              <a:gd name="connsiteX0-333" fmla="*/ 2318 h 2362"/>
              <a:gd name="connsiteY0-334" fmla="*/ 2318 h 2362"/>
              <a:gd name="connsiteX1-335" fmla="*/ 2318 h 2362"/>
              <a:gd name="connsiteY1-336" fmla="*/ 2318 h 2362"/>
              <a:gd name="connsiteX2-337" fmla="*/ 2318 h 2362"/>
              <a:gd name="connsiteY2-338" fmla="*/ 2318 h 2362"/>
              <a:gd name="connsiteX3-339" fmla="*/ 2318 h 2362"/>
              <a:gd name="connsiteY3-340" fmla="*/ 2318 h 2362"/>
              <a:gd name="connsiteX4-341" fmla="*/ 2318 h 2362"/>
              <a:gd name="connsiteY4-342" fmla="*/ 2318 h 2362"/>
              <a:gd name="connsiteX5-343" fmla="*/ 2318 h 2362"/>
              <a:gd name="connsiteY5-344" fmla="*/ 2318 h 2362"/>
              <a:gd name="connsiteX0-345" fmla="*/ 2318 h 2362"/>
              <a:gd name="connsiteY0-346" fmla="*/ 2318 h 2362"/>
              <a:gd name="connsiteX1-347" fmla="*/ 2318 h 2362"/>
              <a:gd name="connsiteY1-348" fmla="*/ 2318 h 2362"/>
              <a:gd name="connsiteX2-349" fmla="*/ 2318 h 2362"/>
              <a:gd name="connsiteY2-350" fmla="*/ 2318 h 2362"/>
              <a:gd name="connsiteX3-351" fmla="*/ 2318 h 2362"/>
              <a:gd name="connsiteY3-352" fmla="*/ 2318 h 2362"/>
              <a:gd name="connsiteX4-353" fmla="*/ 2318 h 2362"/>
              <a:gd name="connsiteY4-354" fmla="*/ 2318 h 2362"/>
              <a:gd name="connsiteX5-355" fmla="*/ 2318 h 2362"/>
              <a:gd name="connsiteY5-356" fmla="*/ 2318 h 2362"/>
              <a:gd name="connsiteX0-357" fmla="*/ 2318 h 2362"/>
              <a:gd name="connsiteY0-358" fmla="*/ 2318 h 2362"/>
              <a:gd name="connsiteX1-359" fmla="*/ 2318 h 2362"/>
              <a:gd name="connsiteY1-360" fmla="*/ 2318 h 2362"/>
              <a:gd name="connsiteX2-361" fmla="*/ 2318 h 2362"/>
              <a:gd name="connsiteY2-362" fmla="*/ 2318 h 2362"/>
              <a:gd name="connsiteX3-363" fmla="*/ 2318 h 2362"/>
              <a:gd name="connsiteY3-364" fmla="*/ 2318 h 2362"/>
              <a:gd name="connsiteX4-365" fmla="*/ 2318 h 2362"/>
              <a:gd name="connsiteY4-366" fmla="*/ 2318 h 2362"/>
              <a:gd name="connsiteX5-367" fmla="*/ 2318 h 2362"/>
              <a:gd name="connsiteY5-368" fmla="*/ 2318 h 2362"/>
              <a:gd name="connsiteX0-369" fmla="*/ 2318 h 2362"/>
              <a:gd name="connsiteY0-370" fmla="*/ 2318 h 2362"/>
              <a:gd name="connsiteX1-371" fmla="*/ 2318 h 2362"/>
              <a:gd name="connsiteY1-372" fmla="*/ 2318 h 2362"/>
              <a:gd name="connsiteX2-373" fmla="*/ 2318 h 2362"/>
              <a:gd name="connsiteY2-374" fmla="*/ 2318 h 2362"/>
              <a:gd name="connsiteX3-375" fmla="*/ 2318 h 2362"/>
              <a:gd name="connsiteY3-376" fmla="*/ 2318 h 2362"/>
              <a:gd name="connsiteX4-377" fmla="*/ 2318 h 2362"/>
              <a:gd name="connsiteY4-378" fmla="*/ 2318 h 2362"/>
              <a:gd name="connsiteX5-379" fmla="*/ 2318 h 2362"/>
              <a:gd name="connsiteY5-380" fmla="*/ 2318 h 2362"/>
              <a:gd name="connsiteX0-381" fmla="*/ 2318 h 2362"/>
              <a:gd name="connsiteY0-382" fmla="*/ 2318 h 2362"/>
              <a:gd name="connsiteX1-383" fmla="*/ 2318 h 2362"/>
              <a:gd name="connsiteY1-384" fmla="*/ 2318 h 2362"/>
              <a:gd name="connsiteX2-385" fmla="*/ 2318 h 2362"/>
              <a:gd name="connsiteY2-386" fmla="*/ 2318 h 2362"/>
              <a:gd name="connsiteX3-387" fmla="*/ 2318 h 2362"/>
              <a:gd name="connsiteY3-388" fmla="*/ 2318 h 2362"/>
              <a:gd name="connsiteX4-389" fmla="*/ 2318 h 2362"/>
              <a:gd name="connsiteY4-390" fmla="*/ 2318 h 2362"/>
              <a:gd name="connsiteX5-391" fmla="*/ 2318 h 2362"/>
              <a:gd name="connsiteY5-392" fmla="*/ 2318 h 2362"/>
              <a:gd name="connsiteX0-393" fmla="*/ 2318 h 2362"/>
              <a:gd name="connsiteY0-394" fmla="*/ 2318 h 2362"/>
              <a:gd name="connsiteX1-395" fmla="*/ 2318 h 2362"/>
              <a:gd name="connsiteY1-396" fmla="*/ 2318 h 2362"/>
              <a:gd name="connsiteX2-397" fmla="*/ 2318 h 2362"/>
              <a:gd name="connsiteY2-398" fmla="*/ 2318 h 2362"/>
              <a:gd name="connsiteX3-399" fmla="*/ 2318 h 2362"/>
              <a:gd name="connsiteY3-400" fmla="*/ 2318 h 2362"/>
              <a:gd name="connsiteX4-401" fmla="*/ 2318 h 2362"/>
              <a:gd name="connsiteY4-402" fmla="*/ 2318 h 2362"/>
              <a:gd name="connsiteX5-403" fmla="*/ 2318 h 2362"/>
              <a:gd name="connsiteY5-404" fmla="*/ 2318 h 2362"/>
              <a:gd name="connsiteX0-405" fmla="*/ 2318 h 2362"/>
              <a:gd name="connsiteY0-406" fmla="*/ 2318 h 2362"/>
              <a:gd name="connsiteX1-407" fmla="*/ 2318 h 2362"/>
              <a:gd name="connsiteY1-408" fmla="*/ 2318 h 2362"/>
              <a:gd name="connsiteX2-409" fmla="*/ 2318 h 2362"/>
              <a:gd name="connsiteY2-410" fmla="*/ 2318 h 2362"/>
              <a:gd name="connsiteX3-411" fmla="*/ 2318 h 2362"/>
              <a:gd name="connsiteY3-412" fmla="*/ 2318 h 2362"/>
              <a:gd name="connsiteX4-413" fmla="*/ 2318 h 2362"/>
              <a:gd name="connsiteY4-414" fmla="*/ 2318 h 2362"/>
              <a:gd name="connsiteX5-415" fmla="*/ 2318 h 2362"/>
              <a:gd name="connsiteY5-416" fmla="*/ 2318 h 2362"/>
              <a:gd name="connsiteX0-417" fmla="*/ 2318 h 2362"/>
              <a:gd name="connsiteY0-418" fmla="*/ 2318 h 2362"/>
              <a:gd name="connsiteX1-419" fmla="*/ 2318 h 2362"/>
              <a:gd name="connsiteY1-420" fmla="*/ 2318 h 2362"/>
              <a:gd name="connsiteX2-421" fmla="*/ 2318 h 2362"/>
              <a:gd name="connsiteY2-422" fmla="*/ 2318 h 2362"/>
              <a:gd name="connsiteX3-423" fmla="*/ 2318 h 2362"/>
              <a:gd name="connsiteY3-424" fmla="*/ 2318 h 2362"/>
              <a:gd name="connsiteX4-425" fmla="*/ 2318 h 2362"/>
              <a:gd name="connsiteY4-426" fmla="*/ 2318 h 2362"/>
              <a:gd name="connsiteX5-427" fmla="*/ 2318 h 2362"/>
              <a:gd name="connsiteY5-428" fmla="*/ 2318 h 2362"/>
              <a:gd name="connsiteX0-429" fmla="*/ 2318 h 2362"/>
              <a:gd name="connsiteY0-430" fmla="*/ 2318 h 2362"/>
              <a:gd name="connsiteX1-431" fmla="*/ 2318 h 2362"/>
              <a:gd name="connsiteY1-432" fmla="*/ 2318 h 2362"/>
              <a:gd name="connsiteX2-433" fmla="*/ 2318 h 2362"/>
              <a:gd name="connsiteY2-434" fmla="*/ 2318 h 2362"/>
              <a:gd name="connsiteX3-435" fmla="*/ 2318 h 2362"/>
              <a:gd name="connsiteY3-436" fmla="*/ 2318 h 2362"/>
              <a:gd name="connsiteX4-437" fmla="*/ 2318 h 2362"/>
              <a:gd name="connsiteY4-438" fmla="*/ 2318 h 2362"/>
              <a:gd name="connsiteX5-439" fmla="*/ 2318 h 2362"/>
              <a:gd name="connsiteY5-440" fmla="*/ 2318 h 2362"/>
              <a:gd name="connsiteX0-441" fmla="*/ 2318 h 2362"/>
              <a:gd name="connsiteY0-442" fmla="*/ 2318 h 2362"/>
              <a:gd name="connsiteX1-443" fmla="*/ 2318 h 2362"/>
              <a:gd name="connsiteY1-444" fmla="*/ 2318 h 2362"/>
              <a:gd name="connsiteX2-445" fmla="*/ 2318 h 2362"/>
              <a:gd name="connsiteY2-446" fmla="*/ 2318 h 2362"/>
              <a:gd name="connsiteX3-447" fmla="*/ 2318 h 2362"/>
              <a:gd name="connsiteY3-448" fmla="*/ 2318 h 2362"/>
              <a:gd name="connsiteX4-449" fmla="*/ 2318 h 2362"/>
              <a:gd name="connsiteY4-450" fmla="*/ 2318 h 2362"/>
              <a:gd name="connsiteX0-451" fmla="*/ 2318 h 2362"/>
              <a:gd name="connsiteY0-452" fmla="*/ 2318 h 2362"/>
              <a:gd name="connsiteX1-453" fmla="*/ 2318 h 2362"/>
              <a:gd name="connsiteY1-454" fmla="*/ 2318 h 2362"/>
              <a:gd name="connsiteX2-455" fmla="*/ 2318 h 2362"/>
              <a:gd name="connsiteY2-456" fmla="*/ 2318 h 2362"/>
              <a:gd name="connsiteX3-457" fmla="*/ 2318 h 2362"/>
              <a:gd name="connsiteY3-458" fmla="*/ 2318 h 2362"/>
              <a:gd name="connsiteX4-459" fmla="*/ 2318 h 2362"/>
              <a:gd name="connsiteY4-460" fmla="*/ 2318 h 2362"/>
              <a:gd name="connsiteX0-461" fmla="*/ 2318 h 2362"/>
              <a:gd name="connsiteY0-462" fmla="*/ 2318 h 2362"/>
              <a:gd name="connsiteX1-463" fmla="*/ 2318 h 2362"/>
              <a:gd name="connsiteY1-464" fmla="*/ 2318 h 2362"/>
              <a:gd name="connsiteX2-465" fmla="*/ 2318 h 2362"/>
              <a:gd name="connsiteY2-466" fmla="*/ 2318 h 2362"/>
              <a:gd name="connsiteX3-467" fmla="*/ 2318 h 2362"/>
              <a:gd name="connsiteY3-468" fmla="*/ 2318 h 2362"/>
              <a:gd name="connsiteX4-469" fmla="*/ 2318 h 2362"/>
              <a:gd name="connsiteY4-470" fmla="*/ 2318 h 2362"/>
              <a:gd name="connsiteX0-471" fmla="*/ 2318 h 2362"/>
              <a:gd name="connsiteY0-472" fmla="*/ 2318 h 2362"/>
              <a:gd name="connsiteX1-473" fmla="*/ 2318 h 2362"/>
              <a:gd name="connsiteY1-474" fmla="*/ 2318 h 2362"/>
              <a:gd name="connsiteX2-475" fmla="*/ 2318 h 2362"/>
              <a:gd name="connsiteY2-476" fmla="*/ 2318 h 2362"/>
              <a:gd name="connsiteX3-477" fmla="*/ 2318 h 2362"/>
              <a:gd name="connsiteY3-478" fmla="*/ 2318 h 2362"/>
              <a:gd name="connsiteX4-479" fmla="*/ 2318 h 2362"/>
              <a:gd name="connsiteY4-480" fmla="*/ 2318 h 2362"/>
              <a:gd name="connsiteX0-481" fmla="*/ 2318 h 2362"/>
              <a:gd name="connsiteY0-482" fmla="*/ 2318 h 2362"/>
              <a:gd name="connsiteX1-483" fmla="*/ 2318 h 2362"/>
              <a:gd name="connsiteY1-484" fmla="*/ 2318 h 2362"/>
              <a:gd name="connsiteX2-485" fmla="*/ 2318 h 2362"/>
              <a:gd name="connsiteY2-486" fmla="*/ 2318 h 2362"/>
              <a:gd name="connsiteX3-487" fmla="*/ 2318 h 2362"/>
              <a:gd name="connsiteY3-488" fmla="*/ 2318 h 2362"/>
              <a:gd name="connsiteX4-489" fmla="*/ 2318 h 2362"/>
              <a:gd name="connsiteY4-490" fmla="*/ 2318 h 2362"/>
              <a:gd name="connsiteX0-491" fmla="*/ 2318 h 2362"/>
              <a:gd name="connsiteY0-492" fmla="*/ 2318 h 2362"/>
              <a:gd name="connsiteX1-493" fmla="*/ 2318 h 2362"/>
              <a:gd name="connsiteY1-494" fmla="*/ 2318 h 2362"/>
              <a:gd name="connsiteX2-495" fmla="*/ 2318 h 2362"/>
              <a:gd name="connsiteY2-496" fmla="*/ 2318 h 2362"/>
              <a:gd name="connsiteX3-497" fmla="*/ 2318 h 2362"/>
              <a:gd name="connsiteY3-498" fmla="*/ 2318 h 2362"/>
              <a:gd name="connsiteX4-499" fmla="*/ 2318 h 2362"/>
              <a:gd name="connsiteY4-500" fmla="*/ 2318 h 2362"/>
              <a:gd name="connsiteX0-501" fmla="*/ 2318 h 2362"/>
              <a:gd name="connsiteY0-502" fmla="*/ 2318 h 2362"/>
              <a:gd name="connsiteX1-503" fmla="*/ 2318 h 2362"/>
              <a:gd name="connsiteY1-504" fmla="*/ 2318 h 2362"/>
              <a:gd name="connsiteX2-505" fmla="*/ 2318 h 2362"/>
              <a:gd name="connsiteY2-506" fmla="*/ 2318 h 2362"/>
              <a:gd name="connsiteX3-507" fmla="*/ 2318 h 2362"/>
              <a:gd name="connsiteY3-508" fmla="*/ 2318 h 2362"/>
              <a:gd name="connsiteX4-509" fmla="*/ 2318 h 2362"/>
              <a:gd name="connsiteY4-510" fmla="*/ 2318 h 2362"/>
              <a:gd name="connsiteX0-511" fmla="*/ 2318 h 2362"/>
              <a:gd name="connsiteY0-512" fmla="*/ 2318 h 2362"/>
              <a:gd name="connsiteX1-513" fmla="*/ 2318 h 2362"/>
              <a:gd name="connsiteY1-514" fmla="*/ 2318 h 2362"/>
              <a:gd name="connsiteX2-515" fmla="*/ 2318 h 2362"/>
              <a:gd name="connsiteY2-516" fmla="*/ 2318 h 2362"/>
              <a:gd name="connsiteX3-517" fmla="*/ 2318 h 2362"/>
              <a:gd name="connsiteY3-518" fmla="*/ 2318 h 2362"/>
              <a:gd name="connsiteX4-519" fmla="*/ 2318 h 2362"/>
              <a:gd name="connsiteY4-520" fmla="*/ 2318 h 2362"/>
              <a:gd name="connsiteX0-521" fmla="*/ 2318 h 2362"/>
              <a:gd name="connsiteY0-522" fmla="*/ 2318 h 2362"/>
              <a:gd name="connsiteX1-523" fmla="*/ 2318 h 2362"/>
              <a:gd name="connsiteY1-524" fmla="*/ 2318 h 2362"/>
              <a:gd name="connsiteX2-525" fmla="*/ 2318 h 2362"/>
              <a:gd name="connsiteY2-526" fmla="*/ 2318 h 2362"/>
              <a:gd name="connsiteX3-527" fmla="*/ 2318 h 2362"/>
              <a:gd name="connsiteY3-528" fmla="*/ 2318 h 2362"/>
              <a:gd name="connsiteX4-529" fmla="*/ 2318 h 2362"/>
              <a:gd name="connsiteY4-530" fmla="*/ 2318 h 2362"/>
              <a:gd name="connsiteX0-531" fmla="*/ 2318 h 2362"/>
              <a:gd name="connsiteY0-532" fmla="*/ 2318 h 2362"/>
              <a:gd name="connsiteX1-533" fmla="*/ 2318 h 2362"/>
              <a:gd name="connsiteY1-534" fmla="*/ 2318 h 2362"/>
              <a:gd name="connsiteX2-535" fmla="*/ 2318 h 2362"/>
              <a:gd name="connsiteY2-536" fmla="*/ 2318 h 2362"/>
              <a:gd name="connsiteX3-537" fmla="*/ 2318 h 2362"/>
              <a:gd name="connsiteY3-538" fmla="*/ 2318 h 2362"/>
              <a:gd name="connsiteX4-539" fmla="*/ 2318 h 2362"/>
              <a:gd name="connsiteY4-540" fmla="*/ 2318 h 2362"/>
              <a:gd name="connsiteX0-541" fmla="*/ 2318 h 2362"/>
              <a:gd name="connsiteY0-542" fmla="*/ 2318 h 2362"/>
              <a:gd name="connsiteX1-543" fmla="*/ 2318 h 2362"/>
              <a:gd name="connsiteY1-544" fmla="*/ 2318 h 2362"/>
              <a:gd name="connsiteX2-545" fmla="*/ 2318 h 2362"/>
              <a:gd name="connsiteY2-546" fmla="*/ 2318 h 2362"/>
              <a:gd name="connsiteX3-547" fmla="*/ 2318 h 2362"/>
              <a:gd name="connsiteY3-548" fmla="*/ 2318 h 2362"/>
              <a:gd name="connsiteX4-549" fmla="*/ 2318 h 2362"/>
              <a:gd name="connsiteY4-550" fmla="*/ 2318 h 2362"/>
              <a:gd name="connsiteX0-551" fmla="*/ 2318 h 2362"/>
              <a:gd name="connsiteY0-552" fmla="*/ 2318 h 2362"/>
              <a:gd name="connsiteX1-553" fmla="*/ 2318 h 2362"/>
              <a:gd name="connsiteY1-554" fmla="*/ 2318 h 2362"/>
              <a:gd name="connsiteX2-555" fmla="*/ 2318 h 2362"/>
              <a:gd name="connsiteY2-556" fmla="*/ 2318 h 2362"/>
              <a:gd name="connsiteX3-557" fmla="*/ 2318 h 2362"/>
              <a:gd name="connsiteY3-558" fmla="*/ 2318 h 2362"/>
              <a:gd name="connsiteX4-559" fmla="*/ 2318 h 2362"/>
              <a:gd name="connsiteY4-560" fmla="*/ 2318 h 2362"/>
              <a:gd name="connsiteX0-561" fmla="*/ 2318 h 2362"/>
              <a:gd name="connsiteY0-562" fmla="*/ 2318 h 2362"/>
              <a:gd name="connsiteX1-563" fmla="*/ 2318 h 2362"/>
              <a:gd name="connsiteY1-564" fmla="*/ 2318 h 2362"/>
              <a:gd name="connsiteX2-565" fmla="*/ 2318 h 2362"/>
              <a:gd name="connsiteY2-566" fmla="*/ 2318 h 2362"/>
              <a:gd name="connsiteX3-567" fmla="*/ 2318 h 2362"/>
              <a:gd name="connsiteY3-568" fmla="*/ 2318 h 2362"/>
              <a:gd name="connsiteX4-569" fmla="*/ 2318 h 2362"/>
              <a:gd name="connsiteY4-570" fmla="*/ 2318 h 2362"/>
              <a:gd name="connsiteX0-571" fmla="*/ 2318 h 2362"/>
              <a:gd name="connsiteY0-572" fmla="*/ 2318 h 2362"/>
              <a:gd name="connsiteX1-573" fmla="*/ 2318 h 2362"/>
              <a:gd name="connsiteY1-574" fmla="*/ 2318 h 2362"/>
              <a:gd name="connsiteX2-575" fmla="*/ 2318 h 2362"/>
              <a:gd name="connsiteY2-576" fmla="*/ 2318 h 2362"/>
              <a:gd name="connsiteX3-577" fmla="*/ 2318 h 2362"/>
              <a:gd name="connsiteY3-578" fmla="*/ 2318 h 2362"/>
              <a:gd name="connsiteX4-579" fmla="*/ 2318 h 2362"/>
              <a:gd name="connsiteY4-580" fmla="*/ 2318 h 2362"/>
              <a:gd name="connsiteX0-581" fmla="*/ 2318 h 2362"/>
              <a:gd name="connsiteY0-582" fmla="*/ 2318 h 2362"/>
              <a:gd name="connsiteX1-583" fmla="*/ 2318 h 2362"/>
              <a:gd name="connsiteY1-584" fmla="*/ 2318 h 2362"/>
              <a:gd name="connsiteX2-585" fmla="*/ 2318 h 2362"/>
              <a:gd name="connsiteY2-586" fmla="*/ 2318 h 2362"/>
              <a:gd name="connsiteX3-587" fmla="*/ 2318 h 2362"/>
              <a:gd name="connsiteY3-588" fmla="*/ 2318 h 2362"/>
              <a:gd name="connsiteX4-589" fmla="*/ 2318 h 2362"/>
              <a:gd name="connsiteY4-590" fmla="*/ 2318 h 2362"/>
              <a:gd name="connsiteX0-591" fmla="*/ 2318 h 2362"/>
              <a:gd name="connsiteY0-592" fmla="*/ 2318 h 2362"/>
              <a:gd name="connsiteX1-593" fmla="*/ 2318 h 2362"/>
              <a:gd name="connsiteY1-594" fmla="*/ 2318 h 2362"/>
              <a:gd name="connsiteX2-595" fmla="*/ 2318 h 2362"/>
              <a:gd name="connsiteY2-596" fmla="*/ 2318 h 2362"/>
              <a:gd name="connsiteX3-597" fmla="*/ 2318 h 2362"/>
              <a:gd name="connsiteY3-598" fmla="*/ 2318 h 2362"/>
              <a:gd name="connsiteX4-599" fmla="*/ 2318 h 2362"/>
              <a:gd name="connsiteY4-600" fmla="*/ 2318 h 23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-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2000" b="1" spc="-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452387" y="4296676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03</a:t>
            </a:r>
            <a:endParaRPr lang="zh-CN" altLang="en-US" sz="2800" b="1" spc="3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7360413" y="4770768"/>
            <a:ext cx="3240000" cy="18000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7" name="椭圆 31"/>
          <p:cNvSpPr/>
          <p:nvPr/>
        </p:nvSpPr>
        <p:spPr>
          <a:xfrm>
            <a:off x="6151541" y="4362341"/>
            <a:ext cx="904457" cy="483157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2-5" fmla="*/ 2318 h 2362"/>
              <a:gd name="connsiteY2-6" fmla="*/ 2318 h 2362"/>
              <a:gd name="connsiteX3-7" fmla="*/ 2318 h 2362"/>
              <a:gd name="connsiteY3-8" fmla="*/ 2318 h 2362"/>
              <a:gd name="connsiteX4-9" fmla="*/ 2318 h 2362"/>
              <a:gd name="connsiteY4-10" fmla="*/ 2318 h 2362"/>
              <a:gd name="connsiteX0-11" fmla="*/ 2318 h 2362"/>
              <a:gd name="connsiteY0-12" fmla="*/ 2318 h 2362"/>
              <a:gd name="connsiteX1-13" fmla="*/ 2318 h 2362"/>
              <a:gd name="connsiteY1-14" fmla="*/ 2318 h 2362"/>
              <a:gd name="connsiteX2-15" fmla="*/ 2318 h 2362"/>
              <a:gd name="connsiteY2-16" fmla="*/ 2318 h 2362"/>
              <a:gd name="connsiteX3-17" fmla="*/ 2318 h 2362"/>
              <a:gd name="connsiteY3-18" fmla="*/ 2318 h 2362"/>
              <a:gd name="connsiteX4-19" fmla="*/ 2318 h 2362"/>
              <a:gd name="connsiteY4-20" fmla="*/ 2318 h 2362"/>
              <a:gd name="connsiteX0-21" fmla="*/ 2318 h 2362"/>
              <a:gd name="connsiteY0-22" fmla="*/ 2318 h 2362"/>
              <a:gd name="connsiteX1-23" fmla="*/ 2318 h 2362"/>
              <a:gd name="connsiteY1-24" fmla="*/ 2318 h 2362"/>
              <a:gd name="connsiteX2-25" fmla="*/ 2318 h 2362"/>
              <a:gd name="connsiteY2-26" fmla="*/ 2318 h 2362"/>
              <a:gd name="connsiteX3-27" fmla="*/ 2318 h 2362"/>
              <a:gd name="connsiteY3-28" fmla="*/ 2318 h 2362"/>
              <a:gd name="connsiteX4-29" fmla="*/ 2318 h 2362"/>
              <a:gd name="connsiteY4-30" fmla="*/ 2318 h 2362"/>
              <a:gd name="connsiteX0-31" fmla="*/ 2318 h 2362"/>
              <a:gd name="connsiteY0-32" fmla="*/ 2318 h 2362"/>
              <a:gd name="connsiteX1-33" fmla="*/ 2318 h 2362"/>
              <a:gd name="connsiteY1-34" fmla="*/ 2318 h 2362"/>
              <a:gd name="connsiteX2-35" fmla="*/ 2318 h 2362"/>
              <a:gd name="connsiteY2-36" fmla="*/ 2318 h 2362"/>
              <a:gd name="connsiteX3-37" fmla="*/ 2318 h 2362"/>
              <a:gd name="connsiteY3-38" fmla="*/ 2318 h 2362"/>
              <a:gd name="connsiteX4-39" fmla="*/ 2318 h 2362"/>
              <a:gd name="connsiteY4-40" fmla="*/ 2318 h 2362"/>
              <a:gd name="connsiteX0-41" fmla="*/ 2318 h 2362"/>
              <a:gd name="connsiteY0-42" fmla="*/ 2318 h 2362"/>
              <a:gd name="connsiteX1-43" fmla="*/ 2318 h 2362"/>
              <a:gd name="connsiteY1-44" fmla="*/ 2318 h 2362"/>
              <a:gd name="connsiteX2-45" fmla="*/ 2318 h 2362"/>
              <a:gd name="connsiteY2-46" fmla="*/ 2318 h 2362"/>
              <a:gd name="connsiteX3-47" fmla="*/ 2318 h 2362"/>
              <a:gd name="connsiteY3-48" fmla="*/ 2318 h 2362"/>
              <a:gd name="connsiteX4-49" fmla="*/ 2318 h 2362"/>
              <a:gd name="connsiteY4-50" fmla="*/ 2318 h 2362"/>
              <a:gd name="connsiteX0-51" fmla="*/ 2318 h 2362"/>
              <a:gd name="connsiteY0-52" fmla="*/ 2318 h 2362"/>
              <a:gd name="connsiteX1-53" fmla="*/ 2318 h 2362"/>
              <a:gd name="connsiteY1-54" fmla="*/ 2318 h 2362"/>
              <a:gd name="connsiteX2-55" fmla="*/ 2318 h 2362"/>
              <a:gd name="connsiteY2-56" fmla="*/ 2318 h 2362"/>
              <a:gd name="connsiteX3-57" fmla="*/ 2318 h 2362"/>
              <a:gd name="connsiteY3-58" fmla="*/ 2318 h 2362"/>
              <a:gd name="connsiteX4-59" fmla="*/ 2318 h 2362"/>
              <a:gd name="connsiteY4-60" fmla="*/ 2318 h 2362"/>
              <a:gd name="connsiteX0-61" fmla="*/ 2318 h 2362"/>
              <a:gd name="connsiteY0-62" fmla="*/ 2318 h 2362"/>
              <a:gd name="connsiteX1-63" fmla="*/ 2318 h 2362"/>
              <a:gd name="connsiteY1-64" fmla="*/ 2318 h 2362"/>
              <a:gd name="connsiteX2-65" fmla="*/ 2318 h 2362"/>
              <a:gd name="connsiteY2-66" fmla="*/ 2318 h 2362"/>
              <a:gd name="connsiteX3-67" fmla="*/ 2318 h 2362"/>
              <a:gd name="connsiteY3-68" fmla="*/ 2318 h 2362"/>
              <a:gd name="connsiteX4-69" fmla="*/ 2318 h 2362"/>
              <a:gd name="connsiteY4-70" fmla="*/ 2318 h 2362"/>
              <a:gd name="connsiteX0-71" fmla="*/ 2318 h 2362"/>
              <a:gd name="connsiteY0-72" fmla="*/ 2318 h 2362"/>
              <a:gd name="connsiteX1-73" fmla="*/ 2318 h 2362"/>
              <a:gd name="connsiteY1-74" fmla="*/ 2318 h 2362"/>
              <a:gd name="connsiteX2-75" fmla="*/ 2318 h 2362"/>
              <a:gd name="connsiteY2-76" fmla="*/ 2318 h 2362"/>
              <a:gd name="connsiteX3-77" fmla="*/ 2318 h 2362"/>
              <a:gd name="connsiteY3-78" fmla="*/ 2318 h 2362"/>
              <a:gd name="connsiteX4-79" fmla="*/ 2318 h 2362"/>
              <a:gd name="connsiteY4-80" fmla="*/ 2318 h 2362"/>
              <a:gd name="connsiteX5" fmla="*/ 2318 h 2362"/>
              <a:gd name="connsiteY5" fmla="*/ 2318 h 2362"/>
              <a:gd name="connsiteX0-81" fmla="*/ 2318 h 2362"/>
              <a:gd name="connsiteY0-82" fmla="*/ 2318 h 2362"/>
              <a:gd name="connsiteX1-83" fmla="*/ 2318 h 2362"/>
              <a:gd name="connsiteY1-84" fmla="*/ 2318 h 2362"/>
              <a:gd name="connsiteX2-85" fmla="*/ 2318 h 2362"/>
              <a:gd name="connsiteY2-86" fmla="*/ 2318 h 2362"/>
              <a:gd name="connsiteX3-87" fmla="*/ 2318 h 2362"/>
              <a:gd name="connsiteY3-88" fmla="*/ 2318 h 2362"/>
              <a:gd name="connsiteX4-89" fmla="*/ 2318 h 2362"/>
              <a:gd name="connsiteY4-90" fmla="*/ 2318 h 2362"/>
              <a:gd name="connsiteX5-91" fmla="*/ 2318 h 2362"/>
              <a:gd name="connsiteY5-92" fmla="*/ 2318 h 2362"/>
              <a:gd name="connsiteX0-93" fmla="*/ 2318 h 2362"/>
              <a:gd name="connsiteY0-94" fmla="*/ 2318 h 2362"/>
              <a:gd name="connsiteX1-95" fmla="*/ 2318 h 2362"/>
              <a:gd name="connsiteY1-96" fmla="*/ 2318 h 2362"/>
              <a:gd name="connsiteX2-97" fmla="*/ 2318 h 2362"/>
              <a:gd name="connsiteY2-98" fmla="*/ 2318 h 2362"/>
              <a:gd name="connsiteX3-99" fmla="*/ 2318 h 2362"/>
              <a:gd name="connsiteY3-100" fmla="*/ 2318 h 2362"/>
              <a:gd name="connsiteX4-101" fmla="*/ 2318 h 2362"/>
              <a:gd name="connsiteY4-102" fmla="*/ 2318 h 2362"/>
              <a:gd name="connsiteX5-103" fmla="*/ 2318 h 2362"/>
              <a:gd name="connsiteY5-104" fmla="*/ 2318 h 2362"/>
              <a:gd name="connsiteX0-105" fmla="*/ 2318 h 2362"/>
              <a:gd name="connsiteY0-106" fmla="*/ 2318 h 2362"/>
              <a:gd name="connsiteX1-107" fmla="*/ 2318 h 2362"/>
              <a:gd name="connsiteY1-108" fmla="*/ 2318 h 2362"/>
              <a:gd name="connsiteX2-109" fmla="*/ 2318 h 2362"/>
              <a:gd name="connsiteY2-110" fmla="*/ 2318 h 2362"/>
              <a:gd name="connsiteX3-111" fmla="*/ 2318 h 2362"/>
              <a:gd name="connsiteY3-112" fmla="*/ 2318 h 2362"/>
              <a:gd name="connsiteX4-113" fmla="*/ 2318 h 2362"/>
              <a:gd name="connsiteY4-114" fmla="*/ 2318 h 2362"/>
              <a:gd name="connsiteX5-115" fmla="*/ 2318 h 2362"/>
              <a:gd name="connsiteY5-116" fmla="*/ 2318 h 2362"/>
              <a:gd name="connsiteX6" fmla="*/ 2318 h 2362"/>
              <a:gd name="connsiteY6" fmla="*/ 2318 h 2362"/>
              <a:gd name="connsiteX0-117" fmla="*/ 2318 h 2362"/>
              <a:gd name="connsiteY0-118" fmla="*/ 2318 h 2362"/>
              <a:gd name="connsiteX1-119" fmla="*/ 2318 h 2362"/>
              <a:gd name="connsiteY1-120" fmla="*/ 2318 h 2362"/>
              <a:gd name="connsiteX2-121" fmla="*/ 2318 h 2362"/>
              <a:gd name="connsiteY2-122" fmla="*/ 2318 h 2362"/>
              <a:gd name="connsiteX3-123" fmla="*/ 2318 h 2362"/>
              <a:gd name="connsiteY3-124" fmla="*/ 2318 h 2362"/>
              <a:gd name="connsiteX4-125" fmla="*/ 2318 h 2362"/>
              <a:gd name="connsiteY4-126" fmla="*/ 2318 h 2362"/>
              <a:gd name="connsiteX5-127" fmla="*/ 2318 h 2362"/>
              <a:gd name="connsiteY5-128" fmla="*/ 2318 h 2362"/>
              <a:gd name="connsiteX6-129" fmla="*/ 2318 h 2362"/>
              <a:gd name="connsiteY6-130" fmla="*/ 2318 h 2362"/>
              <a:gd name="connsiteX0-131" fmla="*/ 2318 h 2362"/>
              <a:gd name="connsiteY0-132" fmla="*/ 2318 h 2362"/>
              <a:gd name="connsiteX1-133" fmla="*/ 2318 h 2362"/>
              <a:gd name="connsiteY1-134" fmla="*/ 2318 h 2362"/>
              <a:gd name="connsiteX2-135" fmla="*/ 2318 h 2362"/>
              <a:gd name="connsiteY2-136" fmla="*/ 2318 h 2362"/>
              <a:gd name="connsiteX3-137" fmla="*/ 2318 h 2362"/>
              <a:gd name="connsiteY3-138" fmla="*/ 2318 h 2362"/>
              <a:gd name="connsiteX4-139" fmla="*/ 2318 h 2362"/>
              <a:gd name="connsiteY4-140" fmla="*/ 2318 h 2362"/>
              <a:gd name="connsiteX5-141" fmla="*/ 2318 h 2362"/>
              <a:gd name="connsiteY5-142" fmla="*/ 2318 h 2362"/>
              <a:gd name="connsiteX6-143" fmla="*/ 2318 h 2362"/>
              <a:gd name="connsiteY6-144" fmla="*/ 2318 h 2362"/>
              <a:gd name="connsiteX0-145" fmla="*/ 2318 h 2362"/>
              <a:gd name="connsiteY0-146" fmla="*/ 2318 h 2362"/>
              <a:gd name="connsiteX1-147" fmla="*/ 2318 h 2362"/>
              <a:gd name="connsiteY1-148" fmla="*/ 2318 h 2362"/>
              <a:gd name="connsiteX2-149" fmla="*/ 2318 h 2362"/>
              <a:gd name="connsiteY2-150" fmla="*/ 2318 h 2362"/>
              <a:gd name="connsiteX3-151" fmla="*/ 2318 h 2362"/>
              <a:gd name="connsiteY3-152" fmla="*/ 2318 h 2362"/>
              <a:gd name="connsiteX4-153" fmla="*/ 2318 h 2362"/>
              <a:gd name="connsiteY4-154" fmla="*/ 2318 h 2362"/>
              <a:gd name="connsiteX5-155" fmla="*/ 2318 h 2362"/>
              <a:gd name="connsiteY5-156" fmla="*/ 2318 h 2362"/>
              <a:gd name="connsiteX6-157" fmla="*/ 2318 h 2362"/>
              <a:gd name="connsiteY6-158" fmla="*/ 2318 h 2362"/>
              <a:gd name="connsiteX0-159" fmla="*/ 2318 h 2362"/>
              <a:gd name="connsiteY0-160" fmla="*/ 2318 h 2362"/>
              <a:gd name="connsiteX1-161" fmla="*/ 2318 h 2362"/>
              <a:gd name="connsiteY1-162" fmla="*/ 2318 h 2362"/>
              <a:gd name="connsiteX2-163" fmla="*/ 2318 h 2362"/>
              <a:gd name="connsiteY2-164" fmla="*/ 2318 h 2362"/>
              <a:gd name="connsiteX3-165" fmla="*/ 2318 h 2362"/>
              <a:gd name="connsiteY3-166" fmla="*/ 2318 h 2362"/>
              <a:gd name="connsiteX4-167" fmla="*/ 2318 h 2362"/>
              <a:gd name="connsiteY4-168" fmla="*/ 2318 h 2362"/>
              <a:gd name="connsiteX5-169" fmla="*/ 2318 h 2362"/>
              <a:gd name="connsiteY5-170" fmla="*/ 2318 h 2362"/>
              <a:gd name="connsiteX6-171" fmla="*/ 2318 h 2362"/>
              <a:gd name="connsiteY6-172" fmla="*/ 2318 h 2362"/>
              <a:gd name="connsiteX0-173" fmla="*/ 2318 h 2362"/>
              <a:gd name="connsiteY0-174" fmla="*/ 2318 h 2362"/>
              <a:gd name="connsiteX1-175" fmla="*/ 2318 h 2362"/>
              <a:gd name="connsiteY1-176" fmla="*/ 2318 h 2362"/>
              <a:gd name="connsiteX2-177" fmla="*/ 2318 h 2362"/>
              <a:gd name="connsiteY2-178" fmla="*/ 2318 h 2362"/>
              <a:gd name="connsiteX3-179" fmla="*/ 2318 h 2362"/>
              <a:gd name="connsiteY3-180" fmla="*/ 2318 h 2362"/>
              <a:gd name="connsiteX4-181" fmla="*/ 2318 h 2362"/>
              <a:gd name="connsiteY4-182" fmla="*/ 2318 h 2362"/>
              <a:gd name="connsiteX5-183" fmla="*/ 2318 h 2362"/>
              <a:gd name="connsiteY5-184" fmla="*/ 2318 h 2362"/>
              <a:gd name="connsiteX6-185" fmla="*/ 2318 h 2362"/>
              <a:gd name="connsiteY6-186" fmla="*/ 2318 h 2362"/>
              <a:gd name="connsiteX0-187" fmla="*/ 2318 h 2362"/>
              <a:gd name="connsiteY0-188" fmla="*/ 2318 h 2362"/>
              <a:gd name="connsiteX1-189" fmla="*/ 2318 h 2362"/>
              <a:gd name="connsiteY1-190" fmla="*/ 2318 h 2362"/>
              <a:gd name="connsiteX2-191" fmla="*/ 2318 h 2362"/>
              <a:gd name="connsiteY2-192" fmla="*/ 2318 h 2362"/>
              <a:gd name="connsiteX3-193" fmla="*/ 2318 h 2362"/>
              <a:gd name="connsiteY3-194" fmla="*/ 2318 h 2362"/>
              <a:gd name="connsiteX4-195" fmla="*/ 2318 h 2362"/>
              <a:gd name="connsiteY4-196" fmla="*/ 2318 h 2362"/>
              <a:gd name="connsiteX5-197" fmla="*/ 2318 h 2362"/>
              <a:gd name="connsiteY5-198" fmla="*/ 2318 h 2362"/>
              <a:gd name="connsiteX6-199" fmla="*/ 2318 h 2362"/>
              <a:gd name="connsiteY6-200" fmla="*/ 2318 h 2362"/>
              <a:gd name="connsiteX0-201" fmla="*/ 2318 h 2362"/>
              <a:gd name="connsiteY0-202" fmla="*/ 2318 h 2362"/>
              <a:gd name="connsiteX1-203" fmla="*/ 2318 h 2362"/>
              <a:gd name="connsiteY1-204" fmla="*/ 2318 h 2362"/>
              <a:gd name="connsiteX2-205" fmla="*/ 2318 h 2362"/>
              <a:gd name="connsiteY2-206" fmla="*/ 2318 h 2362"/>
              <a:gd name="connsiteX3-207" fmla="*/ 2318 h 2362"/>
              <a:gd name="connsiteY3-208" fmla="*/ 2318 h 2362"/>
              <a:gd name="connsiteX4-209" fmla="*/ 2318 h 2362"/>
              <a:gd name="connsiteY4-210" fmla="*/ 2318 h 2362"/>
              <a:gd name="connsiteX5-211" fmla="*/ 2318 h 2362"/>
              <a:gd name="connsiteY5-212" fmla="*/ 2318 h 2362"/>
              <a:gd name="connsiteX6-213" fmla="*/ 2318 h 2362"/>
              <a:gd name="connsiteY6-214" fmla="*/ 2318 h 2362"/>
              <a:gd name="connsiteX0-215" fmla="*/ 2318 h 2362"/>
              <a:gd name="connsiteY0-216" fmla="*/ 2318 h 2362"/>
              <a:gd name="connsiteX1-217" fmla="*/ 2318 h 2362"/>
              <a:gd name="connsiteY1-218" fmla="*/ 2318 h 2362"/>
              <a:gd name="connsiteX2-219" fmla="*/ 2318 h 2362"/>
              <a:gd name="connsiteY2-220" fmla="*/ 2318 h 2362"/>
              <a:gd name="connsiteX3-221" fmla="*/ 2318 h 2362"/>
              <a:gd name="connsiteY3-222" fmla="*/ 2318 h 2362"/>
              <a:gd name="connsiteX4-223" fmla="*/ 2318 h 2362"/>
              <a:gd name="connsiteY4-224" fmla="*/ 2318 h 2362"/>
              <a:gd name="connsiteX5-225" fmla="*/ 2318 h 2362"/>
              <a:gd name="connsiteY5-226" fmla="*/ 2318 h 2362"/>
              <a:gd name="connsiteX6-227" fmla="*/ 2318 h 2362"/>
              <a:gd name="connsiteY6-228" fmla="*/ 2318 h 2362"/>
              <a:gd name="connsiteX0-229" fmla="*/ 2318 h 2362"/>
              <a:gd name="connsiteY0-230" fmla="*/ 2318 h 2362"/>
              <a:gd name="connsiteX1-231" fmla="*/ 2318 h 2362"/>
              <a:gd name="connsiteY1-232" fmla="*/ 2318 h 2362"/>
              <a:gd name="connsiteX2-233" fmla="*/ 2318 h 2362"/>
              <a:gd name="connsiteY2-234" fmla="*/ 2318 h 2362"/>
              <a:gd name="connsiteX3-235" fmla="*/ 2318 h 2362"/>
              <a:gd name="connsiteY3-236" fmla="*/ 2318 h 2362"/>
              <a:gd name="connsiteX4-237" fmla="*/ 2318 h 2362"/>
              <a:gd name="connsiteY4-238" fmla="*/ 2318 h 2362"/>
              <a:gd name="connsiteX5-239" fmla="*/ 2318 h 2362"/>
              <a:gd name="connsiteY5-240" fmla="*/ 2318 h 2362"/>
              <a:gd name="connsiteX6-241" fmla="*/ 2318 h 2362"/>
              <a:gd name="connsiteY6-242" fmla="*/ 2318 h 2362"/>
              <a:gd name="connsiteX0-243" fmla="*/ 2318 h 2362"/>
              <a:gd name="connsiteY0-244" fmla="*/ 2318 h 2362"/>
              <a:gd name="connsiteX1-245" fmla="*/ 2318 h 2362"/>
              <a:gd name="connsiteY1-246" fmla="*/ 2318 h 2362"/>
              <a:gd name="connsiteX2-247" fmla="*/ 2318 h 2362"/>
              <a:gd name="connsiteY2-248" fmla="*/ 2318 h 2362"/>
              <a:gd name="connsiteX3-249" fmla="*/ 2318 h 2362"/>
              <a:gd name="connsiteY3-250" fmla="*/ 2318 h 2362"/>
              <a:gd name="connsiteX4-251" fmla="*/ 2318 h 2362"/>
              <a:gd name="connsiteY4-252" fmla="*/ 2318 h 2362"/>
              <a:gd name="connsiteX5-253" fmla="*/ 2318 h 2362"/>
              <a:gd name="connsiteY5-254" fmla="*/ 2318 h 2362"/>
              <a:gd name="connsiteX6-255" fmla="*/ 2318 h 2362"/>
              <a:gd name="connsiteY6-256" fmla="*/ 2318 h 2362"/>
              <a:gd name="connsiteX0-257" fmla="*/ 2318 h 2362"/>
              <a:gd name="connsiteY0-258" fmla="*/ 2318 h 2362"/>
              <a:gd name="connsiteX1-259" fmla="*/ 2318 h 2362"/>
              <a:gd name="connsiteY1-260" fmla="*/ 2318 h 2362"/>
              <a:gd name="connsiteX2-261" fmla="*/ 2318 h 2362"/>
              <a:gd name="connsiteY2-262" fmla="*/ 2318 h 2362"/>
              <a:gd name="connsiteX3-263" fmla="*/ 2318 h 2362"/>
              <a:gd name="connsiteY3-264" fmla="*/ 2318 h 2362"/>
              <a:gd name="connsiteX4-265" fmla="*/ 2318 h 2362"/>
              <a:gd name="connsiteY4-266" fmla="*/ 2318 h 2362"/>
              <a:gd name="connsiteX5-267" fmla="*/ 2318 h 2362"/>
              <a:gd name="connsiteY5-268" fmla="*/ 2318 h 2362"/>
              <a:gd name="connsiteX6-269" fmla="*/ 2318 h 2362"/>
              <a:gd name="connsiteY6-270" fmla="*/ 2318 h 2362"/>
              <a:gd name="connsiteX0-271" fmla="*/ 2318 h 2362"/>
              <a:gd name="connsiteY0-272" fmla="*/ 2318 h 2362"/>
              <a:gd name="connsiteX1-273" fmla="*/ 2318 h 2362"/>
              <a:gd name="connsiteY1-274" fmla="*/ 2318 h 2362"/>
              <a:gd name="connsiteX2-275" fmla="*/ 2318 h 2362"/>
              <a:gd name="connsiteY2-276" fmla="*/ 2318 h 2362"/>
              <a:gd name="connsiteX3-277" fmla="*/ 2318 h 2362"/>
              <a:gd name="connsiteY3-278" fmla="*/ 2318 h 2362"/>
              <a:gd name="connsiteX4-279" fmla="*/ 2318 h 2362"/>
              <a:gd name="connsiteY4-280" fmla="*/ 2318 h 2362"/>
              <a:gd name="connsiteX5-281" fmla="*/ 2318 h 2362"/>
              <a:gd name="connsiteY5-282" fmla="*/ 2318 h 2362"/>
              <a:gd name="connsiteX6-283" fmla="*/ 2318 h 2362"/>
              <a:gd name="connsiteY6-284" fmla="*/ 2318 h 2362"/>
              <a:gd name="connsiteX0-285" fmla="*/ 2318 h 2362"/>
              <a:gd name="connsiteY0-286" fmla="*/ 2318 h 2362"/>
              <a:gd name="connsiteX1-287" fmla="*/ 2318 h 2362"/>
              <a:gd name="connsiteY1-288" fmla="*/ 2318 h 2362"/>
              <a:gd name="connsiteX2-289" fmla="*/ 2318 h 2362"/>
              <a:gd name="connsiteY2-290" fmla="*/ 2318 h 2362"/>
              <a:gd name="connsiteX3-291" fmla="*/ 2318 h 2362"/>
              <a:gd name="connsiteY3-292" fmla="*/ 2318 h 2362"/>
              <a:gd name="connsiteX4-293" fmla="*/ 2318 h 2362"/>
              <a:gd name="connsiteY4-294" fmla="*/ 2318 h 2362"/>
              <a:gd name="connsiteX5-295" fmla="*/ 2318 h 2362"/>
              <a:gd name="connsiteY5-296" fmla="*/ 2318 h 2362"/>
              <a:gd name="connsiteX0-297" fmla="*/ 2318 h 2362"/>
              <a:gd name="connsiteY0-298" fmla="*/ 2318 h 2362"/>
              <a:gd name="connsiteX1-299" fmla="*/ 2318 h 2362"/>
              <a:gd name="connsiteY1-300" fmla="*/ 2318 h 2362"/>
              <a:gd name="connsiteX2-301" fmla="*/ 2318 h 2362"/>
              <a:gd name="connsiteY2-302" fmla="*/ 2318 h 2362"/>
              <a:gd name="connsiteX3-303" fmla="*/ 2318 h 2362"/>
              <a:gd name="connsiteY3-304" fmla="*/ 2318 h 2362"/>
              <a:gd name="connsiteX4-305" fmla="*/ 2318 h 2362"/>
              <a:gd name="connsiteY4-306" fmla="*/ 2318 h 2362"/>
              <a:gd name="connsiteX5-307" fmla="*/ 2318 h 2362"/>
              <a:gd name="connsiteY5-308" fmla="*/ 2318 h 2362"/>
              <a:gd name="connsiteX0-309" fmla="*/ 2318 h 2362"/>
              <a:gd name="connsiteY0-310" fmla="*/ 2318 h 2362"/>
              <a:gd name="connsiteX1-311" fmla="*/ 2318 h 2362"/>
              <a:gd name="connsiteY1-312" fmla="*/ 2318 h 2362"/>
              <a:gd name="connsiteX2-313" fmla="*/ 2318 h 2362"/>
              <a:gd name="connsiteY2-314" fmla="*/ 2318 h 2362"/>
              <a:gd name="connsiteX3-315" fmla="*/ 2318 h 2362"/>
              <a:gd name="connsiteY3-316" fmla="*/ 2318 h 2362"/>
              <a:gd name="connsiteX4-317" fmla="*/ 2318 h 2362"/>
              <a:gd name="connsiteY4-318" fmla="*/ 2318 h 2362"/>
              <a:gd name="connsiteX5-319" fmla="*/ 2318 h 2362"/>
              <a:gd name="connsiteY5-320" fmla="*/ 2318 h 2362"/>
              <a:gd name="connsiteX0-321" fmla="*/ 2318 h 2362"/>
              <a:gd name="connsiteY0-322" fmla="*/ 2318 h 2362"/>
              <a:gd name="connsiteX1-323" fmla="*/ 2318 h 2362"/>
              <a:gd name="connsiteY1-324" fmla="*/ 2318 h 2362"/>
              <a:gd name="connsiteX2-325" fmla="*/ 2318 h 2362"/>
              <a:gd name="connsiteY2-326" fmla="*/ 2318 h 2362"/>
              <a:gd name="connsiteX3-327" fmla="*/ 2318 h 2362"/>
              <a:gd name="connsiteY3-328" fmla="*/ 2318 h 2362"/>
              <a:gd name="connsiteX4-329" fmla="*/ 2318 h 2362"/>
              <a:gd name="connsiteY4-330" fmla="*/ 2318 h 2362"/>
              <a:gd name="connsiteX5-331" fmla="*/ 2318 h 2362"/>
              <a:gd name="connsiteY5-332" fmla="*/ 2318 h 2362"/>
              <a:gd name="connsiteX0-333" fmla="*/ 2318 h 2362"/>
              <a:gd name="connsiteY0-334" fmla="*/ 2318 h 2362"/>
              <a:gd name="connsiteX1-335" fmla="*/ 2318 h 2362"/>
              <a:gd name="connsiteY1-336" fmla="*/ 2318 h 2362"/>
              <a:gd name="connsiteX2-337" fmla="*/ 2318 h 2362"/>
              <a:gd name="connsiteY2-338" fmla="*/ 2318 h 2362"/>
              <a:gd name="connsiteX3-339" fmla="*/ 2318 h 2362"/>
              <a:gd name="connsiteY3-340" fmla="*/ 2318 h 2362"/>
              <a:gd name="connsiteX4-341" fmla="*/ 2318 h 2362"/>
              <a:gd name="connsiteY4-342" fmla="*/ 2318 h 2362"/>
              <a:gd name="connsiteX5-343" fmla="*/ 2318 h 2362"/>
              <a:gd name="connsiteY5-344" fmla="*/ 2318 h 2362"/>
              <a:gd name="connsiteX0-345" fmla="*/ 2318 h 2362"/>
              <a:gd name="connsiteY0-346" fmla="*/ 2318 h 2362"/>
              <a:gd name="connsiteX1-347" fmla="*/ 2318 h 2362"/>
              <a:gd name="connsiteY1-348" fmla="*/ 2318 h 2362"/>
              <a:gd name="connsiteX2-349" fmla="*/ 2318 h 2362"/>
              <a:gd name="connsiteY2-350" fmla="*/ 2318 h 2362"/>
              <a:gd name="connsiteX3-351" fmla="*/ 2318 h 2362"/>
              <a:gd name="connsiteY3-352" fmla="*/ 2318 h 2362"/>
              <a:gd name="connsiteX4-353" fmla="*/ 2318 h 2362"/>
              <a:gd name="connsiteY4-354" fmla="*/ 2318 h 2362"/>
              <a:gd name="connsiteX5-355" fmla="*/ 2318 h 2362"/>
              <a:gd name="connsiteY5-356" fmla="*/ 2318 h 2362"/>
              <a:gd name="connsiteX0-357" fmla="*/ 2318 h 2362"/>
              <a:gd name="connsiteY0-358" fmla="*/ 2318 h 2362"/>
              <a:gd name="connsiteX1-359" fmla="*/ 2318 h 2362"/>
              <a:gd name="connsiteY1-360" fmla="*/ 2318 h 2362"/>
              <a:gd name="connsiteX2-361" fmla="*/ 2318 h 2362"/>
              <a:gd name="connsiteY2-362" fmla="*/ 2318 h 2362"/>
              <a:gd name="connsiteX3-363" fmla="*/ 2318 h 2362"/>
              <a:gd name="connsiteY3-364" fmla="*/ 2318 h 2362"/>
              <a:gd name="connsiteX4-365" fmla="*/ 2318 h 2362"/>
              <a:gd name="connsiteY4-366" fmla="*/ 2318 h 2362"/>
              <a:gd name="connsiteX5-367" fmla="*/ 2318 h 2362"/>
              <a:gd name="connsiteY5-368" fmla="*/ 2318 h 2362"/>
              <a:gd name="connsiteX0-369" fmla="*/ 2318 h 2362"/>
              <a:gd name="connsiteY0-370" fmla="*/ 2318 h 2362"/>
              <a:gd name="connsiteX1-371" fmla="*/ 2318 h 2362"/>
              <a:gd name="connsiteY1-372" fmla="*/ 2318 h 2362"/>
              <a:gd name="connsiteX2-373" fmla="*/ 2318 h 2362"/>
              <a:gd name="connsiteY2-374" fmla="*/ 2318 h 2362"/>
              <a:gd name="connsiteX3-375" fmla="*/ 2318 h 2362"/>
              <a:gd name="connsiteY3-376" fmla="*/ 2318 h 2362"/>
              <a:gd name="connsiteX4-377" fmla="*/ 2318 h 2362"/>
              <a:gd name="connsiteY4-378" fmla="*/ 2318 h 2362"/>
              <a:gd name="connsiteX5-379" fmla="*/ 2318 h 2362"/>
              <a:gd name="connsiteY5-380" fmla="*/ 2318 h 2362"/>
              <a:gd name="connsiteX0-381" fmla="*/ 2318 h 2362"/>
              <a:gd name="connsiteY0-382" fmla="*/ 2318 h 2362"/>
              <a:gd name="connsiteX1-383" fmla="*/ 2318 h 2362"/>
              <a:gd name="connsiteY1-384" fmla="*/ 2318 h 2362"/>
              <a:gd name="connsiteX2-385" fmla="*/ 2318 h 2362"/>
              <a:gd name="connsiteY2-386" fmla="*/ 2318 h 2362"/>
              <a:gd name="connsiteX3-387" fmla="*/ 2318 h 2362"/>
              <a:gd name="connsiteY3-388" fmla="*/ 2318 h 2362"/>
              <a:gd name="connsiteX4-389" fmla="*/ 2318 h 2362"/>
              <a:gd name="connsiteY4-390" fmla="*/ 2318 h 2362"/>
              <a:gd name="connsiteX5-391" fmla="*/ 2318 h 2362"/>
              <a:gd name="connsiteY5-392" fmla="*/ 2318 h 2362"/>
              <a:gd name="connsiteX0-393" fmla="*/ 2318 h 2362"/>
              <a:gd name="connsiteY0-394" fmla="*/ 2318 h 2362"/>
              <a:gd name="connsiteX1-395" fmla="*/ 2318 h 2362"/>
              <a:gd name="connsiteY1-396" fmla="*/ 2318 h 2362"/>
              <a:gd name="connsiteX2-397" fmla="*/ 2318 h 2362"/>
              <a:gd name="connsiteY2-398" fmla="*/ 2318 h 2362"/>
              <a:gd name="connsiteX3-399" fmla="*/ 2318 h 2362"/>
              <a:gd name="connsiteY3-400" fmla="*/ 2318 h 2362"/>
              <a:gd name="connsiteX4-401" fmla="*/ 2318 h 2362"/>
              <a:gd name="connsiteY4-402" fmla="*/ 2318 h 2362"/>
              <a:gd name="connsiteX5-403" fmla="*/ 2318 h 2362"/>
              <a:gd name="connsiteY5-404" fmla="*/ 2318 h 2362"/>
              <a:gd name="connsiteX0-405" fmla="*/ 2318 h 2362"/>
              <a:gd name="connsiteY0-406" fmla="*/ 2318 h 2362"/>
              <a:gd name="connsiteX1-407" fmla="*/ 2318 h 2362"/>
              <a:gd name="connsiteY1-408" fmla="*/ 2318 h 2362"/>
              <a:gd name="connsiteX2-409" fmla="*/ 2318 h 2362"/>
              <a:gd name="connsiteY2-410" fmla="*/ 2318 h 2362"/>
              <a:gd name="connsiteX3-411" fmla="*/ 2318 h 2362"/>
              <a:gd name="connsiteY3-412" fmla="*/ 2318 h 2362"/>
              <a:gd name="connsiteX4-413" fmla="*/ 2318 h 2362"/>
              <a:gd name="connsiteY4-414" fmla="*/ 2318 h 2362"/>
              <a:gd name="connsiteX5-415" fmla="*/ 2318 h 2362"/>
              <a:gd name="connsiteY5-416" fmla="*/ 2318 h 2362"/>
              <a:gd name="connsiteX0-417" fmla="*/ 2318 h 2362"/>
              <a:gd name="connsiteY0-418" fmla="*/ 2318 h 2362"/>
              <a:gd name="connsiteX1-419" fmla="*/ 2318 h 2362"/>
              <a:gd name="connsiteY1-420" fmla="*/ 2318 h 2362"/>
              <a:gd name="connsiteX2-421" fmla="*/ 2318 h 2362"/>
              <a:gd name="connsiteY2-422" fmla="*/ 2318 h 2362"/>
              <a:gd name="connsiteX3-423" fmla="*/ 2318 h 2362"/>
              <a:gd name="connsiteY3-424" fmla="*/ 2318 h 2362"/>
              <a:gd name="connsiteX4-425" fmla="*/ 2318 h 2362"/>
              <a:gd name="connsiteY4-426" fmla="*/ 2318 h 2362"/>
              <a:gd name="connsiteX5-427" fmla="*/ 2318 h 2362"/>
              <a:gd name="connsiteY5-428" fmla="*/ 2318 h 2362"/>
              <a:gd name="connsiteX0-429" fmla="*/ 2318 h 2362"/>
              <a:gd name="connsiteY0-430" fmla="*/ 2318 h 2362"/>
              <a:gd name="connsiteX1-431" fmla="*/ 2318 h 2362"/>
              <a:gd name="connsiteY1-432" fmla="*/ 2318 h 2362"/>
              <a:gd name="connsiteX2-433" fmla="*/ 2318 h 2362"/>
              <a:gd name="connsiteY2-434" fmla="*/ 2318 h 2362"/>
              <a:gd name="connsiteX3-435" fmla="*/ 2318 h 2362"/>
              <a:gd name="connsiteY3-436" fmla="*/ 2318 h 2362"/>
              <a:gd name="connsiteX4-437" fmla="*/ 2318 h 2362"/>
              <a:gd name="connsiteY4-438" fmla="*/ 2318 h 2362"/>
              <a:gd name="connsiteX5-439" fmla="*/ 2318 h 2362"/>
              <a:gd name="connsiteY5-440" fmla="*/ 2318 h 2362"/>
              <a:gd name="connsiteX0-441" fmla="*/ 2318 h 2362"/>
              <a:gd name="connsiteY0-442" fmla="*/ 2318 h 2362"/>
              <a:gd name="connsiteX1-443" fmla="*/ 2318 h 2362"/>
              <a:gd name="connsiteY1-444" fmla="*/ 2318 h 2362"/>
              <a:gd name="connsiteX2-445" fmla="*/ 2318 h 2362"/>
              <a:gd name="connsiteY2-446" fmla="*/ 2318 h 2362"/>
              <a:gd name="connsiteX3-447" fmla="*/ 2318 h 2362"/>
              <a:gd name="connsiteY3-448" fmla="*/ 2318 h 2362"/>
              <a:gd name="connsiteX4-449" fmla="*/ 2318 h 2362"/>
              <a:gd name="connsiteY4-450" fmla="*/ 2318 h 2362"/>
              <a:gd name="connsiteX0-451" fmla="*/ 2318 h 2362"/>
              <a:gd name="connsiteY0-452" fmla="*/ 2318 h 2362"/>
              <a:gd name="connsiteX1-453" fmla="*/ 2318 h 2362"/>
              <a:gd name="connsiteY1-454" fmla="*/ 2318 h 2362"/>
              <a:gd name="connsiteX2-455" fmla="*/ 2318 h 2362"/>
              <a:gd name="connsiteY2-456" fmla="*/ 2318 h 2362"/>
              <a:gd name="connsiteX3-457" fmla="*/ 2318 h 2362"/>
              <a:gd name="connsiteY3-458" fmla="*/ 2318 h 2362"/>
              <a:gd name="connsiteX4-459" fmla="*/ 2318 h 2362"/>
              <a:gd name="connsiteY4-460" fmla="*/ 2318 h 2362"/>
              <a:gd name="connsiteX0-461" fmla="*/ 2318 h 2362"/>
              <a:gd name="connsiteY0-462" fmla="*/ 2318 h 2362"/>
              <a:gd name="connsiteX1-463" fmla="*/ 2318 h 2362"/>
              <a:gd name="connsiteY1-464" fmla="*/ 2318 h 2362"/>
              <a:gd name="connsiteX2-465" fmla="*/ 2318 h 2362"/>
              <a:gd name="connsiteY2-466" fmla="*/ 2318 h 2362"/>
              <a:gd name="connsiteX3-467" fmla="*/ 2318 h 2362"/>
              <a:gd name="connsiteY3-468" fmla="*/ 2318 h 2362"/>
              <a:gd name="connsiteX4-469" fmla="*/ 2318 h 2362"/>
              <a:gd name="connsiteY4-470" fmla="*/ 2318 h 2362"/>
              <a:gd name="connsiteX0-471" fmla="*/ 2318 h 2362"/>
              <a:gd name="connsiteY0-472" fmla="*/ 2318 h 2362"/>
              <a:gd name="connsiteX1-473" fmla="*/ 2318 h 2362"/>
              <a:gd name="connsiteY1-474" fmla="*/ 2318 h 2362"/>
              <a:gd name="connsiteX2-475" fmla="*/ 2318 h 2362"/>
              <a:gd name="connsiteY2-476" fmla="*/ 2318 h 2362"/>
              <a:gd name="connsiteX3-477" fmla="*/ 2318 h 2362"/>
              <a:gd name="connsiteY3-478" fmla="*/ 2318 h 2362"/>
              <a:gd name="connsiteX4-479" fmla="*/ 2318 h 2362"/>
              <a:gd name="connsiteY4-480" fmla="*/ 2318 h 2362"/>
              <a:gd name="connsiteX0-481" fmla="*/ 2318 h 2362"/>
              <a:gd name="connsiteY0-482" fmla="*/ 2318 h 2362"/>
              <a:gd name="connsiteX1-483" fmla="*/ 2318 h 2362"/>
              <a:gd name="connsiteY1-484" fmla="*/ 2318 h 2362"/>
              <a:gd name="connsiteX2-485" fmla="*/ 2318 h 2362"/>
              <a:gd name="connsiteY2-486" fmla="*/ 2318 h 2362"/>
              <a:gd name="connsiteX3-487" fmla="*/ 2318 h 2362"/>
              <a:gd name="connsiteY3-488" fmla="*/ 2318 h 2362"/>
              <a:gd name="connsiteX4-489" fmla="*/ 2318 h 2362"/>
              <a:gd name="connsiteY4-490" fmla="*/ 2318 h 2362"/>
              <a:gd name="connsiteX0-491" fmla="*/ 2318 h 2362"/>
              <a:gd name="connsiteY0-492" fmla="*/ 2318 h 2362"/>
              <a:gd name="connsiteX1-493" fmla="*/ 2318 h 2362"/>
              <a:gd name="connsiteY1-494" fmla="*/ 2318 h 2362"/>
              <a:gd name="connsiteX2-495" fmla="*/ 2318 h 2362"/>
              <a:gd name="connsiteY2-496" fmla="*/ 2318 h 2362"/>
              <a:gd name="connsiteX3-497" fmla="*/ 2318 h 2362"/>
              <a:gd name="connsiteY3-498" fmla="*/ 2318 h 2362"/>
              <a:gd name="connsiteX4-499" fmla="*/ 2318 h 2362"/>
              <a:gd name="connsiteY4-500" fmla="*/ 2318 h 2362"/>
              <a:gd name="connsiteX0-501" fmla="*/ 2318 h 2362"/>
              <a:gd name="connsiteY0-502" fmla="*/ 2318 h 2362"/>
              <a:gd name="connsiteX1-503" fmla="*/ 2318 h 2362"/>
              <a:gd name="connsiteY1-504" fmla="*/ 2318 h 2362"/>
              <a:gd name="connsiteX2-505" fmla="*/ 2318 h 2362"/>
              <a:gd name="connsiteY2-506" fmla="*/ 2318 h 2362"/>
              <a:gd name="connsiteX3-507" fmla="*/ 2318 h 2362"/>
              <a:gd name="connsiteY3-508" fmla="*/ 2318 h 2362"/>
              <a:gd name="connsiteX4-509" fmla="*/ 2318 h 2362"/>
              <a:gd name="connsiteY4-510" fmla="*/ 2318 h 2362"/>
              <a:gd name="connsiteX0-511" fmla="*/ 2318 h 2362"/>
              <a:gd name="connsiteY0-512" fmla="*/ 2318 h 2362"/>
              <a:gd name="connsiteX1-513" fmla="*/ 2318 h 2362"/>
              <a:gd name="connsiteY1-514" fmla="*/ 2318 h 2362"/>
              <a:gd name="connsiteX2-515" fmla="*/ 2318 h 2362"/>
              <a:gd name="connsiteY2-516" fmla="*/ 2318 h 2362"/>
              <a:gd name="connsiteX3-517" fmla="*/ 2318 h 2362"/>
              <a:gd name="connsiteY3-518" fmla="*/ 2318 h 2362"/>
              <a:gd name="connsiteX4-519" fmla="*/ 2318 h 2362"/>
              <a:gd name="connsiteY4-520" fmla="*/ 2318 h 2362"/>
              <a:gd name="connsiteX0-521" fmla="*/ 2318 h 2362"/>
              <a:gd name="connsiteY0-522" fmla="*/ 2318 h 2362"/>
              <a:gd name="connsiteX1-523" fmla="*/ 2318 h 2362"/>
              <a:gd name="connsiteY1-524" fmla="*/ 2318 h 2362"/>
              <a:gd name="connsiteX2-525" fmla="*/ 2318 h 2362"/>
              <a:gd name="connsiteY2-526" fmla="*/ 2318 h 2362"/>
              <a:gd name="connsiteX3-527" fmla="*/ 2318 h 2362"/>
              <a:gd name="connsiteY3-528" fmla="*/ 2318 h 2362"/>
              <a:gd name="connsiteX4-529" fmla="*/ 2318 h 2362"/>
              <a:gd name="connsiteY4-530" fmla="*/ 2318 h 2362"/>
              <a:gd name="connsiteX0-531" fmla="*/ 2318 h 2362"/>
              <a:gd name="connsiteY0-532" fmla="*/ 2318 h 2362"/>
              <a:gd name="connsiteX1-533" fmla="*/ 2318 h 2362"/>
              <a:gd name="connsiteY1-534" fmla="*/ 2318 h 2362"/>
              <a:gd name="connsiteX2-535" fmla="*/ 2318 h 2362"/>
              <a:gd name="connsiteY2-536" fmla="*/ 2318 h 2362"/>
              <a:gd name="connsiteX3-537" fmla="*/ 2318 h 2362"/>
              <a:gd name="connsiteY3-538" fmla="*/ 2318 h 2362"/>
              <a:gd name="connsiteX4-539" fmla="*/ 2318 h 2362"/>
              <a:gd name="connsiteY4-540" fmla="*/ 2318 h 2362"/>
              <a:gd name="connsiteX0-541" fmla="*/ 2318 h 2362"/>
              <a:gd name="connsiteY0-542" fmla="*/ 2318 h 2362"/>
              <a:gd name="connsiteX1-543" fmla="*/ 2318 h 2362"/>
              <a:gd name="connsiteY1-544" fmla="*/ 2318 h 2362"/>
              <a:gd name="connsiteX2-545" fmla="*/ 2318 h 2362"/>
              <a:gd name="connsiteY2-546" fmla="*/ 2318 h 2362"/>
              <a:gd name="connsiteX3-547" fmla="*/ 2318 h 2362"/>
              <a:gd name="connsiteY3-548" fmla="*/ 2318 h 2362"/>
              <a:gd name="connsiteX4-549" fmla="*/ 2318 h 2362"/>
              <a:gd name="connsiteY4-550" fmla="*/ 2318 h 2362"/>
              <a:gd name="connsiteX0-551" fmla="*/ 2318 h 2362"/>
              <a:gd name="connsiteY0-552" fmla="*/ 2318 h 2362"/>
              <a:gd name="connsiteX1-553" fmla="*/ 2318 h 2362"/>
              <a:gd name="connsiteY1-554" fmla="*/ 2318 h 2362"/>
              <a:gd name="connsiteX2-555" fmla="*/ 2318 h 2362"/>
              <a:gd name="connsiteY2-556" fmla="*/ 2318 h 2362"/>
              <a:gd name="connsiteX3-557" fmla="*/ 2318 h 2362"/>
              <a:gd name="connsiteY3-558" fmla="*/ 2318 h 2362"/>
              <a:gd name="connsiteX4-559" fmla="*/ 2318 h 2362"/>
              <a:gd name="connsiteY4-560" fmla="*/ 2318 h 2362"/>
              <a:gd name="connsiteX0-561" fmla="*/ 2318 h 2362"/>
              <a:gd name="connsiteY0-562" fmla="*/ 2318 h 2362"/>
              <a:gd name="connsiteX1-563" fmla="*/ 2318 h 2362"/>
              <a:gd name="connsiteY1-564" fmla="*/ 2318 h 2362"/>
              <a:gd name="connsiteX2-565" fmla="*/ 2318 h 2362"/>
              <a:gd name="connsiteY2-566" fmla="*/ 2318 h 2362"/>
              <a:gd name="connsiteX3-567" fmla="*/ 2318 h 2362"/>
              <a:gd name="connsiteY3-568" fmla="*/ 2318 h 2362"/>
              <a:gd name="connsiteX4-569" fmla="*/ 2318 h 2362"/>
              <a:gd name="connsiteY4-570" fmla="*/ 2318 h 2362"/>
              <a:gd name="connsiteX0-571" fmla="*/ 2318 h 2362"/>
              <a:gd name="connsiteY0-572" fmla="*/ 2318 h 2362"/>
              <a:gd name="connsiteX1-573" fmla="*/ 2318 h 2362"/>
              <a:gd name="connsiteY1-574" fmla="*/ 2318 h 2362"/>
              <a:gd name="connsiteX2-575" fmla="*/ 2318 h 2362"/>
              <a:gd name="connsiteY2-576" fmla="*/ 2318 h 2362"/>
              <a:gd name="connsiteX3-577" fmla="*/ 2318 h 2362"/>
              <a:gd name="connsiteY3-578" fmla="*/ 2318 h 2362"/>
              <a:gd name="connsiteX4-579" fmla="*/ 2318 h 2362"/>
              <a:gd name="connsiteY4-580" fmla="*/ 2318 h 2362"/>
              <a:gd name="connsiteX0-581" fmla="*/ 2318 h 2362"/>
              <a:gd name="connsiteY0-582" fmla="*/ 2318 h 2362"/>
              <a:gd name="connsiteX1-583" fmla="*/ 2318 h 2362"/>
              <a:gd name="connsiteY1-584" fmla="*/ 2318 h 2362"/>
              <a:gd name="connsiteX2-585" fmla="*/ 2318 h 2362"/>
              <a:gd name="connsiteY2-586" fmla="*/ 2318 h 2362"/>
              <a:gd name="connsiteX3-587" fmla="*/ 2318 h 2362"/>
              <a:gd name="connsiteY3-588" fmla="*/ 2318 h 2362"/>
              <a:gd name="connsiteX4-589" fmla="*/ 2318 h 2362"/>
              <a:gd name="connsiteY4-590" fmla="*/ 2318 h 2362"/>
              <a:gd name="connsiteX0-591" fmla="*/ 2318 h 2362"/>
              <a:gd name="connsiteY0-592" fmla="*/ 2318 h 2362"/>
              <a:gd name="connsiteX1-593" fmla="*/ 2318 h 2362"/>
              <a:gd name="connsiteY1-594" fmla="*/ 2318 h 2362"/>
              <a:gd name="connsiteX2-595" fmla="*/ 2318 h 2362"/>
              <a:gd name="connsiteY2-596" fmla="*/ 2318 h 2362"/>
              <a:gd name="connsiteX3-597" fmla="*/ 2318 h 2362"/>
              <a:gd name="connsiteY3-598" fmla="*/ 2318 h 2362"/>
              <a:gd name="connsiteX4-599" fmla="*/ 2318 h 2362"/>
              <a:gd name="connsiteY4-600" fmla="*/ 2318 h 23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-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2000" b="1" spc="-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52387" y="5209025"/>
            <a:ext cx="834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>
                <a:latin typeface="方正静蕾简体" panose="02000000000000000000" pitchFamily="2" charset="-122"/>
                <a:ea typeface="方正静蕾简体" panose="02000000000000000000" pitchFamily="2" charset="-122"/>
              </a:rPr>
              <a:t>04</a:t>
            </a:r>
            <a:endParaRPr lang="zh-CN" altLang="en-US" sz="2800" b="1" spc="30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7360413" y="5683117"/>
            <a:ext cx="3240000" cy="18000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2225" cap="rnd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1" name="椭圆 31"/>
          <p:cNvSpPr/>
          <p:nvPr/>
        </p:nvSpPr>
        <p:spPr>
          <a:xfrm>
            <a:off x="6151541" y="5274690"/>
            <a:ext cx="904457" cy="483157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2-5" fmla="*/ 2318 h 2362"/>
              <a:gd name="connsiteY2-6" fmla="*/ 2318 h 2362"/>
              <a:gd name="connsiteX3-7" fmla="*/ 2318 h 2362"/>
              <a:gd name="connsiteY3-8" fmla="*/ 2318 h 2362"/>
              <a:gd name="connsiteX4-9" fmla="*/ 2318 h 2362"/>
              <a:gd name="connsiteY4-10" fmla="*/ 2318 h 2362"/>
              <a:gd name="connsiteX0-11" fmla="*/ 2318 h 2362"/>
              <a:gd name="connsiteY0-12" fmla="*/ 2318 h 2362"/>
              <a:gd name="connsiteX1-13" fmla="*/ 2318 h 2362"/>
              <a:gd name="connsiteY1-14" fmla="*/ 2318 h 2362"/>
              <a:gd name="connsiteX2-15" fmla="*/ 2318 h 2362"/>
              <a:gd name="connsiteY2-16" fmla="*/ 2318 h 2362"/>
              <a:gd name="connsiteX3-17" fmla="*/ 2318 h 2362"/>
              <a:gd name="connsiteY3-18" fmla="*/ 2318 h 2362"/>
              <a:gd name="connsiteX4-19" fmla="*/ 2318 h 2362"/>
              <a:gd name="connsiteY4-20" fmla="*/ 2318 h 2362"/>
              <a:gd name="connsiteX0-21" fmla="*/ 2318 h 2362"/>
              <a:gd name="connsiteY0-22" fmla="*/ 2318 h 2362"/>
              <a:gd name="connsiteX1-23" fmla="*/ 2318 h 2362"/>
              <a:gd name="connsiteY1-24" fmla="*/ 2318 h 2362"/>
              <a:gd name="connsiteX2-25" fmla="*/ 2318 h 2362"/>
              <a:gd name="connsiteY2-26" fmla="*/ 2318 h 2362"/>
              <a:gd name="connsiteX3-27" fmla="*/ 2318 h 2362"/>
              <a:gd name="connsiteY3-28" fmla="*/ 2318 h 2362"/>
              <a:gd name="connsiteX4-29" fmla="*/ 2318 h 2362"/>
              <a:gd name="connsiteY4-30" fmla="*/ 2318 h 2362"/>
              <a:gd name="connsiteX0-31" fmla="*/ 2318 h 2362"/>
              <a:gd name="connsiteY0-32" fmla="*/ 2318 h 2362"/>
              <a:gd name="connsiteX1-33" fmla="*/ 2318 h 2362"/>
              <a:gd name="connsiteY1-34" fmla="*/ 2318 h 2362"/>
              <a:gd name="connsiteX2-35" fmla="*/ 2318 h 2362"/>
              <a:gd name="connsiteY2-36" fmla="*/ 2318 h 2362"/>
              <a:gd name="connsiteX3-37" fmla="*/ 2318 h 2362"/>
              <a:gd name="connsiteY3-38" fmla="*/ 2318 h 2362"/>
              <a:gd name="connsiteX4-39" fmla="*/ 2318 h 2362"/>
              <a:gd name="connsiteY4-40" fmla="*/ 2318 h 2362"/>
              <a:gd name="connsiteX0-41" fmla="*/ 2318 h 2362"/>
              <a:gd name="connsiteY0-42" fmla="*/ 2318 h 2362"/>
              <a:gd name="connsiteX1-43" fmla="*/ 2318 h 2362"/>
              <a:gd name="connsiteY1-44" fmla="*/ 2318 h 2362"/>
              <a:gd name="connsiteX2-45" fmla="*/ 2318 h 2362"/>
              <a:gd name="connsiteY2-46" fmla="*/ 2318 h 2362"/>
              <a:gd name="connsiteX3-47" fmla="*/ 2318 h 2362"/>
              <a:gd name="connsiteY3-48" fmla="*/ 2318 h 2362"/>
              <a:gd name="connsiteX4-49" fmla="*/ 2318 h 2362"/>
              <a:gd name="connsiteY4-50" fmla="*/ 2318 h 2362"/>
              <a:gd name="connsiteX0-51" fmla="*/ 2318 h 2362"/>
              <a:gd name="connsiteY0-52" fmla="*/ 2318 h 2362"/>
              <a:gd name="connsiteX1-53" fmla="*/ 2318 h 2362"/>
              <a:gd name="connsiteY1-54" fmla="*/ 2318 h 2362"/>
              <a:gd name="connsiteX2-55" fmla="*/ 2318 h 2362"/>
              <a:gd name="connsiteY2-56" fmla="*/ 2318 h 2362"/>
              <a:gd name="connsiteX3-57" fmla="*/ 2318 h 2362"/>
              <a:gd name="connsiteY3-58" fmla="*/ 2318 h 2362"/>
              <a:gd name="connsiteX4-59" fmla="*/ 2318 h 2362"/>
              <a:gd name="connsiteY4-60" fmla="*/ 2318 h 2362"/>
              <a:gd name="connsiteX0-61" fmla="*/ 2318 h 2362"/>
              <a:gd name="connsiteY0-62" fmla="*/ 2318 h 2362"/>
              <a:gd name="connsiteX1-63" fmla="*/ 2318 h 2362"/>
              <a:gd name="connsiteY1-64" fmla="*/ 2318 h 2362"/>
              <a:gd name="connsiteX2-65" fmla="*/ 2318 h 2362"/>
              <a:gd name="connsiteY2-66" fmla="*/ 2318 h 2362"/>
              <a:gd name="connsiteX3-67" fmla="*/ 2318 h 2362"/>
              <a:gd name="connsiteY3-68" fmla="*/ 2318 h 2362"/>
              <a:gd name="connsiteX4-69" fmla="*/ 2318 h 2362"/>
              <a:gd name="connsiteY4-70" fmla="*/ 2318 h 2362"/>
              <a:gd name="connsiteX0-71" fmla="*/ 2318 h 2362"/>
              <a:gd name="connsiteY0-72" fmla="*/ 2318 h 2362"/>
              <a:gd name="connsiteX1-73" fmla="*/ 2318 h 2362"/>
              <a:gd name="connsiteY1-74" fmla="*/ 2318 h 2362"/>
              <a:gd name="connsiteX2-75" fmla="*/ 2318 h 2362"/>
              <a:gd name="connsiteY2-76" fmla="*/ 2318 h 2362"/>
              <a:gd name="connsiteX3-77" fmla="*/ 2318 h 2362"/>
              <a:gd name="connsiteY3-78" fmla="*/ 2318 h 2362"/>
              <a:gd name="connsiteX4-79" fmla="*/ 2318 h 2362"/>
              <a:gd name="connsiteY4-80" fmla="*/ 2318 h 2362"/>
              <a:gd name="connsiteX5" fmla="*/ 2318 h 2362"/>
              <a:gd name="connsiteY5" fmla="*/ 2318 h 2362"/>
              <a:gd name="connsiteX0-81" fmla="*/ 2318 h 2362"/>
              <a:gd name="connsiteY0-82" fmla="*/ 2318 h 2362"/>
              <a:gd name="connsiteX1-83" fmla="*/ 2318 h 2362"/>
              <a:gd name="connsiteY1-84" fmla="*/ 2318 h 2362"/>
              <a:gd name="connsiteX2-85" fmla="*/ 2318 h 2362"/>
              <a:gd name="connsiteY2-86" fmla="*/ 2318 h 2362"/>
              <a:gd name="connsiteX3-87" fmla="*/ 2318 h 2362"/>
              <a:gd name="connsiteY3-88" fmla="*/ 2318 h 2362"/>
              <a:gd name="connsiteX4-89" fmla="*/ 2318 h 2362"/>
              <a:gd name="connsiteY4-90" fmla="*/ 2318 h 2362"/>
              <a:gd name="connsiteX5-91" fmla="*/ 2318 h 2362"/>
              <a:gd name="connsiteY5-92" fmla="*/ 2318 h 2362"/>
              <a:gd name="connsiteX0-93" fmla="*/ 2318 h 2362"/>
              <a:gd name="connsiteY0-94" fmla="*/ 2318 h 2362"/>
              <a:gd name="connsiteX1-95" fmla="*/ 2318 h 2362"/>
              <a:gd name="connsiteY1-96" fmla="*/ 2318 h 2362"/>
              <a:gd name="connsiteX2-97" fmla="*/ 2318 h 2362"/>
              <a:gd name="connsiteY2-98" fmla="*/ 2318 h 2362"/>
              <a:gd name="connsiteX3-99" fmla="*/ 2318 h 2362"/>
              <a:gd name="connsiteY3-100" fmla="*/ 2318 h 2362"/>
              <a:gd name="connsiteX4-101" fmla="*/ 2318 h 2362"/>
              <a:gd name="connsiteY4-102" fmla="*/ 2318 h 2362"/>
              <a:gd name="connsiteX5-103" fmla="*/ 2318 h 2362"/>
              <a:gd name="connsiteY5-104" fmla="*/ 2318 h 2362"/>
              <a:gd name="connsiteX0-105" fmla="*/ 2318 h 2362"/>
              <a:gd name="connsiteY0-106" fmla="*/ 2318 h 2362"/>
              <a:gd name="connsiteX1-107" fmla="*/ 2318 h 2362"/>
              <a:gd name="connsiteY1-108" fmla="*/ 2318 h 2362"/>
              <a:gd name="connsiteX2-109" fmla="*/ 2318 h 2362"/>
              <a:gd name="connsiteY2-110" fmla="*/ 2318 h 2362"/>
              <a:gd name="connsiteX3-111" fmla="*/ 2318 h 2362"/>
              <a:gd name="connsiteY3-112" fmla="*/ 2318 h 2362"/>
              <a:gd name="connsiteX4-113" fmla="*/ 2318 h 2362"/>
              <a:gd name="connsiteY4-114" fmla="*/ 2318 h 2362"/>
              <a:gd name="connsiteX5-115" fmla="*/ 2318 h 2362"/>
              <a:gd name="connsiteY5-116" fmla="*/ 2318 h 2362"/>
              <a:gd name="connsiteX6" fmla="*/ 2318 h 2362"/>
              <a:gd name="connsiteY6" fmla="*/ 2318 h 2362"/>
              <a:gd name="connsiteX0-117" fmla="*/ 2318 h 2362"/>
              <a:gd name="connsiteY0-118" fmla="*/ 2318 h 2362"/>
              <a:gd name="connsiteX1-119" fmla="*/ 2318 h 2362"/>
              <a:gd name="connsiteY1-120" fmla="*/ 2318 h 2362"/>
              <a:gd name="connsiteX2-121" fmla="*/ 2318 h 2362"/>
              <a:gd name="connsiteY2-122" fmla="*/ 2318 h 2362"/>
              <a:gd name="connsiteX3-123" fmla="*/ 2318 h 2362"/>
              <a:gd name="connsiteY3-124" fmla="*/ 2318 h 2362"/>
              <a:gd name="connsiteX4-125" fmla="*/ 2318 h 2362"/>
              <a:gd name="connsiteY4-126" fmla="*/ 2318 h 2362"/>
              <a:gd name="connsiteX5-127" fmla="*/ 2318 h 2362"/>
              <a:gd name="connsiteY5-128" fmla="*/ 2318 h 2362"/>
              <a:gd name="connsiteX6-129" fmla="*/ 2318 h 2362"/>
              <a:gd name="connsiteY6-130" fmla="*/ 2318 h 2362"/>
              <a:gd name="connsiteX0-131" fmla="*/ 2318 h 2362"/>
              <a:gd name="connsiteY0-132" fmla="*/ 2318 h 2362"/>
              <a:gd name="connsiteX1-133" fmla="*/ 2318 h 2362"/>
              <a:gd name="connsiteY1-134" fmla="*/ 2318 h 2362"/>
              <a:gd name="connsiteX2-135" fmla="*/ 2318 h 2362"/>
              <a:gd name="connsiteY2-136" fmla="*/ 2318 h 2362"/>
              <a:gd name="connsiteX3-137" fmla="*/ 2318 h 2362"/>
              <a:gd name="connsiteY3-138" fmla="*/ 2318 h 2362"/>
              <a:gd name="connsiteX4-139" fmla="*/ 2318 h 2362"/>
              <a:gd name="connsiteY4-140" fmla="*/ 2318 h 2362"/>
              <a:gd name="connsiteX5-141" fmla="*/ 2318 h 2362"/>
              <a:gd name="connsiteY5-142" fmla="*/ 2318 h 2362"/>
              <a:gd name="connsiteX6-143" fmla="*/ 2318 h 2362"/>
              <a:gd name="connsiteY6-144" fmla="*/ 2318 h 2362"/>
              <a:gd name="connsiteX0-145" fmla="*/ 2318 h 2362"/>
              <a:gd name="connsiteY0-146" fmla="*/ 2318 h 2362"/>
              <a:gd name="connsiteX1-147" fmla="*/ 2318 h 2362"/>
              <a:gd name="connsiteY1-148" fmla="*/ 2318 h 2362"/>
              <a:gd name="connsiteX2-149" fmla="*/ 2318 h 2362"/>
              <a:gd name="connsiteY2-150" fmla="*/ 2318 h 2362"/>
              <a:gd name="connsiteX3-151" fmla="*/ 2318 h 2362"/>
              <a:gd name="connsiteY3-152" fmla="*/ 2318 h 2362"/>
              <a:gd name="connsiteX4-153" fmla="*/ 2318 h 2362"/>
              <a:gd name="connsiteY4-154" fmla="*/ 2318 h 2362"/>
              <a:gd name="connsiteX5-155" fmla="*/ 2318 h 2362"/>
              <a:gd name="connsiteY5-156" fmla="*/ 2318 h 2362"/>
              <a:gd name="connsiteX6-157" fmla="*/ 2318 h 2362"/>
              <a:gd name="connsiteY6-158" fmla="*/ 2318 h 2362"/>
              <a:gd name="connsiteX0-159" fmla="*/ 2318 h 2362"/>
              <a:gd name="connsiteY0-160" fmla="*/ 2318 h 2362"/>
              <a:gd name="connsiteX1-161" fmla="*/ 2318 h 2362"/>
              <a:gd name="connsiteY1-162" fmla="*/ 2318 h 2362"/>
              <a:gd name="connsiteX2-163" fmla="*/ 2318 h 2362"/>
              <a:gd name="connsiteY2-164" fmla="*/ 2318 h 2362"/>
              <a:gd name="connsiteX3-165" fmla="*/ 2318 h 2362"/>
              <a:gd name="connsiteY3-166" fmla="*/ 2318 h 2362"/>
              <a:gd name="connsiteX4-167" fmla="*/ 2318 h 2362"/>
              <a:gd name="connsiteY4-168" fmla="*/ 2318 h 2362"/>
              <a:gd name="connsiteX5-169" fmla="*/ 2318 h 2362"/>
              <a:gd name="connsiteY5-170" fmla="*/ 2318 h 2362"/>
              <a:gd name="connsiteX6-171" fmla="*/ 2318 h 2362"/>
              <a:gd name="connsiteY6-172" fmla="*/ 2318 h 2362"/>
              <a:gd name="connsiteX0-173" fmla="*/ 2318 h 2362"/>
              <a:gd name="connsiteY0-174" fmla="*/ 2318 h 2362"/>
              <a:gd name="connsiteX1-175" fmla="*/ 2318 h 2362"/>
              <a:gd name="connsiteY1-176" fmla="*/ 2318 h 2362"/>
              <a:gd name="connsiteX2-177" fmla="*/ 2318 h 2362"/>
              <a:gd name="connsiteY2-178" fmla="*/ 2318 h 2362"/>
              <a:gd name="connsiteX3-179" fmla="*/ 2318 h 2362"/>
              <a:gd name="connsiteY3-180" fmla="*/ 2318 h 2362"/>
              <a:gd name="connsiteX4-181" fmla="*/ 2318 h 2362"/>
              <a:gd name="connsiteY4-182" fmla="*/ 2318 h 2362"/>
              <a:gd name="connsiteX5-183" fmla="*/ 2318 h 2362"/>
              <a:gd name="connsiteY5-184" fmla="*/ 2318 h 2362"/>
              <a:gd name="connsiteX6-185" fmla="*/ 2318 h 2362"/>
              <a:gd name="connsiteY6-186" fmla="*/ 2318 h 2362"/>
              <a:gd name="connsiteX0-187" fmla="*/ 2318 h 2362"/>
              <a:gd name="connsiteY0-188" fmla="*/ 2318 h 2362"/>
              <a:gd name="connsiteX1-189" fmla="*/ 2318 h 2362"/>
              <a:gd name="connsiteY1-190" fmla="*/ 2318 h 2362"/>
              <a:gd name="connsiteX2-191" fmla="*/ 2318 h 2362"/>
              <a:gd name="connsiteY2-192" fmla="*/ 2318 h 2362"/>
              <a:gd name="connsiteX3-193" fmla="*/ 2318 h 2362"/>
              <a:gd name="connsiteY3-194" fmla="*/ 2318 h 2362"/>
              <a:gd name="connsiteX4-195" fmla="*/ 2318 h 2362"/>
              <a:gd name="connsiteY4-196" fmla="*/ 2318 h 2362"/>
              <a:gd name="connsiteX5-197" fmla="*/ 2318 h 2362"/>
              <a:gd name="connsiteY5-198" fmla="*/ 2318 h 2362"/>
              <a:gd name="connsiteX6-199" fmla="*/ 2318 h 2362"/>
              <a:gd name="connsiteY6-200" fmla="*/ 2318 h 2362"/>
              <a:gd name="connsiteX0-201" fmla="*/ 2318 h 2362"/>
              <a:gd name="connsiteY0-202" fmla="*/ 2318 h 2362"/>
              <a:gd name="connsiteX1-203" fmla="*/ 2318 h 2362"/>
              <a:gd name="connsiteY1-204" fmla="*/ 2318 h 2362"/>
              <a:gd name="connsiteX2-205" fmla="*/ 2318 h 2362"/>
              <a:gd name="connsiteY2-206" fmla="*/ 2318 h 2362"/>
              <a:gd name="connsiteX3-207" fmla="*/ 2318 h 2362"/>
              <a:gd name="connsiteY3-208" fmla="*/ 2318 h 2362"/>
              <a:gd name="connsiteX4-209" fmla="*/ 2318 h 2362"/>
              <a:gd name="connsiteY4-210" fmla="*/ 2318 h 2362"/>
              <a:gd name="connsiteX5-211" fmla="*/ 2318 h 2362"/>
              <a:gd name="connsiteY5-212" fmla="*/ 2318 h 2362"/>
              <a:gd name="connsiteX6-213" fmla="*/ 2318 h 2362"/>
              <a:gd name="connsiteY6-214" fmla="*/ 2318 h 2362"/>
              <a:gd name="connsiteX0-215" fmla="*/ 2318 h 2362"/>
              <a:gd name="connsiteY0-216" fmla="*/ 2318 h 2362"/>
              <a:gd name="connsiteX1-217" fmla="*/ 2318 h 2362"/>
              <a:gd name="connsiteY1-218" fmla="*/ 2318 h 2362"/>
              <a:gd name="connsiteX2-219" fmla="*/ 2318 h 2362"/>
              <a:gd name="connsiteY2-220" fmla="*/ 2318 h 2362"/>
              <a:gd name="connsiteX3-221" fmla="*/ 2318 h 2362"/>
              <a:gd name="connsiteY3-222" fmla="*/ 2318 h 2362"/>
              <a:gd name="connsiteX4-223" fmla="*/ 2318 h 2362"/>
              <a:gd name="connsiteY4-224" fmla="*/ 2318 h 2362"/>
              <a:gd name="connsiteX5-225" fmla="*/ 2318 h 2362"/>
              <a:gd name="connsiteY5-226" fmla="*/ 2318 h 2362"/>
              <a:gd name="connsiteX6-227" fmla="*/ 2318 h 2362"/>
              <a:gd name="connsiteY6-228" fmla="*/ 2318 h 2362"/>
              <a:gd name="connsiteX0-229" fmla="*/ 2318 h 2362"/>
              <a:gd name="connsiteY0-230" fmla="*/ 2318 h 2362"/>
              <a:gd name="connsiteX1-231" fmla="*/ 2318 h 2362"/>
              <a:gd name="connsiteY1-232" fmla="*/ 2318 h 2362"/>
              <a:gd name="connsiteX2-233" fmla="*/ 2318 h 2362"/>
              <a:gd name="connsiteY2-234" fmla="*/ 2318 h 2362"/>
              <a:gd name="connsiteX3-235" fmla="*/ 2318 h 2362"/>
              <a:gd name="connsiteY3-236" fmla="*/ 2318 h 2362"/>
              <a:gd name="connsiteX4-237" fmla="*/ 2318 h 2362"/>
              <a:gd name="connsiteY4-238" fmla="*/ 2318 h 2362"/>
              <a:gd name="connsiteX5-239" fmla="*/ 2318 h 2362"/>
              <a:gd name="connsiteY5-240" fmla="*/ 2318 h 2362"/>
              <a:gd name="connsiteX6-241" fmla="*/ 2318 h 2362"/>
              <a:gd name="connsiteY6-242" fmla="*/ 2318 h 2362"/>
              <a:gd name="connsiteX0-243" fmla="*/ 2318 h 2362"/>
              <a:gd name="connsiteY0-244" fmla="*/ 2318 h 2362"/>
              <a:gd name="connsiteX1-245" fmla="*/ 2318 h 2362"/>
              <a:gd name="connsiteY1-246" fmla="*/ 2318 h 2362"/>
              <a:gd name="connsiteX2-247" fmla="*/ 2318 h 2362"/>
              <a:gd name="connsiteY2-248" fmla="*/ 2318 h 2362"/>
              <a:gd name="connsiteX3-249" fmla="*/ 2318 h 2362"/>
              <a:gd name="connsiteY3-250" fmla="*/ 2318 h 2362"/>
              <a:gd name="connsiteX4-251" fmla="*/ 2318 h 2362"/>
              <a:gd name="connsiteY4-252" fmla="*/ 2318 h 2362"/>
              <a:gd name="connsiteX5-253" fmla="*/ 2318 h 2362"/>
              <a:gd name="connsiteY5-254" fmla="*/ 2318 h 2362"/>
              <a:gd name="connsiteX6-255" fmla="*/ 2318 h 2362"/>
              <a:gd name="connsiteY6-256" fmla="*/ 2318 h 2362"/>
              <a:gd name="connsiteX0-257" fmla="*/ 2318 h 2362"/>
              <a:gd name="connsiteY0-258" fmla="*/ 2318 h 2362"/>
              <a:gd name="connsiteX1-259" fmla="*/ 2318 h 2362"/>
              <a:gd name="connsiteY1-260" fmla="*/ 2318 h 2362"/>
              <a:gd name="connsiteX2-261" fmla="*/ 2318 h 2362"/>
              <a:gd name="connsiteY2-262" fmla="*/ 2318 h 2362"/>
              <a:gd name="connsiteX3-263" fmla="*/ 2318 h 2362"/>
              <a:gd name="connsiteY3-264" fmla="*/ 2318 h 2362"/>
              <a:gd name="connsiteX4-265" fmla="*/ 2318 h 2362"/>
              <a:gd name="connsiteY4-266" fmla="*/ 2318 h 2362"/>
              <a:gd name="connsiteX5-267" fmla="*/ 2318 h 2362"/>
              <a:gd name="connsiteY5-268" fmla="*/ 2318 h 2362"/>
              <a:gd name="connsiteX6-269" fmla="*/ 2318 h 2362"/>
              <a:gd name="connsiteY6-270" fmla="*/ 2318 h 2362"/>
              <a:gd name="connsiteX0-271" fmla="*/ 2318 h 2362"/>
              <a:gd name="connsiteY0-272" fmla="*/ 2318 h 2362"/>
              <a:gd name="connsiteX1-273" fmla="*/ 2318 h 2362"/>
              <a:gd name="connsiteY1-274" fmla="*/ 2318 h 2362"/>
              <a:gd name="connsiteX2-275" fmla="*/ 2318 h 2362"/>
              <a:gd name="connsiteY2-276" fmla="*/ 2318 h 2362"/>
              <a:gd name="connsiteX3-277" fmla="*/ 2318 h 2362"/>
              <a:gd name="connsiteY3-278" fmla="*/ 2318 h 2362"/>
              <a:gd name="connsiteX4-279" fmla="*/ 2318 h 2362"/>
              <a:gd name="connsiteY4-280" fmla="*/ 2318 h 2362"/>
              <a:gd name="connsiteX5-281" fmla="*/ 2318 h 2362"/>
              <a:gd name="connsiteY5-282" fmla="*/ 2318 h 2362"/>
              <a:gd name="connsiteX6-283" fmla="*/ 2318 h 2362"/>
              <a:gd name="connsiteY6-284" fmla="*/ 2318 h 2362"/>
              <a:gd name="connsiteX0-285" fmla="*/ 2318 h 2362"/>
              <a:gd name="connsiteY0-286" fmla="*/ 2318 h 2362"/>
              <a:gd name="connsiteX1-287" fmla="*/ 2318 h 2362"/>
              <a:gd name="connsiteY1-288" fmla="*/ 2318 h 2362"/>
              <a:gd name="connsiteX2-289" fmla="*/ 2318 h 2362"/>
              <a:gd name="connsiteY2-290" fmla="*/ 2318 h 2362"/>
              <a:gd name="connsiteX3-291" fmla="*/ 2318 h 2362"/>
              <a:gd name="connsiteY3-292" fmla="*/ 2318 h 2362"/>
              <a:gd name="connsiteX4-293" fmla="*/ 2318 h 2362"/>
              <a:gd name="connsiteY4-294" fmla="*/ 2318 h 2362"/>
              <a:gd name="connsiteX5-295" fmla="*/ 2318 h 2362"/>
              <a:gd name="connsiteY5-296" fmla="*/ 2318 h 2362"/>
              <a:gd name="connsiteX0-297" fmla="*/ 2318 h 2362"/>
              <a:gd name="connsiteY0-298" fmla="*/ 2318 h 2362"/>
              <a:gd name="connsiteX1-299" fmla="*/ 2318 h 2362"/>
              <a:gd name="connsiteY1-300" fmla="*/ 2318 h 2362"/>
              <a:gd name="connsiteX2-301" fmla="*/ 2318 h 2362"/>
              <a:gd name="connsiteY2-302" fmla="*/ 2318 h 2362"/>
              <a:gd name="connsiteX3-303" fmla="*/ 2318 h 2362"/>
              <a:gd name="connsiteY3-304" fmla="*/ 2318 h 2362"/>
              <a:gd name="connsiteX4-305" fmla="*/ 2318 h 2362"/>
              <a:gd name="connsiteY4-306" fmla="*/ 2318 h 2362"/>
              <a:gd name="connsiteX5-307" fmla="*/ 2318 h 2362"/>
              <a:gd name="connsiteY5-308" fmla="*/ 2318 h 2362"/>
              <a:gd name="connsiteX0-309" fmla="*/ 2318 h 2362"/>
              <a:gd name="connsiteY0-310" fmla="*/ 2318 h 2362"/>
              <a:gd name="connsiteX1-311" fmla="*/ 2318 h 2362"/>
              <a:gd name="connsiteY1-312" fmla="*/ 2318 h 2362"/>
              <a:gd name="connsiteX2-313" fmla="*/ 2318 h 2362"/>
              <a:gd name="connsiteY2-314" fmla="*/ 2318 h 2362"/>
              <a:gd name="connsiteX3-315" fmla="*/ 2318 h 2362"/>
              <a:gd name="connsiteY3-316" fmla="*/ 2318 h 2362"/>
              <a:gd name="connsiteX4-317" fmla="*/ 2318 h 2362"/>
              <a:gd name="connsiteY4-318" fmla="*/ 2318 h 2362"/>
              <a:gd name="connsiteX5-319" fmla="*/ 2318 h 2362"/>
              <a:gd name="connsiteY5-320" fmla="*/ 2318 h 2362"/>
              <a:gd name="connsiteX0-321" fmla="*/ 2318 h 2362"/>
              <a:gd name="connsiteY0-322" fmla="*/ 2318 h 2362"/>
              <a:gd name="connsiteX1-323" fmla="*/ 2318 h 2362"/>
              <a:gd name="connsiteY1-324" fmla="*/ 2318 h 2362"/>
              <a:gd name="connsiteX2-325" fmla="*/ 2318 h 2362"/>
              <a:gd name="connsiteY2-326" fmla="*/ 2318 h 2362"/>
              <a:gd name="connsiteX3-327" fmla="*/ 2318 h 2362"/>
              <a:gd name="connsiteY3-328" fmla="*/ 2318 h 2362"/>
              <a:gd name="connsiteX4-329" fmla="*/ 2318 h 2362"/>
              <a:gd name="connsiteY4-330" fmla="*/ 2318 h 2362"/>
              <a:gd name="connsiteX5-331" fmla="*/ 2318 h 2362"/>
              <a:gd name="connsiteY5-332" fmla="*/ 2318 h 2362"/>
              <a:gd name="connsiteX0-333" fmla="*/ 2318 h 2362"/>
              <a:gd name="connsiteY0-334" fmla="*/ 2318 h 2362"/>
              <a:gd name="connsiteX1-335" fmla="*/ 2318 h 2362"/>
              <a:gd name="connsiteY1-336" fmla="*/ 2318 h 2362"/>
              <a:gd name="connsiteX2-337" fmla="*/ 2318 h 2362"/>
              <a:gd name="connsiteY2-338" fmla="*/ 2318 h 2362"/>
              <a:gd name="connsiteX3-339" fmla="*/ 2318 h 2362"/>
              <a:gd name="connsiteY3-340" fmla="*/ 2318 h 2362"/>
              <a:gd name="connsiteX4-341" fmla="*/ 2318 h 2362"/>
              <a:gd name="connsiteY4-342" fmla="*/ 2318 h 2362"/>
              <a:gd name="connsiteX5-343" fmla="*/ 2318 h 2362"/>
              <a:gd name="connsiteY5-344" fmla="*/ 2318 h 2362"/>
              <a:gd name="connsiteX0-345" fmla="*/ 2318 h 2362"/>
              <a:gd name="connsiteY0-346" fmla="*/ 2318 h 2362"/>
              <a:gd name="connsiteX1-347" fmla="*/ 2318 h 2362"/>
              <a:gd name="connsiteY1-348" fmla="*/ 2318 h 2362"/>
              <a:gd name="connsiteX2-349" fmla="*/ 2318 h 2362"/>
              <a:gd name="connsiteY2-350" fmla="*/ 2318 h 2362"/>
              <a:gd name="connsiteX3-351" fmla="*/ 2318 h 2362"/>
              <a:gd name="connsiteY3-352" fmla="*/ 2318 h 2362"/>
              <a:gd name="connsiteX4-353" fmla="*/ 2318 h 2362"/>
              <a:gd name="connsiteY4-354" fmla="*/ 2318 h 2362"/>
              <a:gd name="connsiteX5-355" fmla="*/ 2318 h 2362"/>
              <a:gd name="connsiteY5-356" fmla="*/ 2318 h 2362"/>
              <a:gd name="connsiteX0-357" fmla="*/ 2318 h 2362"/>
              <a:gd name="connsiteY0-358" fmla="*/ 2318 h 2362"/>
              <a:gd name="connsiteX1-359" fmla="*/ 2318 h 2362"/>
              <a:gd name="connsiteY1-360" fmla="*/ 2318 h 2362"/>
              <a:gd name="connsiteX2-361" fmla="*/ 2318 h 2362"/>
              <a:gd name="connsiteY2-362" fmla="*/ 2318 h 2362"/>
              <a:gd name="connsiteX3-363" fmla="*/ 2318 h 2362"/>
              <a:gd name="connsiteY3-364" fmla="*/ 2318 h 2362"/>
              <a:gd name="connsiteX4-365" fmla="*/ 2318 h 2362"/>
              <a:gd name="connsiteY4-366" fmla="*/ 2318 h 2362"/>
              <a:gd name="connsiteX5-367" fmla="*/ 2318 h 2362"/>
              <a:gd name="connsiteY5-368" fmla="*/ 2318 h 2362"/>
              <a:gd name="connsiteX0-369" fmla="*/ 2318 h 2362"/>
              <a:gd name="connsiteY0-370" fmla="*/ 2318 h 2362"/>
              <a:gd name="connsiteX1-371" fmla="*/ 2318 h 2362"/>
              <a:gd name="connsiteY1-372" fmla="*/ 2318 h 2362"/>
              <a:gd name="connsiteX2-373" fmla="*/ 2318 h 2362"/>
              <a:gd name="connsiteY2-374" fmla="*/ 2318 h 2362"/>
              <a:gd name="connsiteX3-375" fmla="*/ 2318 h 2362"/>
              <a:gd name="connsiteY3-376" fmla="*/ 2318 h 2362"/>
              <a:gd name="connsiteX4-377" fmla="*/ 2318 h 2362"/>
              <a:gd name="connsiteY4-378" fmla="*/ 2318 h 2362"/>
              <a:gd name="connsiteX5-379" fmla="*/ 2318 h 2362"/>
              <a:gd name="connsiteY5-380" fmla="*/ 2318 h 2362"/>
              <a:gd name="connsiteX0-381" fmla="*/ 2318 h 2362"/>
              <a:gd name="connsiteY0-382" fmla="*/ 2318 h 2362"/>
              <a:gd name="connsiteX1-383" fmla="*/ 2318 h 2362"/>
              <a:gd name="connsiteY1-384" fmla="*/ 2318 h 2362"/>
              <a:gd name="connsiteX2-385" fmla="*/ 2318 h 2362"/>
              <a:gd name="connsiteY2-386" fmla="*/ 2318 h 2362"/>
              <a:gd name="connsiteX3-387" fmla="*/ 2318 h 2362"/>
              <a:gd name="connsiteY3-388" fmla="*/ 2318 h 2362"/>
              <a:gd name="connsiteX4-389" fmla="*/ 2318 h 2362"/>
              <a:gd name="connsiteY4-390" fmla="*/ 2318 h 2362"/>
              <a:gd name="connsiteX5-391" fmla="*/ 2318 h 2362"/>
              <a:gd name="connsiteY5-392" fmla="*/ 2318 h 2362"/>
              <a:gd name="connsiteX0-393" fmla="*/ 2318 h 2362"/>
              <a:gd name="connsiteY0-394" fmla="*/ 2318 h 2362"/>
              <a:gd name="connsiteX1-395" fmla="*/ 2318 h 2362"/>
              <a:gd name="connsiteY1-396" fmla="*/ 2318 h 2362"/>
              <a:gd name="connsiteX2-397" fmla="*/ 2318 h 2362"/>
              <a:gd name="connsiteY2-398" fmla="*/ 2318 h 2362"/>
              <a:gd name="connsiteX3-399" fmla="*/ 2318 h 2362"/>
              <a:gd name="connsiteY3-400" fmla="*/ 2318 h 2362"/>
              <a:gd name="connsiteX4-401" fmla="*/ 2318 h 2362"/>
              <a:gd name="connsiteY4-402" fmla="*/ 2318 h 2362"/>
              <a:gd name="connsiteX5-403" fmla="*/ 2318 h 2362"/>
              <a:gd name="connsiteY5-404" fmla="*/ 2318 h 2362"/>
              <a:gd name="connsiteX0-405" fmla="*/ 2318 h 2362"/>
              <a:gd name="connsiteY0-406" fmla="*/ 2318 h 2362"/>
              <a:gd name="connsiteX1-407" fmla="*/ 2318 h 2362"/>
              <a:gd name="connsiteY1-408" fmla="*/ 2318 h 2362"/>
              <a:gd name="connsiteX2-409" fmla="*/ 2318 h 2362"/>
              <a:gd name="connsiteY2-410" fmla="*/ 2318 h 2362"/>
              <a:gd name="connsiteX3-411" fmla="*/ 2318 h 2362"/>
              <a:gd name="connsiteY3-412" fmla="*/ 2318 h 2362"/>
              <a:gd name="connsiteX4-413" fmla="*/ 2318 h 2362"/>
              <a:gd name="connsiteY4-414" fmla="*/ 2318 h 2362"/>
              <a:gd name="connsiteX5-415" fmla="*/ 2318 h 2362"/>
              <a:gd name="connsiteY5-416" fmla="*/ 2318 h 2362"/>
              <a:gd name="connsiteX0-417" fmla="*/ 2318 h 2362"/>
              <a:gd name="connsiteY0-418" fmla="*/ 2318 h 2362"/>
              <a:gd name="connsiteX1-419" fmla="*/ 2318 h 2362"/>
              <a:gd name="connsiteY1-420" fmla="*/ 2318 h 2362"/>
              <a:gd name="connsiteX2-421" fmla="*/ 2318 h 2362"/>
              <a:gd name="connsiteY2-422" fmla="*/ 2318 h 2362"/>
              <a:gd name="connsiteX3-423" fmla="*/ 2318 h 2362"/>
              <a:gd name="connsiteY3-424" fmla="*/ 2318 h 2362"/>
              <a:gd name="connsiteX4-425" fmla="*/ 2318 h 2362"/>
              <a:gd name="connsiteY4-426" fmla="*/ 2318 h 2362"/>
              <a:gd name="connsiteX5-427" fmla="*/ 2318 h 2362"/>
              <a:gd name="connsiteY5-428" fmla="*/ 2318 h 2362"/>
              <a:gd name="connsiteX0-429" fmla="*/ 2318 h 2362"/>
              <a:gd name="connsiteY0-430" fmla="*/ 2318 h 2362"/>
              <a:gd name="connsiteX1-431" fmla="*/ 2318 h 2362"/>
              <a:gd name="connsiteY1-432" fmla="*/ 2318 h 2362"/>
              <a:gd name="connsiteX2-433" fmla="*/ 2318 h 2362"/>
              <a:gd name="connsiteY2-434" fmla="*/ 2318 h 2362"/>
              <a:gd name="connsiteX3-435" fmla="*/ 2318 h 2362"/>
              <a:gd name="connsiteY3-436" fmla="*/ 2318 h 2362"/>
              <a:gd name="connsiteX4-437" fmla="*/ 2318 h 2362"/>
              <a:gd name="connsiteY4-438" fmla="*/ 2318 h 2362"/>
              <a:gd name="connsiteX5-439" fmla="*/ 2318 h 2362"/>
              <a:gd name="connsiteY5-440" fmla="*/ 2318 h 2362"/>
              <a:gd name="connsiteX0-441" fmla="*/ 2318 h 2362"/>
              <a:gd name="connsiteY0-442" fmla="*/ 2318 h 2362"/>
              <a:gd name="connsiteX1-443" fmla="*/ 2318 h 2362"/>
              <a:gd name="connsiteY1-444" fmla="*/ 2318 h 2362"/>
              <a:gd name="connsiteX2-445" fmla="*/ 2318 h 2362"/>
              <a:gd name="connsiteY2-446" fmla="*/ 2318 h 2362"/>
              <a:gd name="connsiteX3-447" fmla="*/ 2318 h 2362"/>
              <a:gd name="connsiteY3-448" fmla="*/ 2318 h 2362"/>
              <a:gd name="connsiteX4-449" fmla="*/ 2318 h 2362"/>
              <a:gd name="connsiteY4-450" fmla="*/ 2318 h 2362"/>
              <a:gd name="connsiteX0-451" fmla="*/ 2318 h 2362"/>
              <a:gd name="connsiteY0-452" fmla="*/ 2318 h 2362"/>
              <a:gd name="connsiteX1-453" fmla="*/ 2318 h 2362"/>
              <a:gd name="connsiteY1-454" fmla="*/ 2318 h 2362"/>
              <a:gd name="connsiteX2-455" fmla="*/ 2318 h 2362"/>
              <a:gd name="connsiteY2-456" fmla="*/ 2318 h 2362"/>
              <a:gd name="connsiteX3-457" fmla="*/ 2318 h 2362"/>
              <a:gd name="connsiteY3-458" fmla="*/ 2318 h 2362"/>
              <a:gd name="connsiteX4-459" fmla="*/ 2318 h 2362"/>
              <a:gd name="connsiteY4-460" fmla="*/ 2318 h 2362"/>
              <a:gd name="connsiteX0-461" fmla="*/ 2318 h 2362"/>
              <a:gd name="connsiteY0-462" fmla="*/ 2318 h 2362"/>
              <a:gd name="connsiteX1-463" fmla="*/ 2318 h 2362"/>
              <a:gd name="connsiteY1-464" fmla="*/ 2318 h 2362"/>
              <a:gd name="connsiteX2-465" fmla="*/ 2318 h 2362"/>
              <a:gd name="connsiteY2-466" fmla="*/ 2318 h 2362"/>
              <a:gd name="connsiteX3-467" fmla="*/ 2318 h 2362"/>
              <a:gd name="connsiteY3-468" fmla="*/ 2318 h 2362"/>
              <a:gd name="connsiteX4-469" fmla="*/ 2318 h 2362"/>
              <a:gd name="connsiteY4-470" fmla="*/ 2318 h 2362"/>
              <a:gd name="connsiteX0-471" fmla="*/ 2318 h 2362"/>
              <a:gd name="connsiteY0-472" fmla="*/ 2318 h 2362"/>
              <a:gd name="connsiteX1-473" fmla="*/ 2318 h 2362"/>
              <a:gd name="connsiteY1-474" fmla="*/ 2318 h 2362"/>
              <a:gd name="connsiteX2-475" fmla="*/ 2318 h 2362"/>
              <a:gd name="connsiteY2-476" fmla="*/ 2318 h 2362"/>
              <a:gd name="connsiteX3-477" fmla="*/ 2318 h 2362"/>
              <a:gd name="connsiteY3-478" fmla="*/ 2318 h 2362"/>
              <a:gd name="connsiteX4-479" fmla="*/ 2318 h 2362"/>
              <a:gd name="connsiteY4-480" fmla="*/ 2318 h 2362"/>
              <a:gd name="connsiteX0-481" fmla="*/ 2318 h 2362"/>
              <a:gd name="connsiteY0-482" fmla="*/ 2318 h 2362"/>
              <a:gd name="connsiteX1-483" fmla="*/ 2318 h 2362"/>
              <a:gd name="connsiteY1-484" fmla="*/ 2318 h 2362"/>
              <a:gd name="connsiteX2-485" fmla="*/ 2318 h 2362"/>
              <a:gd name="connsiteY2-486" fmla="*/ 2318 h 2362"/>
              <a:gd name="connsiteX3-487" fmla="*/ 2318 h 2362"/>
              <a:gd name="connsiteY3-488" fmla="*/ 2318 h 2362"/>
              <a:gd name="connsiteX4-489" fmla="*/ 2318 h 2362"/>
              <a:gd name="connsiteY4-490" fmla="*/ 2318 h 2362"/>
              <a:gd name="connsiteX0-491" fmla="*/ 2318 h 2362"/>
              <a:gd name="connsiteY0-492" fmla="*/ 2318 h 2362"/>
              <a:gd name="connsiteX1-493" fmla="*/ 2318 h 2362"/>
              <a:gd name="connsiteY1-494" fmla="*/ 2318 h 2362"/>
              <a:gd name="connsiteX2-495" fmla="*/ 2318 h 2362"/>
              <a:gd name="connsiteY2-496" fmla="*/ 2318 h 2362"/>
              <a:gd name="connsiteX3-497" fmla="*/ 2318 h 2362"/>
              <a:gd name="connsiteY3-498" fmla="*/ 2318 h 2362"/>
              <a:gd name="connsiteX4-499" fmla="*/ 2318 h 2362"/>
              <a:gd name="connsiteY4-500" fmla="*/ 2318 h 2362"/>
              <a:gd name="connsiteX0-501" fmla="*/ 2318 h 2362"/>
              <a:gd name="connsiteY0-502" fmla="*/ 2318 h 2362"/>
              <a:gd name="connsiteX1-503" fmla="*/ 2318 h 2362"/>
              <a:gd name="connsiteY1-504" fmla="*/ 2318 h 2362"/>
              <a:gd name="connsiteX2-505" fmla="*/ 2318 h 2362"/>
              <a:gd name="connsiteY2-506" fmla="*/ 2318 h 2362"/>
              <a:gd name="connsiteX3-507" fmla="*/ 2318 h 2362"/>
              <a:gd name="connsiteY3-508" fmla="*/ 2318 h 2362"/>
              <a:gd name="connsiteX4-509" fmla="*/ 2318 h 2362"/>
              <a:gd name="connsiteY4-510" fmla="*/ 2318 h 2362"/>
              <a:gd name="connsiteX0-511" fmla="*/ 2318 h 2362"/>
              <a:gd name="connsiteY0-512" fmla="*/ 2318 h 2362"/>
              <a:gd name="connsiteX1-513" fmla="*/ 2318 h 2362"/>
              <a:gd name="connsiteY1-514" fmla="*/ 2318 h 2362"/>
              <a:gd name="connsiteX2-515" fmla="*/ 2318 h 2362"/>
              <a:gd name="connsiteY2-516" fmla="*/ 2318 h 2362"/>
              <a:gd name="connsiteX3-517" fmla="*/ 2318 h 2362"/>
              <a:gd name="connsiteY3-518" fmla="*/ 2318 h 2362"/>
              <a:gd name="connsiteX4-519" fmla="*/ 2318 h 2362"/>
              <a:gd name="connsiteY4-520" fmla="*/ 2318 h 2362"/>
              <a:gd name="connsiteX0-521" fmla="*/ 2318 h 2362"/>
              <a:gd name="connsiteY0-522" fmla="*/ 2318 h 2362"/>
              <a:gd name="connsiteX1-523" fmla="*/ 2318 h 2362"/>
              <a:gd name="connsiteY1-524" fmla="*/ 2318 h 2362"/>
              <a:gd name="connsiteX2-525" fmla="*/ 2318 h 2362"/>
              <a:gd name="connsiteY2-526" fmla="*/ 2318 h 2362"/>
              <a:gd name="connsiteX3-527" fmla="*/ 2318 h 2362"/>
              <a:gd name="connsiteY3-528" fmla="*/ 2318 h 2362"/>
              <a:gd name="connsiteX4-529" fmla="*/ 2318 h 2362"/>
              <a:gd name="connsiteY4-530" fmla="*/ 2318 h 2362"/>
              <a:gd name="connsiteX0-531" fmla="*/ 2318 h 2362"/>
              <a:gd name="connsiteY0-532" fmla="*/ 2318 h 2362"/>
              <a:gd name="connsiteX1-533" fmla="*/ 2318 h 2362"/>
              <a:gd name="connsiteY1-534" fmla="*/ 2318 h 2362"/>
              <a:gd name="connsiteX2-535" fmla="*/ 2318 h 2362"/>
              <a:gd name="connsiteY2-536" fmla="*/ 2318 h 2362"/>
              <a:gd name="connsiteX3-537" fmla="*/ 2318 h 2362"/>
              <a:gd name="connsiteY3-538" fmla="*/ 2318 h 2362"/>
              <a:gd name="connsiteX4-539" fmla="*/ 2318 h 2362"/>
              <a:gd name="connsiteY4-540" fmla="*/ 2318 h 2362"/>
              <a:gd name="connsiteX0-541" fmla="*/ 2318 h 2362"/>
              <a:gd name="connsiteY0-542" fmla="*/ 2318 h 2362"/>
              <a:gd name="connsiteX1-543" fmla="*/ 2318 h 2362"/>
              <a:gd name="connsiteY1-544" fmla="*/ 2318 h 2362"/>
              <a:gd name="connsiteX2-545" fmla="*/ 2318 h 2362"/>
              <a:gd name="connsiteY2-546" fmla="*/ 2318 h 2362"/>
              <a:gd name="connsiteX3-547" fmla="*/ 2318 h 2362"/>
              <a:gd name="connsiteY3-548" fmla="*/ 2318 h 2362"/>
              <a:gd name="connsiteX4-549" fmla="*/ 2318 h 2362"/>
              <a:gd name="connsiteY4-550" fmla="*/ 2318 h 2362"/>
              <a:gd name="connsiteX0-551" fmla="*/ 2318 h 2362"/>
              <a:gd name="connsiteY0-552" fmla="*/ 2318 h 2362"/>
              <a:gd name="connsiteX1-553" fmla="*/ 2318 h 2362"/>
              <a:gd name="connsiteY1-554" fmla="*/ 2318 h 2362"/>
              <a:gd name="connsiteX2-555" fmla="*/ 2318 h 2362"/>
              <a:gd name="connsiteY2-556" fmla="*/ 2318 h 2362"/>
              <a:gd name="connsiteX3-557" fmla="*/ 2318 h 2362"/>
              <a:gd name="connsiteY3-558" fmla="*/ 2318 h 2362"/>
              <a:gd name="connsiteX4-559" fmla="*/ 2318 h 2362"/>
              <a:gd name="connsiteY4-560" fmla="*/ 2318 h 2362"/>
              <a:gd name="connsiteX0-561" fmla="*/ 2318 h 2362"/>
              <a:gd name="connsiteY0-562" fmla="*/ 2318 h 2362"/>
              <a:gd name="connsiteX1-563" fmla="*/ 2318 h 2362"/>
              <a:gd name="connsiteY1-564" fmla="*/ 2318 h 2362"/>
              <a:gd name="connsiteX2-565" fmla="*/ 2318 h 2362"/>
              <a:gd name="connsiteY2-566" fmla="*/ 2318 h 2362"/>
              <a:gd name="connsiteX3-567" fmla="*/ 2318 h 2362"/>
              <a:gd name="connsiteY3-568" fmla="*/ 2318 h 2362"/>
              <a:gd name="connsiteX4-569" fmla="*/ 2318 h 2362"/>
              <a:gd name="connsiteY4-570" fmla="*/ 2318 h 2362"/>
              <a:gd name="connsiteX0-571" fmla="*/ 2318 h 2362"/>
              <a:gd name="connsiteY0-572" fmla="*/ 2318 h 2362"/>
              <a:gd name="connsiteX1-573" fmla="*/ 2318 h 2362"/>
              <a:gd name="connsiteY1-574" fmla="*/ 2318 h 2362"/>
              <a:gd name="connsiteX2-575" fmla="*/ 2318 h 2362"/>
              <a:gd name="connsiteY2-576" fmla="*/ 2318 h 2362"/>
              <a:gd name="connsiteX3-577" fmla="*/ 2318 h 2362"/>
              <a:gd name="connsiteY3-578" fmla="*/ 2318 h 2362"/>
              <a:gd name="connsiteX4-579" fmla="*/ 2318 h 2362"/>
              <a:gd name="connsiteY4-580" fmla="*/ 2318 h 2362"/>
              <a:gd name="connsiteX0-581" fmla="*/ 2318 h 2362"/>
              <a:gd name="connsiteY0-582" fmla="*/ 2318 h 2362"/>
              <a:gd name="connsiteX1-583" fmla="*/ 2318 h 2362"/>
              <a:gd name="connsiteY1-584" fmla="*/ 2318 h 2362"/>
              <a:gd name="connsiteX2-585" fmla="*/ 2318 h 2362"/>
              <a:gd name="connsiteY2-586" fmla="*/ 2318 h 2362"/>
              <a:gd name="connsiteX3-587" fmla="*/ 2318 h 2362"/>
              <a:gd name="connsiteY3-588" fmla="*/ 2318 h 2362"/>
              <a:gd name="connsiteX4-589" fmla="*/ 2318 h 2362"/>
              <a:gd name="connsiteY4-590" fmla="*/ 2318 h 2362"/>
              <a:gd name="connsiteX0-591" fmla="*/ 2318 h 2362"/>
              <a:gd name="connsiteY0-592" fmla="*/ 2318 h 2362"/>
              <a:gd name="connsiteX1-593" fmla="*/ 2318 h 2362"/>
              <a:gd name="connsiteY1-594" fmla="*/ 2318 h 2362"/>
              <a:gd name="connsiteX2-595" fmla="*/ 2318 h 2362"/>
              <a:gd name="connsiteY2-596" fmla="*/ 2318 h 2362"/>
              <a:gd name="connsiteX3-597" fmla="*/ 2318 h 2362"/>
              <a:gd name="connsiteY3-598" fmla="*/ 2318 h 2362"/>
              <a:gd name="connsiteX4-599" fmla="*/ 2318 h 2362"/>
              <a:gd name="connsiteY4-600" fmla="*/ 2318 h 23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pc="-3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2000" b="1" spc="-3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243991" y="2360130"/>
            <a:ext cx="347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</a:t>
            </a: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243991" y="3253134"/>
            <a:ext cx="347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</a:t>
            </a: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243991" y="4142437"/>
            <a:ext cx="347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</a:t>
            </a: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243991" y="5031740"/>
            <a:ext cx="347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</a:t>
            </a:r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27" name="组合 26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29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3"/>
          <p:cNvSpPr>
            <a:spLocks noChangeAspect="1" noChangeArrowheads="1" noTextEdit="1"/>
          </p:cNvSpPr>
          <p:nvPr/>
        </p:nvSpPr>
        <p:spPr bwMode="auto">
          <a:xfrm>
            <a:off x="6684088" y="2159743"/>
            <a:ext cx="1628911" cy="10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6648534" y="2166274"/>
            <a:ext cx="1672366" cy="1021421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  <a:gd name="T80" fmla="*/ 2318 h 2362"/>
              <a:gd name="T81" fmla="*/ 2318 h 2362"/>
              <a:gd name="T82" fmla="*/ 2318 h 2362"/>
              <a:gd name="T83" fmla="*/ 2318 h 2362"/>
              <a:gd name="T84" fmla="*/ 2318 h 2362"/>
              <a:gd name="T85" fmla="*/ 2318 h 2362"/>
              <a:gd name="T86" fmla="*/ 2318 h 2362"/>
              <a:gd name="T87" fmla="*/ 2318 h 2362"/>
              <a:gd name="T88" fmla="*/ 2318 h 2362"/>
              <a:gd name="T89" fmla="*/ 2318 h 2362"/>
              <a:gd name="T90" fmla="*/ 2318 h 2362"/>
              <a:gd name="T91" fmla="*/ 2318 h 2362"/>
              <a:gd name="T92" fmla="*/ 2318 h 2362"/>
              <a:gd name="T93" fmla="*/ 2318 h 2362"/>
              <a:gd name="T94" fmla="*/ 2318 h 2362"/>
              <a:gd name="T95" fmla="*/ 2318 h 2362"/>
              <a:gd name="T96" fmla="*/ 2318 h 2362"/>
              <a:gd name="T97" fmla="*/ 2318 h 2362"/>
              <a:gd name="T98" fmla="*/ 2318 h 2362"/>
              <a:gd name="T99" fmla="*/ 2318 h 2362"/>
              <a:gd name="T100" fmla="*/ 2318 h 2362"/>
              <a:gd name="T101" fmla="*/ 2318 h 2362"/>
              <a:gd name="T102" fmla="*/ 2318 h 2362"/>
              <a:gd name="T103" fmla="*/ 2318 h 2362"/>
              <a:gd name="T104" fmla="*/ 2318 h 2362"/>
              <a:gd name="T105" fmla="*/ 2318 h 2362"/>
              <a:gd name="T106" fmla="*/ 2318 h 2362"/>
              <a:gd name="T107" fmla="*/ 2318 h 2362"/>
              <a:gd name="T108" fmla="*/ 2318 h 2362"/>
              <a:gd name="T109" fmla="*/ 2318 h 2362"/>
              <a:gd name="T110" fmla="*/ 2318 h 2362"/>
              <a:gd name="T111" fmla="*/ 2318 h 2362"/>
              <a:gd name="T112" fmla="*/ 2318 h 2362"/>
              <a:gd name="T113" fmla="*/ 2318 h 2362"/>
              <a:gd name="T114" fmla="*/ 2318 h 2362"/>
              <a:gd name="T115" fmla="*/ 2318 h 2362"/>
              <a:gd name="T116" fmla="*/ 2318 h 2362"/>
              <a:gd name="T117" fmla="*/ 2318 h 2362"/>
              <a:gd name="T118" fmla="*/ 2318 h 2362"/>
              <a:gd name="T119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4833323" y="3784968"/>
            <a:ext cx="1146312" cy="71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4317966" y="3392280"/>
            <a:ext cx="1176893" cy="697391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  <a:gd name="T80" fmla="*/ 2318 h 2362"/>
              <a:gd name="T81" fmla="*/ 2318 h 2362"/>
              <a:gd name="T82" fmla="*/ 2318 h 2362"/>
              <a:gd name="T83" fmla="*/ 2318 h 2362"/>
              <a:gd name="T84" fmla="*/ 2318 h 2362"/>
              <a:gd name="T85" fmla="*/ 2318 h 2362"/>
              <a:gd name="T86" fmla="*/ 2318 h 2362"/>
              <a:gd name="T87" fmla="*/ 2318 h 2362"/>
              <a:gd name="T88" fmla="*/ 2318 h 2362"/>
              <a:gd name="T89" fmla="*/ 2318 h 2362"/>
              <a:gd name="T90" fmla="*/ 2318 h 2362"/>
              <a:gd name="T91" fmla="*/ 2318 h 2362"/>
              <a:gd name="T92" fmla="*/ 2318 h 2362"/>
              <a:gd name="T93" fmla="*/ 2318 h 2362"/>
              <a:gd name="T94" fmla="*/ 2318 h 2362"/>
              <a:gd name="T95" fmla="*/ 2318 h 2362"/>
              <a:gd name="T96" fmla="*/ 2318 h 2362"/>
              <a:gd name="T97" fmla="*/ 2318 h 2362"/>
              <a:gd name="T98" fmla="*/ 2318 h 2362"/>
              <a:gd name="T99" fmla="*/ 2318 h 2362"/>
              <a:gd name="T100" fmla="*/ 2318 h 2362"/>
              <a:gd name="T101" fmla="*/ 2318 h 2362"/>
              <a:gd name="T102" fmla="*/ 2318 h 2362"/>
              <a:gd name="T103" fmla="*/ 2318 h 2362"/>
              <a:gd name="T104" fmla="*/ 2318 h 2362"/>
              <a:gd name="T105" fmla="*/ 2318 h 2362"/>
              <a:gd name="T106" fmla="*/ 2318 h 2362"/>
              <a:gd name="T107" fmla="*/ 2318 h 2362"/>
              <a:gd name="T108" fmla="*/ 2318 h 2362"/>
              <a:gd name="T109" fmla="*/ 2318 h 2362"/>
              <a:gd name="T110" fmla="*/ 2318 h 2362"/>
              <a:gd name="T111" fmla="*/ 2318 h 2362"/>
              <a:gd name="T112" fmla="*/ 2318 h 2362"/>
              <a:gd name="T113" fmla="*/ 2318 h 2362"/>
              <a:gd name="T114" fmla="*/ 2318 h 2362"/>
              <a:gd name="T115" fmla="*/ 2318 h 2362"/>
              <a:gd name="T116" fmla="*/ 2318 h 2362"/>
              <a:gd name="T117" fmla="*/ 2318 h 2362"/>
              <a:gd name="T118" fmla="*/ 2318 h 2362"/>
              <a:gd name="T119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5582231" y="3443308"/>
            <a:ext cx="2320834" cy="14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5546676" y="3449283"/>
            <a:ext cx="2268517" cy="1455297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  <a:gd name="T80" fmla="*/ 2318 h 2362"/>
              <a:gd name="T81" fmla="*/ 2318 h 2362"/>
              <a:gd name="T82" fmla="*/ 2318 h 2362"/>
              <a:gd name="T83" fmla="*/ 2318 h 2362"/>
              <a:gd name="T84" fmla="*/ 2318 h 2362"/>
              <a:gd name="T85" fmla="*/ 2318 h 2362"/>
              <a:gd name="T86" fmla="*/ 2318 h 2362"/>
              <a:gd name="T87" fmla="*/ 2318 h 2362"/>
              <a:gd name="T88" fmla="*/ 2318 h 2362"/>
              <a:gd name="T89" fmla="*/ 2318 h 2362"/>
              <a:gd name="T90" fmla="*/ 2318 h 2362"/>
              <a:gd name="T91" fmla="*/ 2318 h 2362"/>
              <a:gd name="T92" fmla="*/ 2318 h 2362"/>
              <a:gd name="T93" fmla="*/ 2318 h 2362"/>
              <a:gd name="T94" fmla="*/ 2318 h 2362"/>
              <a:gd name="T95" fmla="*/ 2318 h 2362"/>
              <a:gd name="T96" fmla="*/ 2318 h 2362"/>
              <a:gd name="T97" fmla="*/ 2318 h 2362"/>
              <a:gd name="T98" fmla="*/ 2318 h 2362"/>
              <a:gd name="T99" fmla="*/ 2318 h 2362"/>
              <a:gd name="T100" fmla="*/ 2318 h 2362"/>
              <a:gd name="T101" fmla="*/ 2318 h 2362"/>
              <a:gd name="T102" fmla="*/ 2318 h 2362"/>
              <a:gd name="T103" fmla="*/ 2318 h 2362"/>
              <a:gd name="T104" fmla="*/ 2318 h 2362"/>
              <a:gd name="T105" fmla="*/ 2318 h 2362"/>
              <a:gd name="T106" fmla="*/ 2318 h 2362"/>
              <a:gd name="T107" fmla="*/ 2318 h 2362"/>
              <a:gd name="T108" fmla="*/ 2318 h 2362"/>
              <a:gd name="T109" fmla="*/ 2318 h 2362"/>
              <a:gd name="T110" fmla="*/ 2318 h 2362"/>
              <a:gd name="T111" fmla="*/ 2318 h 2362"/>
              <a:gd name="T112" fmla="*/ 2318 h 2362"/>
              <a:gd name="T113" fmla="*/ 2318 h 2362"/>
              <a:gd name="T114" fmla="*/ 2318 h 2362"/>
              <a:gd name="T115" fmla="*/ 2318 h 2362"/>
              <a:gd name="T116" fmla="*/ 2318 h 2362"/>
              <a:gd name="T117" fmla="*/ 2318 h 2362"/>
              <a:gd name="T118" fmla="*/ 2318 h 2362"/>
              <a:gd name="T119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3680543" y="4698460"/>
            <a:ext cx="2059463" cy="12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644988" y="4704647"/>
            <a:ext cx="1996871" cy="1291402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  <a:gd name="T80" fmla="*/ 2318 h 2362"/>
              <a:gd name="T81" fmla="*/ 2318 h 2362"/>
              <a:gd name="T82" fmla="*/ 2318 h 2362"/>
              <a:gd name="T83" fmla="*/ 2318 h 2362"/>
              <a:gd name="T84" fmla="*/ 2318 h 2362"/>
              <a:gd name="T85" fmla="*/ 2318 h 2362"/>
              <a:gd name="T86" fmla="*/ 2318 h 2362"/>
              <a:gd name="T87" fmla="*/ 2318 h 2362"/>
              <a:gd name="T88" fmla="*/ 2318 h 2362"/>
              <a:gd name="T89" fmla="*/ 2318 h 2362"/>
              <a:gd name="T90" fmla="*/ 2318 h 2362"/>
              <a:gd name="T91" fmla="*/ 2318 h 2362"/>
              <a:gd name="T92" fmla="*/ 2318 h 2362"/>
              <a:gd name="T93" fmla="*/ 2318 h 2362"/>
              <a:gd name="T94" fmla="*/ 2318 h 2362"/>
              <a:gd name="T95" fmla="*/ 2318 h 2362"/>
              <a:gd name="T96" fmla="*/ 2318 h 2362"/>
              <a:gd name="T97" fmla="*/ 2318 h 2362"/>
              <a:gd name="T98" fmla="*/ 2318 h 2362"/>
              <a:gd name="T99" fmla="*/ 2318 h 2362"/>
              <a:gd name="T100" fmla="*/ 2318 h 2362"/>
              <a:gd name="T101" fmla="*/ 2318 h 2362"/>
              <a:gd name="T102" fmla="*/ 2318 h 2362"/>
              <a:gd name="T103" fmla="*/ 2318 h 2362"/>
              <a:gd name="T104" fmla="*/ 2318 h 2362"/>
              <a:gd name="T105" fmla="*/ 2318 h 2362"/>
              <a:gd name="T106" fmla="*/ 2318 h 2362"/>
              <a:gd name="T107" fmla="*/ 2318 h 2362"/>
              <a:gd name="T108" fmla="*/ 2318 h 2362"/>
              <a:gd name="T109" fmla="*/ 2318 h 2362"/>
              <a:gd name="T110" fmla="*/ 2318 h 2362"/>
              <a:gd name="T111" fmla="*/ 2318 h 2362"/>
              <a:gd name="T112" fmla="*/ 2318 h 2362"/>
              <a:gd name="T113" fmla="*/ 2318 h 2362"/>
              <a:gd name="T114" fmla="*/ 2318 h 2362"/>
              <a:gd name="T115" fmla="*/ 2318 h 2362"/>
              <a:gd name="T116" fmla="*/ 2318 h 2362"/>
              <a:gd name="T117" fmla="*/ 2318 h 2362"/>
              <a:gd name="T118" fmla="*/ 2318 h 2362"/>
              <a:gd name="T119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1" h="141">
                <a:moveTo>
                  <a:pt x="143" y="141"/>
                </a:moveTo>
                <a:cubicBezTo>
                  <a:pt x="142" y="141"/>
                  <a:pt x="142" y="141"/>
                  <a:pt x="142" y="140"/>
                </a:cubicBezTo>
                <a:cubicBezTo>
                  <a:pt x="141" y="139"/>
                  <a:pt x="141" y="138"/>
                  <a:pt x="141" y="137"/>
                </a:cubicBezTo>
                <a:cubicBezTo>
                  <a:pt x="139" y="137"/>
                  <a:pt x="136" y="137"/>
                  <a:pt x="133" y="137"/>
                </a:cubicBezTo>
                <a:cubicBezTo>
                  <a:pt x="120" y="137"/>
                  <a:pt x="106" y="136"/>
                  <a:pt x="92" y="134"/>
                </a:cubicBezTo>
                <a:cubicBezTo>
                  <a:pt x="92" y="134"/>
                  <a:pt x="92" y="135"/>
                  <a:pt x="92" y="135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90" y="136"/>
                  <a:pt x="90" y="136"/>
                  <a:pt x="89" y="135"/>
                </a:cubicBezTo>
                <a:cubicBezTo>
                  <a:pt x="89" y="135"/>
                  <a:pt x="89" y="134"/>
                  <a:pt x="89" y="133"/>
                </a:cubicBezTo>
                <a:cubicBezTo>
                  <a:pt x="89" y="133"/>
                  <a:pt x="89" y="133"/>
                  <a:pt x="89" y="133"/>
                </a:cubicBezTo>
                <a:cubicBezTo>
                  <a:pt x="86" y="133"/>
                  <a:pt x="84" y="133"/>
                  <a:pt x="81" y="132"/>
                </a:cubicBezTo>
                <a:cubicBezTo>
                  <a:pt x="81" y="132"/>
                  <a:pt x="81" y="132"/>
                  <a:pt x="81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2" y="131"/>
                  <a:pt x="62" y="129"/>
                  <a:pt x="52" y="126"/>
                </a:cubicBezTo>
                <a:cubicBezTo>
                  <a:pt x="52" y="127"/>
                  <a:pt x="51" y="127"/>
                  <a:pt x="51" y="127"/>
                </a:cubicBezTo>
                <a:cubicBezTo>
                  <a:pt x="50" y="127"/>
                  <a:pt x="50" y="126"/>
                  <a:pt x="50" y="126"/>
                </a:cubicBezTo>
                <a:cubicBezTo>
                  <a:pt x="50" y="126"/>
                  <a:pt x="50" y="126"/>
                  <a:pt x="50" y="125"/>
                </a:cubicBezTo>
                <a:cubicBezTo>
                  <a:pt x="49" y="125"/>
                  <a:pt x="48" y="125"/>
                  <a:pt x="47" y="125"/>
                </a:cubicBezTo>
                <a:cubicBezTo>
                  <a:pt x="40" y="122"/>
                  <a:pt x="33" y="118"/>
                  <a:pt x="27" y="114"/>
                </a:cubicBezTo>
                <a:cubicBezTo>
                  <a:pt x="27" y="115"/>
                  <a:pt x="27" y="115"/>
                  <a:pt x="26" y="115"/>
                </a:cubicBezTo>
                <a:cubicBezTo>
                  <a:pt x="26" y="115"/>
                  <a:pt x="26" y="114"/>
                  <a:pt x="25" y="114"/>
                </a:cubicBezTo>
                <a:cubicBezTo>
                  <a:pt x="25" y="114"/>
                  <a:pt x="25" y="113"/>
                  <a:pt x="25" y="113"/>
                </a:cubicBezTo>
                <a:cubicBezTo>
                  <a:pt x="25" y="113"/>
                  <a:pt x="21" y="111"/>
                  <a:pt x="20" y="110"/>
                </a:cubicBezTo>
                <a:cubicBezTo>
                  <a:pt x="20" y="110"/>
                  <a:pt x="20" y="110"/>
                  <a:pt x="20" y="110"/>
                </a:cubicBezTo>
                <a:cubicBezTo>
                  <a:pt x="20" y="110"/>
                  <a:pt x="19" y="110"/>
                  <a:pt x="19" y="109"/>
                </a:cubicBezTo>
                <a:cubicBezTo>
                  <a:pt x="16" y="108"/>
                  <a:pt x="13" y="105"/>
                  <a:pt x="9" y="103"/>
                </a:cubicBezTo>
                <a:cubicBezTo>
                  <a:pt x="9" y="103"/>
                  <a:pt x="8" y="103"/>
                  <a:pt x="8" y="103"/>
                </a:cubicBezTo>
                <a:cubicBezTo>
                  <a:pt x="7" y="103"/>
                  <a:pt x="5" y="102"/>
                  <a:pt x="5" y="101"/>
                </a:cubicBezTo>
                <a:cubicBezTo>
                  <a:pt x="5" y="100"/>
                  <a:pt x="5" y="99"/>
                  <a:pt x="5" y="97"/>
                </a:cubicBezTo>
                <a:cubicBezTo>
                  <a:pt x="4" y="97"/>
                  <a:pt x="4" y="97"/>
                  <a:pt x="4" y="96"/>
                </a:cubicBezTo>
                <a:cubicBezTo>
                  <a:pt x="4" y="93"/>
                  <a:pt x="4" y="89"/>
                  <a:pt x="4" y="86"/>
                </a:cubicBezTo>
                <a:cubicBezTo>
                  <a:pt x="4" y="80"/>
                  <a:pt x="4" y="74"/>
                  <a:pt x="4" y="67"/>
                </a:cubicBezTo>
                <a:cubicBezTo>
                  <a:pt x="0" y="45"/>
                  <a:pt x="26" y="29"/>
                  <a:pt x="42" y="21"/>
                </a:cubicBezTo>
                <a:cubicBezTo>
                  <a:pt x="49" y="18"/>
                  <a:pt x="56" y="15"/>
                  <a:pt x="62" y="14"/>
                </a:cubicBezTo>
                <a:cubicBezTo>
                  <a:pt x="67" y="13"/>
                  <a:pt x="72" y="12"/>
                  <a:pt x="76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9" y="9"/>
                  <a:pt x="97" y="8"/>
                  <a:pt x="106" y="8"/>
                </a:cubicBezTo>
                <a:cubicBezTo>
                  <a:pt x="110" y="8"/>
                  <a:pt x="113" y="8"/>
                  <a:pt x="116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6" y="6"/>
                  <a:pt x="116" y="4"/>
                  <a:pt x="116" y="3"/>
                </a:cubicBezTo>
                <a:cubicBezTo>
                  <a:pt x="116" y="3"/>
                  <a:pt x="116" y="2"/>
                  <a:pt x="116" y="2"/>
                </a:cubicBezTo>
                <a:cubicBezTo>
                  <a:pt x="115" y="1"/>
                  <a:pt x="116" y="1"/>
                  <a:pt x="117" y="0"/>
                </a:cubicBezTo>
                <a:cubicBezTo>
                  <a:pt x="118" y="0"/>
                  <a:pt x="119" y="0"/>
                  <a:pt x="121" y="0"/>
                </a:cubicBezTo>
                <a:cubicBezTo>
                  <a:pt x="124" y="0"/>
                  <a:pt x="128" y="0"/>
                  <a:pt x="131" y="0"/>
                </a:cubicBezTo>
                <a:cubicBezTo>
                  <a:pt x="151" y="0"/>
                  <a:pt x="168" y="2"/>
                  <a:pt x="183" y="7"/>
                </a:cubicBezTo>
                <a:cubicBezTo>
                  <a:pt x="194" y="10"/>
                  <a:pt x="203" y="14"/>
                  <a:pt x="210" y="20"/>
                </a:cubicBezTo>
                <a:cubicBezTo>
                  <a:pt x="215" y="23"/>
                  <a:pt x="218" y="26"/>
                  <a:pt x="221" y="30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23" y="32"/>
                  <a:pt x="225" y="35"/>
                  <a:pt x="226" y="38"/>
                </a:cubicBezTo>
                <a:cubicBezTo>
                  <a:pt x="227" y="38"/>
                  <a:pt x="227" y="38"/>
                  <a:pt x="228" y="39"/>
                </a:cubicBezTo>
                <a:cubicBezTo>
                  <a:pt x="228" y="40"/>
                  <a:pt x="228" y="41"/>
                  <a:pt x="228" y="42"/>
                </a:cubicBezTo>
                <a:cubicBezTo>
                  <a:pt x="228" y="42"/>
                  <a:pt x="228" y="42"/>
                  <a:pt x="228" y="43"/>
                </a:cubicBezTo>
                <a:cubicBezTo>
                  <a:pt x="228" y="43"/>
                  <a:pt x="229" y="44"/>
                  <a:pt x="229" y="44"/>
                </a:cubicBezTo>
                <a:cubicBezTo>
                  <a:pt x="228" y="46"/>
                  <a:pt x="228" y="49"/>
                  <a:pt x="228" y="51"/>
                </a:cubicBezTo>
                <a:cubicBezTo>
                  <a:pt x="228" y="51"/>
                  <a:pt x="228" y="52"/>
                  <a:pt x="228" y="52"/>
                </a:cubicBezTo>
                <a:cubicBezTo>
                  <a:pt x="228" y="52"/>
                  <a:pt x="228" y="53"/>
                  <a:pt x="228" y="53"/>
                </a:cubicBezTo>
                <a:cubicBezTo>
                  <a:pt x="228" y="53"/>
                  <a:pt x="228" y="53"/>
                  <a:pt x="228" y="53"/>
                </a:cubicBezTo>
                <a:cubicBezTo>
                  <a:pt x="229" y="55"/>
                  <a:pt x="229" y="57"/>
                  <a:pt x="230" y="59"/>
                </a:cubicBezTo>
                <a:cubicBezTo>
                  <a:pt x="230" y="59"/>
                  <a:pt x="230" y="59"/>
                  <a:pt x="230" y="59"/>
                </a:cubicBezTo>
                <a:cubicBezTo>
                  <a:pt x="230" y="60"/>
                  <a:pt x="231" y="60"/>
                  <a:pt x="230" y="60"/>
                </a:cubicBezTo>
                <a:cubicBezTo>
                  <a:pt x="229" y="65"/>
                  <a:pt x="229" y="69"/>
                  <a:pt x="230" y="74"/>
                </a:cubicBezTo>
                <a:cubicBezTo>
                  <a:pt x="230" y="75"/>
                  <a:pt x="230" y="76"/>
                  <a:pt x="230" y="78"/>
                </a:cubicBezTo>
                <a:cubicBezTo>
                  <a:pt x="230" y="80"/>
                  <a:pt x="230" y="83"/>
                  <a:pt x="230" y="86"/>
                </a:cubicBezTo>
                <a:cubicBezTo>
                  <a:pt x="230" y="87"/>
                  <a:pt x="230" y="88"/>
                  <a:pt x="230" y="89"/>
                </a:cubicBezTo>
                <a:cubicBezTo>
                  <a:pt x="230" y="92"/>
                  <a:pt x="229" y="95"/>
                  <a:pt x="229" y="98"/>
                </a:cubicBezTo>
                <a:cubicBezTo>
                  <a:pt x="230" y="99"/>
                  <a:pt x="230" y="99"/>
                  <a:pt x="231" y="100"/>
                </a:cubicBezTo>
                <a:cubicBezTo>
                  <a:pt x="231" y="100"/>
                  <a:pt x="231" y="101"/>
                  <a:pt x="230" y="102"/>
                </a:cubicBezTo>
                <a:cubicBezTo>
                  <a:pt x="229" y="104"/>
                  <a:pt x="226" y="106"/>
                  <a:pt x="224" y="108"/>
                </a:cubicBezTo>
                <a:cubicBezTo>
                  <a:pt x="224" y="109"/>
                  <a:pt x="224" y="109"/>
                  <a:pt x="224" y="109"/>
                </a:cubicBezTo>
                <a:cubicBezTo>
                  <a:pt x="224" y="110"/>
                  <a:pt x="224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19" y="113"/>
                  <a:pt x="216" y="117"/>
                  <a:pt x="212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1" y="120"/>
                  <a:pt x="211" y="120"/>
                </a:cubicBezTo>
                <a:cubicBezTo>
                  <a:pt x="211" y="120"/>
                  <a:pt x="210" y="121"/>
                  <a:pt x="210" y="121"/>
                </a:cubicBezTo>
                <a:cubicBezTo>
                  <a:pt x="209" y="121"/>
                  <a:pt x="209" y="121"/>
                  <a:pt x="209" y="121"/>
                </a:cubicBezTo>
                <a:cubicBezTo>
                  <a:pt x="209" y="122"/>
                  <a:pt x="209" y="122"/>
                  <a:pt x="208" y="122"/>
                </a:cubicBezTo>
                <a:cubicBezTo>
                  <a:pt x="208" y="122"/>
                  <a:pt x="208" y="122"/>
                  <a:pt x="208" y="122"/>
                </a:cubicBezTo>
                <a:cubicBezTo>
                  <a:pt x="203" y="126"/>
                  <a:pt x="198" y="129"/>
                  <a:pt x="193" y="131"/>
                </a:cubicBezTo>
                <a:cubicBezTo>
                  <a:pt x="193" y="132"/>
                  <a:pt x="193" y="133"/>
                  <a:pt x="192" y="133"/>
                </a:cubicBezTo>
                <a:cubicBezTo>
                  <a:pt x="192" y="134"/>
                  <a:pt x="192" y="134"/>
                  <a:pt x="191" y="134"/>
                </a:cubicBezTo>
                <a:cubicBezTo>
                  <a:pt x="190" y="134"/>
                  <a:pt x="190" y="134"/>
                  <a:pt x="190" y="133"/>
                </a:cubicBezTo>
                <a:cubicBezTo>
                  <a:pt x="190" y="133"/>
                  <a:pt x="190" y="132"/>
                  <a:pt x="190" y="132"/>
                </a:cubicBezTo>
                <a:cubicBezTo>
                  <a:pt x="189" y="132"/>
                  <a:pt x="187" y="132"/>
                  <a:pt x="186" y="133"/>
                </a:cubicBezTo>
                <a:cubicBezTo>
                  <a:pt x="175" y="136"/>
                  <a:pt x="162" y="137"/>
                  <a:pt x="145" y="137"/>
                </a:cubicBezTo>
                <a:cubicBezTo>
                  <a:pt x="145" y="137"/>
                  <a:pt x="145" y="137"/>
                  <a:pt x="144" y="137"/>
                </a:cubicBezTo>
                <a:cubicBezTo>
                  <a:pt x="144" y="138"/>
                  <a:pt x="144" y="139"/>
                  <a:pt x="144" y="140"/>
                </a:cubicBezTo>
                <a:cubicBezTo>
                  <a:pt x="144" y="141"/>
                  <a:pt x="143" y="141"/>
                  <a:pt x="143" y="141"/>
                </a:cubicBezTo>
                <a:close/>
                <a:moveTo>
                  <a:pt x="109" y="132"/>
                </a:moveTo>
                <a:cubicBezTo>
                  <a:pt x="119" y="133"/>
                  <a:pt x="129" y="134"/>
                  <a:pt x="138" y="134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38" y="130"/>
                  <a:pt x="138" y="128"/>
                  <a:pt x="138" y="126"/>
                </a:cubicBezTo>
                <a:cubicBezTo>
                  <a:pt x="139" y="125"/>
                  <a:pt x="139" y="123"/>
                  <a:pt x="138" y="121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38" y="119"/>
                  <a:pt x="138" y="118"/>
                  <a:pt x="138" y="117"/>
                </a:cubicBezTo>
                <a:cubicBezTo>
                  <a:pt x="138" y="117"/>
                  <a:pt x="138" y="116"/>
                  <a:pt x="138" y="116"/>
                </a:cubicBezTo>
                <a:cubicBezTo>
                  <a:pt x="138" y="115"/>
                  <a:pt x="138" y="115"/>
                  <a:pt x="139" y="115"/>
                </a:cubicBezTo>
                <a:cubicBezTo>
                  <a:pt x="139" y="115"/>
                  <a:pt x="139" y="115"/>
                  <a:pt x="140" y="115"/>
                </a:cubicBezTo>
                <a:cubicBezTo>
                  <a:pt x="140" y="116"/>
                  <a:pt x="141" y="117"/>
                  <a:pt x="141" y="118"/>
                </a:cubicBezTo>
                <a:cubicBezTo>
                  <a:pt x="141" y="116"/>
                  <a:pt x="141" y="114"/>
                  <a:pt x="141" y="112"/>
                </a:cubicBezTo>
                <a:cubicBezTo>
                  <a:pt x="139" y="112"/>
                  <a:pt x="137" y="112"/>
                  <a:pt x="134" y="112"/>
                </a:cubicBezTo>
                <a:cubicBezTo>
                  <a:pt x="134" y="113"/>
                  <a:pt x="134" y="113"/>
                  <a:pt x="134" y="114"/>
                </a:cubicBezTo>
                <a:cubicBezTo>
                  <a:pt x="133" y="114"/>
                  <a:pt x="133" y="116"/>
                  <a:pt x="133" y="122"/>
                </a:cubicBezTo>
                <a:cubicBezTo>
                  <a:pt x="133" y="122"/>
                  <a:pt x="133" y="122"/>
                  <a:pt x="133" y="123"/>
                </a:cubicBezTo>
                <a:cubicBezTo>
                  <a:pt x="133" y="123"/>
                  <a:pt x="133" y="124"/>
                  <a:pt x="133" y="125"/>
                </a:cubicBezTo>
                <a:cubicBezTo>
                  <a:pt x="133" y="127"/>
                  <a:pt x="134" y="130"/>
                  <a:pt x="133" y="132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1" y="133"/>
                  <a:pt x="131" y="133"/>
                  <a:pt x="131" y="132"/>
                </a:cubicBezTo>
                <a:cubicBezTo>
                  <a:pt x="130" y="131"/>
                  <a:pt x="130" y="129"/>
                  <a:pt x="130" y="128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30" y="124"/>
                  <a:pt x="130" y="122"/>
                  <a:pt x="130" y="119"/>
                </a:cubicBezTo>
                <a:cubicBezTo>
                  <a:pt x="130" y="119"/>
                  <a:pt x="130" y="119"/>
                  <a:pt x="130" y="119"/>
                </a:cubicBezTo>
                <a:cubicBezTo>
                  <a:pt x="130" y="117"/>
                  <a:pt x="130" y="114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30" y="113"/>
                  <a:pt x="130" y="114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6"/>
                  <a:pt x="130" y="116"/>
                  <a:pt x="130" y="117"/>
                </a:cubicBezTo>
                <a:cubicBezTo>
                  <a:pt x="130" y="118"/>
                  <a:pt x="130" y="120"/>
                  <a:pt x="129" y="121"/>
                </a:cubicBezTo>
                <a:cubicBezTo>
                  <a:pt x="129" y="122"/>
                  <a:pt x="129" y="123"/>
                  <a:pt x="129" y="124"/>
                </a:cubicBezTo>
                <a:cubicBezTo>
                  <a:pt x="129" y="125"/>
                  <a:pt x="129" y="126"/>
                  <a:pt x="129" y="127"/>
                </a:cubicBezTo>
                <a:cubicBezTo>
                  <a:pt x="129" y="128"/>
                  <a:pt x="129" y="130"/>
                  <a:pt x="129" y="131"/>
                </a:cubicBezTo>
                <a:cubicBezTo>
                  <a:pt x="129" y="132"/>
                  <a:pt x="129" y="132"/>
                  <a:pt x="128" y="132"/>
                </a:cubicBezTo>
                <a:cubicBezTo>
                  <a:pt x="128" y="132"/>
                  <a:pt x="127" y="132"/>
                  <a:pt x="127" y="131"/>
                </a:cubicBezTo>
                <a:cubicBezTo>
                  <a:pt x="127" y="131"/>
                  <a:pt x="126" y="130"/>
                  <a:pt x="126" y="130"/>
                </a:cubicBezTo>
                <a:cubicBezTo>
                  <a:pt x="126" y="130"/>
                  <a:pt x="126" y="130"/>
                  <a:pt x="126" y="131"/>
                </a:cubicBezTo>
                <a:cubicBezTo>
                  <a:pt x="126" y="131"/>
                  <a:pt x="125" y="131"/>
                  <a:pt x="125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3" y="128"/>
                  <a:pt x="123" y="125"/>
                  <a:pt x="123" y="122"/>
                </a:cubicBezTo>
                <a:cubicBezTo>
                  <a:pt x="123" y="122"/>
                  <a:pt x="123" y="121"/>
                  <a:pt x="123" y="121"/>
                </a:cubicBezTo>
                <a:cubicBezTo>
                  <a:pt x="123" y="117"/>
                  <a:pt x="124" y="115"/>
                  <a:pt x="124" y="112"/>
                </a:cubicBezTo>
                <a:cubicBezTo>
                  <a:pt x="124" y="112"/>
                  <a:pt x="124" y="112"/>
                  <a:pt x="123" y="112"/>
                </a:cubicBezTo>
                <a:cubicBezTo>
                  <a:pt x="123" y="112"/>
                  <a:pt x="123" y="112"/>
                  <a:pt x="123" y="113"/>
                </a:cubicBezTo>
                <a:cubicBezTo>
                  <a:pt x="123" y="113"/>
                  <a:pt x="123" y="113"/>
                  <a:pt x="123" y="114"/>
                </a:cubicBez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3" y="115"/>
                  <a:pt x="123" y="116"/>
                </a:cubicBezTo>
                <a:cubicBezTo>
                  <a:pt x="123" y="116"/>
                  <a:pt x="123" y="116"/>
                  <a:pt x="123" y="117"/>
                </a:cubicBezTo>
                <a:cubicBezTo>
                  <a:pt x="123" y="118"/>
                  <a:pt x="123" y="118"/>
                  <a:pt x="123" y="119"/>
                </a:cubicBezTo>
                <a:cubicBezTo>
                  <a:pt x="123" y="120"/>
                  <a:pt x="123" y="120"/>
                  <a:pt x="123" y="120"/>
                </a:cubicBezTo>
                <a:cubicBezTo>
                  <a:pt x="123" y="124"/>
                  <a:pt x="123" y="128"/>
                  <a:pt x="122" y="132"/>
                </a:cubicBezTo>
                <a:cubicBezTo>
                  <a:pt x="122" y="132"/>
                  <a:pt x="121" y="133"/>
                  <a:pt x="121" y="133"/>
                </a:cubicBezTo>
                <a:cubicBezTo>
                  <a:pt x="120" y="133"/>
                  <a:pt x="120" y="132"/>
                  <a:pt x="120" y="132"/>
                </a:cubicBezTo>
                <a:cubicBezTo>
                  <a:pt x="119" y="129"/>
                  <a:pt x="119" y="125"/>
                  <a:pt x="119" y="122"/>
                </a:cubicBezTo>
                <a:cubicBezTo>
                  <a:pt x="119" y="120"/>
                  <a:pt x="120" y="118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4"/>
                  <a:pt x="119" y="113"/>
                  <a:pt x="120" y="112"/>
                </a:cubicBezTo>
                <a:cubicBezTo>
                  <a:pt x="119" y="112"/>
                  <a:pt x="119" y="112"/>
                  <a:pt x="118" y="112"/>
                </a:cubicBezTo>
                <a:cubicBezTo>
                  <a:pt x="118" y="114"/>
                  <a:pt x="118" y="116"/>
                  <a:pt x="118" y="117"/>
                </a:cubicBezTo>
                <a:cubicBezTo>
                  <a:pt x="117" y="119"/>
                  <a:pt x="117" y="120"/>
                  <a:pt x="117" y="121"/>
                </a:cubicBezTo>
                <a:cubicBezTo>
                  <a:pt x="117" y="123"/>
                  <a:pt x="117" y="125"/>
                  <a:pt x="117" y="127"/>
                </a:cubicBezTo>
                <a:cubicBezTo>
                  <a:pt x="117" y="128"/>
                  <a:pt x="117" y="128"/>
                  <a:pt x="117" y="129"/>
                </a:cubicBezTo>
                <a:cubicBezTo>
                  <a:pt x="117" y="130"/>
                  <a:pt x="117" y="131"/>
                  <a:pt x="116" y="131"/>
                </a:cubicBezTo>
                <a:cubicBezTo>
                  <a:pt x="116" y="131"/>
                  <a:pt x="115" y="130"/>
                  <a:pt x="115" y="130"/>
                </a:cubicBezTo>
                <a:cubicBezTo>
                  <a:pt x="113" y="126"/>
                  <a:pt x="114" y="121"/>
                  <a:pt x="114" y="117"/>
                </a:cubicBezTo>
                <a:cubicBezTo>
                  <a:pt x="115" y="115"/>
                  <a:pt x="115" y="113"/>
                  <a:pt x="115" y="112"/>
                </a:cubicBezTo>
                <a:cubicBezTo>
                  <a:pt x="114" y="112"/>
                  <a:pt x="114" y="112"/>
                  <a:pt x="113" y="112"/>
                </a:cubicBezTo>
                <a:cubicBezTo>
                  <a:pt x="113" y="112"/>
                  <a:pt x="113" y="113"/>
                  <a:pt x="113" y="114"/>
                </a:cubicBezTo>
                <a:cubicBezTo>
                  <a:pt x="113" y="119"/>
                  <a:pt x="113" y="124"/>
                  <a:pt x="112" y="129"/>
                </a:cubicBez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09" y="129"/>
                  <a:pt x="109" y="128"/>
                </a:cubicBezTo>
                <a:cubicBezTo>
                  <a:pt x="109" y="125"/>
                  <a:pt x="109" y="122"/>
                  <a:pt x="110" y="119"/>
                </a:cubicBezTo>
                <a:cubicBezTo>
                  <a:pt x="110" y="116"/>
                  <a:pt x="110" y="114"/>
                  <a:pt x="110" y="111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09" y="115"/>
                  <a:pt x="109" y="118"/>
                  <a:pt x="109" y="123"/>
                </a:cubicBezTo>
                <a:cubicBezTo>
                  <a:pt x="109" y="123"/>
                  <a:pt x="109" y="124"/>
                  <a:pt x="109" y="125"/>
                </a:cubicBezTo>
                <a:cubicBezTo>
                  <a:pt x="109" y="127"/>
                  <a:pt x="109" y="130"/>
                  <a:pt x="109" y="132"/>
                </a:cubicBezTo>
                <a:close/>
                <a:moveTo>
                  <a:pt x="144" y="112"/>
                </a:moveTo>
                <a:cubicBezTo>
                  <a:pt x="144" y="116"/>
                  <a:pt x="144" y="119"/>
                  <a:pt x="144" y="123"/>
                </a:cubicBezTo>
                <a:cubicBezTo>
                  <a:pt x="144" y="124"/>
                  <a:pt x="144" y="125"/>
                  <a:pt x="144" y="126"/>
                </a:cubicBezTo>
                <a:cubicBezTo>
                  <a:pt x="144" y="126"/>
                  <a:pt x="144" y="134"/>
                  <a:pt x="144" y="134"/>
                </a:cubicBezTo>
                <a:cubicBezTo>
                  <a:pt x="145" y="134"/>
                  <a:pt x="145" y="134"/>
                  <a:pt x="145" y="134"/>
                </a:cubicBezTo>
                <a:cubicBezTo>
                  <a:pt x="145" y="131"/>
                  <a:pt x="145" y="129"/>
                  <a:pt x="145" y="126"/>
                </a:cubicBezTo>
                <a:cubicBezTo>
                  <a:pt x="145" y="126"/>
                  <a:pt x="145" y="125"/>
                  <a:pt x="145" y="124"/>
                </a:cubicBezTo>
                <a:cubicBezTo>
                  <a:pt x="145" y="121"/>
                  <a:pt x="145" y="121"/>
                  <a:pt x="145" y="121"/>
                </a:cubicBezTo>
                <a:cubicBezTo>
                  <a:pt x="145" y="119"/>
                  <a:pt x="145" y="116"/>
                  <a:pt x="145" y="113"/>
                </a:cubicBezTo>
                <a:cubicBezTo>
                  <a:pt x="145" y="113"/>
                  <a:pt x="145" y="112"/>
                  <a:pt x="146" y="112"/>
                </a:cubicBezTo>
                <a:cubicBezTo>
                  <a:pt x="145" y="112"/>
                  <a:pt x="145" y="112"/>
                  <a:pt x="144" y="112"/>
                </a:cubicBezTo>
                <a:close/>
                <a:moveTo>
                  <a:pt x="148" y="134"/>
                </a:moveTo>
                <a:cubicBezTo>
                  <a:pt x="148" y="134"/>
                  <a:pt x="148" y="134"/>
                  <a:pt x="148" y="134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8" y="133"/>
                  <a:pt x="148" y="133"/>
                  <a:pt x="148" y="134"/>
                </a:cubicBezTo>
                <a:close/>
                <a:moveTo>
                  <a:pt x="156" y="112"/>
                </a:moveTo>
                <a:cubicBezTo>
                  <a:pt x="156" y="112"/>
                  <a:pt x="156" y="112"/>
                  <a:pt x="157" y="113"/>
                </a:cubicBezTo>
                <a:cubicBezTo>
                  <a:pt x="157" y="113"/>
                  <a:pt x="157" y="113"/>
                  <a:pt x="157" y="114"/>
                </a:cubicBezTo>
                <a:cubicBezTo>
                  <a:pt x="156" y="118"/>
                  <a:pt x="156" y="121"/>
                  <a:pt x="156" y="125"/>
                </a:cubicBezTo>
                <a:cubicBezTo>
                  <a:pt x="156" y="127"/>
                  <a:pt x="156" y="129"/>
                  <a:pt x="156" y="131"/>
                </a:cubicBezTo>
                <a:cubicBezTo>
                  <a:pt x="156" y="131"/>
                  <a:pt x="156" y="132"/>
                  <a:pt x="156" y="132"/>
                </a:cubicBezTo>
                <a:cubicBezTo>
                  <a:pt x="156" y="132"/>
                  <a:pt x="156" y="133"/>
                  <a:pt x="156" y="133"/>
                </a:cubicBezTo>
                <a:cubicBezTo>
                  <a:pt x="156" y="133"/>
                  <a:pt x="157" y="133"/>
                  <a:pt x="157" y="133"/>
                </a:cubicBezTo>
                <a:cubicBezTo>
                  <a:pt x="160" y="133"/>
                  <a:pt x="164" y="133"/>
                  <a:pt x="167" y="132"/>
                </a:cubicBezTo>
                <a:cubicBezTo>
                  <a:pt x="167" y="132"/>
                  <a:pt x="167" y="131"/>
                  <a:pt x="167" y="130"/>
                </a:cubicBezTo>
                <a:cubicBezTo>
                  <a:pt x="167" y="130"/>
                  <a:pt x="166" y="129"/>
                  <a:pt x="166" y="129"/>
                </a:cubicBezTo>
                <a:cubicBezTo>
                  <a:pt x="166" y="128"/>
                  <a:pt x="166" y="126"/>
                  <a:pt x="166" y="124"/>
                </a:cubicBezTo>
                <a:cubicBezTo>
                  <a:pt x="166" y="124"/>
                  <a:pt x="166" y="123"/>
                  <a:pt x="166" y="123"/>
                </a:cubicBezTo>
                <a:cubicBezTo>
                  <a:pt x="166" y="121"/>
                  <a:pt x="166" y="120"/>
                  <a:pt x="166" y="118"/>
                </a:cubicBezTo>
                <a:cubicBezTo>
                  <a:pt x="166" y="117"/>
                  <a:pt x="166" y="117"/>
                  <a:pt x="166" y="117"/>
                </a:cubicBezTo>
                <a:cubicBezTo>
                  <a:pt x="166" y="116"/>
                  <a:pt x="166" y="115"/>
                  <a:pt x="166" y="114"/>
                </a:cubicBezTo>
                <a:cubicBezTo>
                  <a:pt x="166" y="112"/>
                  <a:pt x="166" y="111"/>
                  <a:pt x="166" y="109"/>
                </a:cubicBezTo>
                <a:cubicBezTo>
                  <a:pt x="162" y="110"/>
                  <a:pt x="158" y="111"/>
                  <a:pt x="154" y="111"/>
                </a:cubicBezTo>
                <a:cubicBezTo>
                  <a:pt x="154" y="111"/>
                  <a:pt x="154" y="112"/>
                  <a:pt x="154" y="112"/>
                </a:cubicBezTo>
                <a:cubicBezTo>
                  <a:pt x="154" y="112"/>
                  <a:pt x="154" y="113"/>
                  <a:pt x="154" y="113"/>
                </a:cubicBezTo>
                <a:cubicBezTo>
                  <a:pt x="154" y="113"/>
                  <a:pt x="154" y="113"/>
                  <a:pt x="154" y="113"/>
                </a:cubicBezTo>
                <a:cubicBezTo>
                  <a:pt x="154" y="112"/>
                  <a:pt x="155" y="112"/>
                  <a:pt x="156" y="112"/>
                </a:cubicBezTo>
                <a:close/>
                <a:moveTo>
                  <a:pt x="106" y="132"/>
                </a:moveTo>
                <a:cubicBezTo>
                  <a:pt x="106" y="131"/>
                  <a:pt x="106" y="130"/>
                  <a:pt x="106" y="129"/>
                </a:cubicBezTo>
                <a:cubicBezTo>
                  <a:pt x="106" y="130"/>
                  <a:pt x="106" y="131"/>
                  <a:pt x="106" y="131"/>
                </a:cubicBezTo>
                <a:cubicBezTo>
                  <a:pt x="106" y="131"/>
                  <a:pt x="105" y="132"/>
                  <a:pt x="105" y="132"/>
                </a:cubicBezTo>
                <a:cubicBezTo>
                  <a:pt x="106" y="132"/>
                  <a:pt x="106" y="132"/>
                  <a:pt x="106" y="132"/>
                </a:cubicBezTo>
                <a:close/>
                <a:moveTo>
                  <a:pt x="174" y="129"/>
                </a:moveTo>
                <a:cubicBezTo>
                  <a:pt x="174" y="130"/>
                  <a:pt x="174" y="131"/>
                  <a:pt x="174" y="132"/>
                </a:cubicBezTo>
                <a:cubicBezTo>
                  <a:pt x="174" y="132"/>
                  <a:pt x="175" y="131"/>
                  <a:pt x="176" y="131"/>
                </a:cubicBezTo>
                <a:cubicBezTo>
                  <a:pt x="176" y="130"/>
                  <a:pt x="176" y="129"/>
                  <a:pt x="176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8"/>
                  <a:pt x="175" y="128"/>
                  <a:pt x="175" y="128"/>
                </a:cubicBezTo>
                <a:cubicBezTo>
                  <a:pt x="175" y="129"/>
                  <a:pt x="175" y="129"/>
                  <a:pt x="174" y="129"/>
                </a:cubicBezTo>
                <a:close/>
                <a:moveTo>
                  <a:pt x="100" y="131"/>
                </a:moveTo>
                <a:cubicBezTo>
                  <a:pt x="101" y="131"/>
                  <a:pt x="102" y="131"/>
                  <a:pt x="103" y="131"/>
                </a:cubicBezTo>
                <a:cubicBezTo>
                  <a:pt x="103" y="131"/>
                  <a:pt x="103" y="131"/>
                  <a:pt x="103" y="131"/>
                </a:cubicBezTo>
                <a:cubicBezTo>
                  <a:pt x="103" y="129"/>
                  <a:pt x="103" y="126"/>
                  <a:pt x="103" y="123"/>
                </a:cubicBezTo>
                <a:cubicBezTo>
                  <a:pt x="103" y="122"/>
                  <a:pt x="103" y="120"/>
                  <a:pt x="103" y="119"/>
                </a:cubicBezTo>
                <a:cubicBezTo>
                  <a:pt x="103" y="116"/>
                  <a:pt x="103" y="113"/>
                  <a:pt x="103" y="111"/>
                </a:cubicBezTo>
                <a:cubicBezTo>
                  <a:pt x="102" y="111"/>
                  <a:pt x="101" y="110"/>
                  <a:pt x="100" y="110"/>
                </a:cubicBezTo>
                <a:cubicBezTo>
                  <a:pt x="100" y="112"/>
                  <a:pt x="101" y="114"/>
                  <a:pt x="101" y="116"/>
                </a:cubicBezTo>
                <a:cubicBezTo>
                  <a:pt x="101" y="121"/>
                  <a:pt x="102" y="126"/>
                  <a:pt x="100" y="131"/>
                </a:cubicBezTo>
                <a:cubicBezTo>
                  <a:pt x="100" y="131"/>
                  <a:pt x="100" y="131"/>
                  <a:pt x="100" y="131"/>
                </a:cubicBezTo>
                <a:close/>
                <a:moveTo>
                  <a:pt x="179" y="129"/>
                </a:moveTo>
                <a:cubicBezTo>
                  <a:pt x="179" y="130"/>
                  <a:pt x="179" y="130"/>
                  <a:pt x="178" y="131"/>
                </a:cubicBezTo>
                <a:cubicBezTo>
                  <a:pt x="181" y="130"/>
                  <a:pt x="184" y="130"/>
                  <a:pt x="187" y="129"/>
                </a:cubicBezTo>
                <a:cubicBezTo>
                  <a:pt x="186" y="129"/>
                  <a:pt x="186" y="129"/>
                  <a:pt x="186" y="129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6" y="128"/>
                  <a:pt x="186" y="128"/>
                  <a:pt x="186" y="128"/>
                </a:cubicBezTo>
                <a:cubicBezTo>
                  <a:pt x="185" y="128"/>
                  <a:pt x="185" y="127"/>
                  <a:pt x="185" y="127"/>
                </a:cubicBezTo>
                <a:cubicBezTo>
                  <a:pt x="185" y="127"/>
                  <a:pt x="185" y="126"/>
                  <a:pt x="185" y="126"/>
                </a:cubicBezTo>
                <a:cubicBezTo>
                  <a:pt x="184" y="126"/>
                  <a:pt x="184" y="126"/>
                  <a:pt x="184" y="126"/>
                </a:cubicBezTo>
                <a:cubicBezTo>
                  <a:pt x="184" y="127"/>
                  <a:pt x="184" y="127"/>
                  <a:pt x="183" y="128"/>
                </a:cubicBezTo>
                <a:cubicBezTo>
                  <a:pt x="183" y="128"/>
                  <a:pt x="183" y="129"/>
                  <a:pt x="182" y="129"/>
                </a:cubicBezTo>
                <a:cubicBezTo>
                  <a:pt x="182" y="129"/>
                  <a:pt x="181" y="128"/>
                  <a:pt x="181" y="128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0" y="128"/>
                  <a:pt x="180" y="128"/>
                  <a:pt x="180" y="129"/>
                </a:cubicBezTo>
                <a:cubicBezTo>
                  <a:pt x="180" y="129"/>
                  <a:pt x="180" y="129"/>
                  <a:pt x="179" y="129"/>
                </a:cubicBezTo>
                <a:cubicBezTo>
                  <a:pt x="179" y="129"/>
                  <a:pt x="179" y="129"/>
                  <a:pt x="179" y="129"/>
                </a:cubicBezTo>
                <a:close/>
                <a:moveTo>
                  <a:pt x="95" y="130"/>
                </a:moveTo>
                <a:cubicBezTo>
                  <a:pt x="94" y="129"/>
                  <a:pt x="94" y="127"/>
                  <a:pt x="95" y="125"/>
                </a:cubicBezTo>
                <a:cubicBezTo>
                  <a:pt x="95" y="123"/>
                  <a:pt x="95" y="122"/>
                  <a:pt x="95" y="121"/>
                </a:cubicBezTo>
                <a:cubicBezTo>
                  <a:pt x="95" y="118"/>
                  <a:pt x="95" y="114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2" y="109"/>
                  <a:pt x="89" y="109"/>
                  <a:pt x="87" y="109"/>
                </a:cubicBezTo>
                <a:cubicBezTo>
                  <a:pt x="87" y="111"/>
                  <a:pt x="86" y="114"/>
                  <a:pt x="86" y="117"/>
                </a:cubicBezTo>
                <a:cubicBezTo>
                  <a:pt x="86" y="118"/>
                  <a:pt x="86" y="119"/>
                  <a:pt x="86" y="120"/>
                </a:cubicBezTo>
                <a:cubicBezTo>
                  <a:pt x="86" y="122"/>
                  <a:pt x="86" y="124"/>
                  <a:pt x="86" y="126"/>
                </a:cubicBezTo>
                <a:cubicBezTo>
                  <a:pt x="86" y="127"/>
                  <a:pt x="86" y="127"/>
                  <a:pt x="86" y="128"/>
                </a:cubicBezTo>
                <a:cubicBezTo>
                  <a:pt x="86" y="128"/>
                  <a:pt x="86" y="129"/>
                  <a:pt x="86" y="129"/>
                </a:cubicBezTo>
                <a:cubicBezTo>
                  <a:pt x="87" y="129"/>
                  <a:pt x="88" y="130"/>
                  <a:pt x="89" y="130"/>
                </a:cubicBezTo>
                <a:cubicBezTo>
                  <a:pt x="89" y="130"/>
                  <a:pt x="89" y="129"/>
                  <a:pt x="89" y="129"/>
                </a:cubicBezTo>
                <a:cubicBezTo>
                  <a:pt x="89" y="126"/>
                  <a:pt x="90" y="123"/>
                  <a:pt x="90" y="120"/>
                </a:cubicBezTo>
                <a:cubicBezTo>
                  <a:pt x="90" y="120"/>
                  <a:pt x="90" y="119"/>
                  <a:pt x="90" y="119"/>
                </a:cubicBezTo>
                <a:cubicBezTo>
                  <a:pt x="90" y="114"/>
                  <a:pt x="91" y="110"/>
                  <a:pt x="93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4" y="110"/>
                  <a:pt x="94" y="111"/>
                  <a:pt x="94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94" y="112"/>
                  <a:pt x="94" y="113"/>
                  <a:pt x="94" y="113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94" y="115"/>
                  <a:pt x="94" y="115"/>
                  <a:pt x="94" y="116"/>
                </a:cubicBezTo>
                <a:cubicBezTo>
                  <a:pt x="93" y="118"/>
                  <a:pt x="93" y="121"/>
                  <a:pt x="93" y="123"/>
                </a:cubicBezTo>
                <a:cubicBezTo>
                  <a:pt x="93" y="124"/>
                  <a:pt x="93" y="125"/>
                  <a:pt x="93" y="126"/>
                </a:cubicBezTo>
                <a:cubicBezTo>
                  <a:pt x="93" y="127"/>
                  <a:pt x="93" y="129"/>
                  <a:pt x="93" y="130"/>
                </a:cubicBezTo>
                <a:cubicBezTo>
                  <a:pt x="93" y="130"/>
                  <a:pt x="94" y="130"/>
                  <a:pt x="95" y="130"/>
                </a:cubicBezTo>
                <a:close/>
                <a:moveTo>
                  <a:pt x="83" y="129"/>
                </a:moveTo>
                <a:cubicBezTo>
                  <a:pt x="82" y="126"/>
                  <a:pt x="83" y="124"/>
                  <a:pt x="83" y="122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3" y="119"/>
                  <a:pt x="83" y="117"/>
                  <a:pt x="83" y="115"/>
                </a:cubicBezTo>
                <a:cubicBezTo>
                  <a:pt x="84" y="113"/>
                  <a:pt x="84" y="111"/>
                  <a:pt x="84" y="108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84" y="108"/>
                  <a:pt x="83" y="108"/>
                  <a:pt x="83" y="108"/>
                </a:cubicBezTo>
                <a:cubicBezTo>
                  <a:pt x="83" y="112"/>
                  <a:pt x="83" y="116"/>
                  <a:pt x="82" y="120"/>
                </a:cubicBezTo>
                <a:cubicBezTo>
                  <a:pt x="82" y="121"/>
                  <a:pt x="82" y="122"/>
                  <a:pt x="82" y="123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2" y="126"/>
                  <a:pt x="82" y="127"/>
                  <a:pt x="82" y="127"/>
                </a:cubicBezTo>
                <a:cubicBezTo>
                  <a:pt x="82" y="128"/>
                  <a:pt x="82" y="128"/>
                  <a:pt x="82" y="129"/>
                </a:cubicBezTo>
                <a:cubicBezTo>
                  <a:pt x="82" y="129"/>
                  <a:pt x="83" y="129"/>
                  <a:pt x="83" y="129"/>
                </a:cubicBezTo>
                <a:close/>
                <a:moveTo>
                  <a:pt x="74" y="127"/>
                </a:moveTo>
                <a:cubicBezTo>
                  <a:pt x="75" y="127"/>
                  <a:pt x="76" y="128"/>
                  <a:pt x="77" y="128"/>
                </a:cubicBezTo>
                <a:cubicBezTo>
                  <a:pt x="77" y="125"/>
                  <a:pt x="77" y="123"/>
                  <a:pt x="77" y="120"/>
                </a:cubicBezTo>
                <a:cubicBezTo>
                  <a:pt x="77" y="120"/>
                  <a:pt x="78" y="119"/>
                  <a:pt x="78" y="118"/>
                </a:cubicBezTo>
                <a:cubicBezTo>
                  <a:pt x="78" y="115"/>
                  <a:pt x="78" y="111"/>
                  <a:pt x="78" y="108"/>
                </a:cubicBezTo>
                <a:cubicBezTo>
                  <a:pt x="78" y="108"/>
                  <a:pt x="78" y="107"/>
                  <a:pt x="78" y="107"/>
                </a:cubicBezTo>
                <a:cubicBezTo>
                  <a:pt x="77" y="107"/>
                  <a:pt x="76" y="107"/>
                  <a:pt x="75" y="107"/>
                </a:cubicBezTo>
                <a:cubicBezTo>
                  <a:pt x="75" y="107"/>
                  <a:pt x="75" y="108"/>
                  <a:pt x="75" y="10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74" y="111"/>
                  <a:pt x="74" y="113"/>
                  <a:pt x="74" y="116"/>
                </a:cubicBezTo>
                <a:cubicBezTo>
                  <a:pt x="74" y="118"/>
                  <a:pt x="74" y="121"/>
                  <a:pt x="74" y="123"/>
                </a:cubicBezTo>
                <a:cubicBezTo>
                  <a:pt x="74" y="123"/>
                  <a:pt x="74" y="123"/>
                  <a:pt x="74" y="124"/>
                </a:cubicBezTo>
                <a:cubicBezTo>
                  <a:pt x="74" y="125"/>
                  <a:pt x="74" y="126"/>
                  <a:pt x="74" y="127"/>
                </a:cubicBezTo>
                <a:close/>
                <a:moveTo>
                  <a:pt x="189" y="126"/>
                </a:moveTo>
                <a:cubicBezTo>
                  <a:pt x="189" y="126"/>
                  <a:pt x="190" y="127"/>
                  <a:pt x="190" y="127"/>
                </a:cubicBezTo>
                <a:cubicBezTo>
                  <a:pt x="190" y="127"/>
                  <a:pt x="190" y="127"/>
                  <a:pt x="190" y="127"/>
                </a:cubicBezTo>
                <a:cubicBezTo>
                  <a:pt x="190" y="127"/>
                  <a:pt x="190" y="126"/>
                  <a:pt x="190" y="125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90" y="124"/>
                  <a:pt x="190" y="124"/>
                  <a:pt x="190" y="124"/>
                </a:cubicBezTo>
                <a:cubicBezTo>
                  <a:pt x="189" y="125"/>
                  <a:pt x="189" y="126"/>
                  <a:pt x="189" y="126"/>
                </a:cubicBezTo>
                <a:close/>
                <a:moveTo>
                  <a:pt x="71" y="127"/>
                </a:moveTo>
                <a:cubicBezTo>
                  <a:pt x="71" y="126"/>
                  <a:pt x="71" y="124"/>
                  <a:pt x="71" y="123"/>
                </a:cubicBezTo>
                <a:cubicBezTo>
                  <a:pt x="71" y="123"/>
                  <a:pt x="71" y="122"/>
                  <a:pt x="71" y="122"/>
                </a:cubicBezTo>
                <a:cubicBezTo>
                  <a:pt x="71" y="119"/>
                  <a:pt x="71" y="116"/>
                  <a:pt x="72" y="114"/>
                </a:cubicBezTo>
                <a:cubicBezTo>
                  <a:pt x="72" y="111"/>
                  <a:pt x="72" y="109"/>
                  <a:pt x="73" y="107"/>
                </a:cubicBezTo>
                <a:cubicBezTo>
                  <a:pt x="73" y="107"/>
                  <a:pt x="73" y="106"/>
                  <a:pt x="73" y="106"/>
                </a:cubicBezTo>
                <a:cubicBezTo>
                  <a:pt x="72" y="106"/>
                  <a:pt x="71" y="106"/>
                  <a:pt x="70" y="106"/>
                </a:cubicBezTo>
                <a:cubicBezTo>
                  <a:pt x="70" y="106"/>
                  <a:pt x="69" y="106"/>
                  <a:pt x="68" y="105"/>
                </a:cubicBezTo>
                <a:cubicBezTo>
                  <a:pt x="68" y="108"/>
                  <a:pt x="69" y="110"/>
                  <a:pt x="69" y="113"/>
                </a:cubicBezTo>
                <a:cubicBezTo>
                  <a:pt x="69" y="117"/>
                  <a:pt x="69" y="122"/>
                  <a:pt x="69" y="126"/>
                </a:cubicBezTo>
                <a:cubicBezTo>
                  <a:pt x="69" y="126"/>
                  <a:pt x="69" y="126"/>
                  <a:pt x="69" y="126"/>
                </a:cubicBezTo>
                <a:cubicBezTo>
                  <a:pt x="70" y="127"/>
                  <a:pt x="71" y="127"/>
                  <a:pt x="71" y="127"/>
                </a:cubicBezTo>
                <a:close/>
                <a:moveTo>
                  <a:pt x="193" y="123"/>
                </a:moveTo>
                <a:cubicBezTo>
                  <a:pt x="193" y="124"/>
                  <a:pt x="193" y="125"/>
                  <a:pt x="193" y="126"/>
                </a:cubicBezTo>
                <a:cubicBezTo>
                  <a:pt x="194" y="126"/>
                  <a:pt x="194" y="126"/>
                  <a:pt x="194" y="126"/>
                </a:cubicBezTo>
                <a:cubicBezTo>
                  <a:pt x="195" y="125"/>
                  <a:pt x="195" y="123"/>
                  <a:pt x="195" y="122"/>
                </a:cubicBezTo>
                <a:cubicBezTo>
                  <a:pt x="194" y="122"/>
                  <a:pt x="194" y="123"/>
                  <a:pt x="193" y="123"/>
                </a:cubicBezTo>
                <a:close/>
                <a:moveTo>
                  <a:pt x="60" y="125"/>
                </a:moveTo>
                <a:cubicBezTo>
                  <a:pt x="63" y="125"/>
                  <a:pt x="65" y="126"/>
                  <a:pt x="67" y="126"/>
                </a:cubicBezTo>
                <a:cubicBezTo>
                  <a:pt x="66" y="119"/>
                  <a:pt x="66" y="112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4" y="105"/>
                  <a:pt x="62" y="104"/>
                  <a:pt x="60" y="104"/>
                </a:cubicBezTo>
                <a:cubicBezTo>
                  <a:pt x="60" y="107"/>
                  <a:pt x="60" y="111"/>
                  <a:pt x="60" y="115"/>
                </a:cubicBezTo>
                <a:cubicBezTo>
                  <a:pt x="60" y="116"/>
                  <a:pt x="60" y="117"/>
                  <a:pt x="60" y="118"/>
                </a:cubicBezTo>
                <a:cubicBezTo>
                  <a:pt x="61" y="120"/>
                  <a:pt x="61" y="122"/>
                  <a:pt x="60" y="125"/>
                </a:cubicBezTo>
                <a:close/>
                <a:moveTo>
                  <a:pt x="176" y="123"/>
                </a:moveTo>
                <a:cubicBezTo>
                  <a:pt x="176" y="123"/>
                  <a:pt x="176" y="124"/>
                  <a:pt x="176" y="125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76" y="124"/>
                  <a:pt x="176" y="123"/>
                  <a:pt x="176" y="123"/>
                </a:cubicBezTo>
                <a:close/>
                <a:moveTo>
                  <a:pt x="197" y="123"/>
                </a:moveTo>
                <a:cubicBezTo>
                  <a:pt x="197" y="123"/>
                  <a:pt x="197" y="124"/>
                  <a:pt x="197" y="124"/>
                </a:cubicBezTo>
                <a:cubicBezTo>
                  <a:pt x="197" y="124"/>
                  <a:pt x="197" y="124"/>
                  <a:pt x="198" y="124"/>
                </a:cubicBezTo>
                <a:cubicBezTo>
                  <a:pt x="198" y="124"/>
                  <a:pt x="198" y="123"/>
                  <a:pt x="197" y="123"/>
                </a:cubicBezTo>
                <a:close/>
                <a:moveTo>
                  <a:pt x="53" y="123"/>
                </a:moveTo>
                <a:cubicBezTo>
                  <a:pt x="54" y="123"/>
                  <a:pt x="56" y="123"/>
                  <a:pt x="57" y="124"/>
                </a:cubicBezTo>
                <a:cubicBezTo>
                  <a:pt x="57" y="121"/>
                  <a:pt x="57" y="119"/>
                  <a:pt x="57" y="116"/>
                </a:cubicBezTo>
                <a:cubicBezTo>
                  <a:pt x="57" y="115"/>
                  <a:pt x="57" y="115"/>
                  <a:pt x="57" y="114"/>
                </a:cubicBezTo>
                <a:cubicBezTo>
                  <a:pt x="57" y="109"/>
                  <a:pt x="57" y="106"/>
                  <a:pt x="58" y="103"/>
                </a:cubicBezTo>
                <a:cubicBezTo>
                  <a:pt x="56" y="102"/>
                  <a:pt x="55" y="102"/>
                  <a:pt x="54" y="102"/>
                </a:cubicBezTo>
                <a:cubicBezTo>
                  <a:pt x="54" y="106"/>
                  <a:pt x="54" y="109"/>
                  <a:pt x="53" y="113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53" y="116"/>
                  <a:pt x="53" y="118"/>
                  <a:pt x="53" y="120"/>
                </a:cubicBezTo>
                <a:cubicBezTo>
                  <a:pt x="53" y="120"/>
                  <a:pt x="53" y="121"/>
                  <a:pt x="53" y="121"/>
                </a:cubicBezTo>
                <a:cubicBezTo>
                  <a:pt x="53" y="122"/>
                  <a:pt x="53" y="122"/>
                  <a:pt x="53" y="123"/>
                </a:cubicBezTo>
                <a:close/>
                <a:moveTo>
                  <a:pt x="98" y="119"/>
                </a:moveTo>
                <a:cubicBezTo>
                  <a:pt x="98" y="120"/>
                  <a:pt x="98" y="121"/>
                  <a:pt x="98" y="121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8" y="122"/>
                  <a:pt x="98" y="121"/>
                  <a:pt x="98" y="120"/>
                </a:cubicBezTo>
                <a:cubicBezTo>
                  <a:pt x="98" y="120"/>
                  <a:pt x="98" y="120"/>
                  <a:pt x="98" y="119"/>
                </a:cubicBezTo>
                <a:close/>
                <a:moveTo>
                  <a:pt x="44" y="119"/>
                </a:moveTo>
                <a:cubicBezTo>
                  <a:pt x="45" y="120"/>
                  <a:pt x="45" y="120"/>
                  <a:pt x="46" y="120"/>
                </a:cubicBezTo>
                <a:cubicBezTo>
                  <a:pt x="47" y="121"/>
                  <a:pt x="48" y="121"/>
                  <a:pt x="49" y="121"/>
                </a:cubicBezTo>
                <a:cubicBezTo>
                  <a:pt x="49" y="120"/>
                  <a:pt x="50" y="118"/>
                  <a:pt x="50" y="116"/>
                </a:cubicBezTo>
                <a:cubicBezTo>
                  <a:pt x="50" y="116"/>
                  <a:pt x="50" y="115"/>
                  <a:pt x="50" y="114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08"/>
                  <a:pt x="51" y="104"/>
                  <a:pt x="51" y="101"/>
                </a:cubicBezTo>
                <a:cubicBezTo>
                  <a:pt x="49" y="100"/>
                  <a:pt x="46" y="99"/>
                  <a:pt x="44" y="98"/>
                </a:cubicBezTo>
                <a:cubicBezTo>
                  <a:pt x="44" y="102"/>
                  <a:pt x="45" y="105"/>
                  <a:pt x="45" y="108"/>
                </a:cubicBezTo>
                <a:cubicBezTo>
                  <a:pt x="45" y="109"/>
                  <a:pt x="45" y="110"/>
                  <a:pt x="45" y="111"/>
                </a:cubicBezTo>
                <a:cubicBezTo>
                  <a:pt x="45" y="113"/>
                  <a:pt x="45" y="116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lose/>
                <a:moveTo>
                  <a:pt x="203" y="120"/>
                </a:moveTo>
                <a:cubicBezTo>
                  <a:pt x="203" y="120"/>
                  <a:pt x="203" y="120"/>
                  <a:pt x="203" y="121"/>
                </a:cubicBezTo>
                <a:cubicBezTo>
                  <a:pt x="204" y="120"/>
                  <a:pt x="205" y="119"/>
                  <a:pt x="206" y="119"/>
                </a:cubicBezTo>
                <a:cubicBezTo>
                  <a:pt x="206" y="118"/>
                  <a:pt x="206" y="117"/>
                  <a:pt x="206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6" y="117"/>
                  <a:pt x="205" y="117"/>
                  <a:pt x="205" y="117"/>
                </a:cubicBezTo>
                <a:cubicBezTo>
                  <a:pt x="205" y="118"/>
                  <a:pt x="205" y="118"/>
                  <a:pt x="204" y="119"/>
                </a:cubicBezTo>
                <a:cubicBezTo>
                  <a:pt x="204" y="120"/>
                  <a:pt x="204" y="120"/>
                  <a:pt x="203" y="120"/>
                </a:cubicBezTo>
                <a:cubicBezTo>
                  <a:pt x="203" y="120"/>
                  <a:pt x="203" y="120"/>
                  <a:pt x="203" y="120"/>
                </a:cubicBezTo>
                <a:close/>
                <a:moveTo>
                  <a:pt x="186" y="105"/>
                </a:moveTo>
                <a:cubicBezTo>
                  <a:pt x="186" y="106"/>
                  <a:pt x="186" y="107"/>
                  <a:pt x="186" y="108"/>
                </a:cubicBezTo>
                <a:cubicBezTo>
                  <a:pt x="186" y="108"/>
                  <a:pt x="186" y="109"/>
                  <a:pt x="186" y="109"/>
                </a:cubicBezTo>
                <a:cubicBezTo>
                  <a:pt x="185" y="111"/>
                  <a:pt x="185" y="113"/>
                  <a:pt x="185" y="116"/>
                </a:cubicBezTo>
                <a:cubicBezTo>
                  <a:pt x="185" y="117"/>
                  <a:pt x="185" y="118"/>
                  <a:pt x="185" y="119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0"/>
                  <a:pt x="185" y="119"/>
                  <a:pt x="185" y="119"/>
                </a:cubicBezTo>
                <a:cubicBezTo>
                  <a:pt x="185" y="118"/>
                  <a:pt x="185" y="118"/>
                  <a:pt x="185" y="118"/>
                </a:cubicBezTo>
                <a:cubicBezTo>
                  <a:pt x="185" y="116"/>
                  <a:pt x="185" y="115"/>
                  <a:pt x="186" y="114"/>
                </a:cubicBezTo>
                <a:cubicBezTo>
                  <a:pt x="186" y="113"/>
                  <a:pt x="186" y="111"/>
                  <a:pt x="186" y="109"/>
                </a:cubicBezTo>
                <a:cubicBezTo>
                  <a:pt x="186" y="108"/>
                  <a:pt x="186" y="107"/>
                  <a:pt x="186" y="106"/>
                </a:cubicBezTo>
                <a:cubicBezTo>
                  <a:pt x="186" y="106"/>
                  <a:pt x="186" y="105"/>
                  <a:pt x="186" y="105"/>
                </a:cubicBezTo>
                <a:close/>
                <a:moveTo>
                  <a:pt x="106" y="111"/>
                </a:moveTo>
                <a:cubicBezTo>
                  <a:pt x="106" y="114"/>
                  <a:pt x="106" y="116"/>
                  <a:pt x="106" y="119"/>
                </a:cubicBezTo>
                <a:cubicBezTo>
                  <a:pt x="106" y="116"/>
                  <a:pt x="107" y="113"/>
                  <a:pt x="107" y="111"/>
                </a:cubicBezTo>
                <a:lnTo>
                  <a:pt x="106" y="111"/>
                </a:lnTo>
                <a:close/>
                <a:moveTo>
                  <a:pt x="193" y="119"/>
                </a:moveTo>
                <a:cubicBezTo>
                  <a:pt x="193" y="119"/>
                  <a:pt x="193" y="118"/>
                  <a:pt x="194" y="118"/>
                </a:cubicBezTo>
                <a:cubicBezTo>
                  <a:pt x="194" y="118"/>
                  <a:pt x="195" y="118"/>
                  <a:pt x="195" y="117"/>
                </a:cubicBezTo>
                <a:cubicBezTo>
                  <a:pt x="195" y="117"/>
                  <a:pt x="195" y="117"/>
                  <a:pt x="195" y="116"/>
                </a:cubicBezTo>
                <a:cubicBezTo>
                  <a:pt x="194" y="117"/>
                  <a:pt x="194" y="117"/>
                  <a:pt x="193" y="117"/>
                </a:cubicBezTo>
                <a:cubicBezTo>
                  <a:pt x="193" y="118"/>
                  <a:pt x="193" y="118"/>
                  <a:pt x="193" y="119"/>
                </a:cubicBezTo>
                <a:cubicBezTo>
                  <a:pt x="193" y="119"/>
                  <a:pt x="193" y="119"/>
                  <a:pt x="193" y="119"/>
                </a:cubicBezTo>
                <a:close/>
                <a:moveTo>
                  <a:pt x="35" y="115"/>
                </a:moveTo>
                <a:cubicBezTo>
                  <a:pt x="38" y="117"/>
                  <a:pt x="40" y="118"/>
                  <a:pt x="42" y="119"/>
                </a:cubicBezTo>
                <a:cubicBezTo>
                  <a:pt x="41" y="116"/>
                  <a:pt x="41" y="114"/>
                  <a:pt x="42" y="111"/>
                </a:cubicBezTo>
                <a:cubicBezTo>
                  <a:pt x="42" y="110"/>
                  <a:pt x="42" y="109"/>
                  <a:pt x="42" y="108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42" y="104"/>
                  <a:pt x="42" y="101"/>
                  <a:pt x="42" y="97"/>
                </a:cubicBezTo>
                <a:cubicBezTo>
                  <a:pt x="39" y="96"/>
                  <a:pt x="37" y="95"/>
                  <a:pt x="35" y="94"/>
                </a:cubicBezTo>
                <a:cubicBezTo>
                  <a:pt x="35" y="98"/>
                  <a:pt x="35" y="102"/>
                  <a:pt x="35" y="106"/>
                </a:cubicBezTo>
                <a:cubicBezTo>
                  <a:pt x="35" y="106"/>
                  <a:pt x="35" y="107"/>
                  <a:pt x="35" y="108"/>
                </a:cubicBezTo>
                <a:cubicBezTo>
                  <a:pt x="35" y="110"/>
                  <a:pt x="36" y="113"/>
                  <a:pt x="35" y="115"/>
                </a:cubicBezTo>
                <a:close/>
                <a:moveTo>
                  <a:pt x="97" y="110"/>
                </a:moveTo>
                <a:cubicBezTo>
                  <a:pt x="97" y="112"/>
                  <a:pt x="98" y="115"/>
                  <a:pt x="98" y="118"/>
                </a:cubicBezTo>
                <a:cubicBezTo>
                  <a:pt x="98" y="118"/>
                  <a:pt x="98" y="118"/>
                  <a:pt x="98" y="117"/>
                </a:cubicBezTo>
                <a:cubicBezTo>
                  <a:pt x="98" y="115"/>
                  <a:pt x="97" y="112"/>
                  <a:pt x="97" y="110"/>
                </a:cubicBezTo>
                <a:cubicBezTo>
                  <a:pt x="97" y="110"/>
                  <a:pt x="97" y="110"/>
                  <a:pt x="97" y="110"/>
                </a:cubicBezTo>
                <a:close/>
                <a:moveTo>
                  <a:pt x="210" y="114"/>
                </a:moveTo>
                <a:cubicBezTo>
                  <a:pt x="210" y="115"/>
                  <a:pt x="210" y="115"/>
                  <a:pt x="210" y="115"/>
                </a:cubicBezTo>
                <a:cubicBezTo>
                  <a:pt x="210" y="115"/>
                  <a:pt x="210" y="114"/>
                  <a:pt x="210" y="114"/>
                </a:cubicBezTo>
                <a:cubicBezTo>
                  <a:pt x="210" y="114"/>
                  <a:pt x="210" y="114"/>
                  <a:pt x="210" y="114"/>
                </a:cubicBezTo>
                <a:close/>
                <a:moveTo>
                  <a:pt x="200" y="115"/>
                </a:moveTo>
                <a:cubicBezTo>
                  <a:pt x="200" y="114"/>
                  <a:pt x="200" y="114"/>
                  <a:pt x="200" y="114"/>
                </a:cubicBezTo>
                <a:cubicBezTo>
                  <a:pt x="200" y="114"/>
                  <a:pt x="200" y="113"/>
                  <a:pt x="200" y="113"/>
                </a:cubicBezTo>
                <a:cubicBezTo>
                  <a:pt x="200" y="113"/>
                  <a:pt x="200" y="113"/>
                  <a:pt x="199" y="113"/>
                </a:cubicBezTo>
                <a:cubicBezTo>
                  <a:pt x="199" y="113"/>
                  <a:pt x="199" y="114"/>
                  <a:pt x="200" y="115"/>
                </a:cubicBezTo>
                <a:close/>
                <a:moveTo>
                  <a:pt x="27" y="110"/>
                </a:moveTo>
                <a:cubicBezTo>
                  <a:pt x="29" y="111"/>
                  <a:pt x="31" y="112"/>
                  <a:pt x="32" y="113"/>
                </a:cubicBezTo>
                <a:cubicBezTo>
                  <a:pt x="32" y="112"/>
                  <a:pt x="32" y="110"/>
                  <a:pt x="32" y="108"/>
                </a:cubicBezTo>
                <a:cubicBezTo>
                  <a:pt x="32" y="107"/>
                  <a:pt x="32" y="106"/>
                  <a:pt x="32" y="105"/>
                </a:cubicBezTo>
                <a:cubicBezTo>
                  <a:pt x="32" y="100"/>
                  <a:pt x="32" y="97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32" y="93"/>
                  <a:pt x="31" y="93"/>
                  <a:pt x="31" y="92"/>
                </a:cubicBezTo>
                <a:cubicBezTo>
                  <a:pt x="30" y="92"/>
                  <a:pt x="29" y="91"/>
                  <a:pt x="28" y="91"/>
                </a:cubicBezTo>
                <a:cubicBezTo>
                  <a:pt x="28" y="93"/>
                  <a:pt x="27" y="96"/>
                  <a:pt x="27" y="99"/>
                </a:cubicBezTo>
                <a:cubicBezTo>
                  <a:pt x="27" y="100"/>
                  <a:pt x="27" y="101"/>
                  <a:pt x="27" y="102"/>
                </a:cubicBezTo>
                <a:cubicBezTo>
                  <a:pt x="27" y="104"/>
                  <a:pt x="27" y="106"/>
                  <a:pt x="27" y="108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10"/>
                  <a:pt x="27" y="110"/>
                  <a:pt x="27" y="110"/>
                </a:cubicBezTo>
                <a:close/>
                <a:moveTo>
                  <a:pt x="150" y="112"/>
                </a:moveTo>
                <a:cubicBezTo>
                  <a:pt x="150" y="112"/>
                  <a:pt x="151" y="112"/>
                  <a:pt x="151" y="113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0" y="112"/>
                  <a:pt x="149" y="112"/>
                  <a:pt x="148" y="112"/>
                </a:cubicBezTo>
                <a:cubicBezTo>
                  <a:pt x="148" y="112"/>
                  <a:pt x="148" y="112"/>
                  <a:pt x="148" y="113"/>
                </a:cubicBezTo>
                <a:cubicBezTo>
                  <a:pt x="149" y="112"/>
                  <a:pt x="149" y="112"/>
                  <a:pt x="150" y="112"/>
                </a:cubicBezTo>
                <a:close/>
                <a:moveTo>
                  <a:pt x="214" y="111"/>
                </a:moveTo>
                <a:cubicBezTo>
                  <a:pt x="214" y="112"/>
                  <a:pt x="214" y="112"/>
                  <a:pt x="214" y="113"/>
                </a:cubicBezTo>
                <a:cubicBezTo>
                  <a:pt x="214" y="113"/>
                  <a:pt x="215" y="112"/>
                  <a:pt x="215" y="112"/>
                </a:cubicBezTo>
                <a:cubicBezTo>
                  <a:pt x="215" y="111"/>
                  <a:pt x="215" y="111"/>
                  <a:pt x="215" y="110"/>
                </a:cubicBezTo>
                <a:cubicBezTo>
                  <a:pt x="215" y="110"/>
                  <a:pt x="214" y="111"/>
                  <a:pt x="214" y="111"/>
                </a:cubicBezTo>
                <a:close/>
                <a:moveTo>
                  <a:pt x="193" y="102"/>
                </a:moveTo>
                <a:cubicBezTo>
                  <a:pt x="194" y="102"/>
                  <a:pt x="194" y="103"/>
                  <a:pt x="194" y="103"/>
                </a:cubicBezTo>
                <a:cubicBezTo>
                  <a:pt x="195" y="106"/>
                  <a:pt x="195" y="109"/>
                  <a:pt x="194" y="113"/>
                </a:cubicBezTo>
                <a:cubicBezTo>
                  <a:pt x="194" y="112"/>
                  <a:pt x="195" y="112"/>
                  <a:pt x="195" y="112"/>
                </a:cubicBezTo>
                <a:cubicBezTo>
                  <a:pt x="195" y="112"/>
                  <a:pt x="195" y="111"/>
                  <a:pt x="195" y="111"/>
                </a:cubicBezTo>
                <a:cubicBezTo>
                  <a:pt x="195" y="110"/>
                  <a:pt x="195" y="109"/>
                  <a:pt x="195" y="108"/>
                </a:cubicBezTo>
                <a:cubicBezTo>
                  <a:pt x="195" y="105"/>
                  <a:pt x="194" y="102"/>
                  <a:pt x="194" y="99"/>
                </a:cubicBezTo>
                <a:cubicBezTo>
                  <a:pt x="193" y="100"/>
                  <a:pt x="191" y="100"/>
                  <a:pt x="189" y="101"/>
                </a:cubicBezTo>
                <a:cubicBezTo>
                  <a:pt x="190" y="101"/>
                  <a:pt x="190" y="102"/>
                  <a:pt x="190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9" y="103"/>
                  <a:pt x="189" y="103"/>
                  <a:pt x="189" y="104"/>
                </a:cubicBezTo>
                <a:cubicBezTo>
                  <a:pt x="189" y="104"/>
                  <a:pt x="189" y="105"/>
                  <a:pt x="189" y="105"/>
                </a:cubicBezTo>
                <a:cubicBezTo>
                  <a:pt x="189" y="106"/>
                  <a:pt x="189" y="108"/>
                  <a:pt x="189" y="109"/>
                </a:cubicBezTo>
                <a:cubicBezTo>
                  <a:pt x="189" y="110"/>
                  <a:pt x="189" y="111"/>
                  <a:pt x="189" y="112"/>
                </a:cubicBezTo>
                <a:cubicBezTo>
                  <a:pt x="189" y="110"/>
                  <a:pt x="190" y="107"/>
                  <a:pt x="190" y="105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90" y="103"/>
                  <a:pt x="191" y="102"/>
                  <a:pt x="191" y="101"/>
                </a:cubicBezTo>
                <a:cubicBezTo>
                  <a:pt x="191" y="101"/>
                  <a:pt x="191" y="100"/>
                  <a:pt x="192" y="100"/>
                </a:cubicBezTo>
                <a:cubicBezTo>
                  <a:pt x="192" y="100"/>
                  <a:pt x="193" y="100"/>
                  <a:pt x="193" y="101"/>
                </a:cubicBezTo>
                <a:cubicBezTo>
                  <a:pt x="193" y="101"/>
                  <a:pt x="193" y="101"/>
                  <a:pt x="193" y="102"/>
                </a:cubicBezTo>
                <a:cubicBezTo>
                  <a:pt x="193" y="102"/>
                  <a:pt x="193" y="102"/>
                  <a:pt x="193" y="102"/>
                </a:cubicBezTo>
                <a:close/>
                <a:moveTo>
                  <a:pt x="198" y="97"/>
                </a:moveTo>
                <a:cubicBezTo>
                  <a:pt x="198" y="101"/>
                  <a:pt x="198" y="105"/>
                  <a:pt x="199" y="109"/>
                </a:cubicBezTo>
                <a:cubicBezTo>
                  <a:pt x="199" y="109"/>
                  <a:pt x="200" y="108"/>
                  <a:pt x="200" y="108"/>
                </a:cubicBezTo>
                <a:cubicBezTo>
                  <a:pt x="200" y="107"/>
                  <a:pt x="200" y="106"/>
                  <a:pt x="200" y="106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9" y="106"/>
                  <a:pt x="199" y="105"/>
                  <a:pt x="199" y="105"/>
                </a:cubicBezTo>
                <a:cubicBezTo>
                  <a:pt x="199" y="104"/>
                  <a:pt x="199" y="104"/>
                  <a:pt x="199" y="104"/>
                </a:cubicBezTo>
                <a:cubicBezTo>
                  <a:pt x="199" y="103"/>
                  <a:pt x="200" y="103"/>
                  <a:pt x="200" y="103"/>
                </a:cubicBezTo>
                <a:cubicBezTo>
                  <a:pt x="200" y="101"/>
                  <a:pt x="200" y="100"/>
                  <a:pt x="200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9" y="98"/>
                  <a:pt x="199" y="98"/>
                  <a:pt x="200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7"/>
                  <a:pt x="200" y="96"/>
                  <a:pt x="200" y="96"/>
                </a:cubicBezTo>
                <a:cubicBezTo>
                  <a:pt x="199" y="96"/>
                  <a:pt x="199" y="96"/>
                  <a:pt x="198" y="97"/>
                </a:cubicBezTo>
                <a:close/>
                <a:moveTo>
                  <a:pt x="81" y="108"/>
                </a:moveTo>
                <a:cubicBezTo>
                  <a:pt x="81" y="108"/>
                  <a:pt x="81" y="108"/>
                  <a:pt x="81" y="108"/>
                </a:cubicBezTo>
                <a:cubicBezTo>
                  <a:pt x="81" y="108"/>
                  <a:pt x="81" y="109"/>
                  <a:pt x="81" y="109"/>
                </a:cubicBezTo>
                <a:cubicBezTo>
                  <a:pt x="81" y="109"/>
                  <a:pt x="81" y="108"/>
                  <a:pt x="81" y="108"/>
                </a:cubicBezTo>
                <a:cubicBezTo>
                  <a:pt x="81" y="108"/>
                  <a:pt x="81" y="108"/>
                  <a:pt x="81" y="108"/>
                </a:cubicBezTo>
                <a:close/>
                <a:moveTo>
                  <a:pt x="107" y="107"/>
                </a:moveTo>
                <a:cubicBezTo>
                  <a:pt x="116" y="108"/>
                  <a:pt x="125" y="109"/>
                  <a:pt x="132" y="109"/>
                </a:cubicBezTo>
                <a:cubicBezTo>
                  <a:pt x="145" y="109"/>
                  <a:pt x="156" y="108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6" y="104"/>
                  <a:pt x="167" y="104"/>
                  <a:pt x="168" y="104"/>
                </a:cubicBezTo>
                <a:cubicBezTo>
                  <a:pt x="168" y="104"/>
                  <a:pt x="169" y="104"/>
                  <a:pt x="169" y="105"/>
                </a:cubicBezTo>
                <a:cubicBezTo>
                  <a:pt x="171" y="104"/>
                  <a:pt x="174" y="103"/>
                  <a:pt x="176" y="103"/>
                </a:cubicBezTo>
                <a:cubicBezTo>
                  <a:pt x="188" y="99"/>
                  <a:pt x="200" y="93"/>
                  <a:pt x="210" y="85"/>
                </a:cubicBezTo>
                <a:cubicBezTo>
                  <a:pt x="219" y="77"/>
                  <a:pt x="228" y="69"/>
                  <a:pt x="226" y="57"/>
                </a:cubicBezTo>
                <a:cubicBezTo>
                  <a:pt x="224" y="57"/>
                  <a:pt x="222" y="57"/>
                  <a:pt x="220" y="57"/>
                </a:cubicBezTo>
                <a:cubicBezTo>
                  <a:pt x="220" y="58"/>
                  <a:pt x="220" y="58"/>
                  <a:pt x="219" y="59"/>
                </a:cubicBezTo>
                <a:cubicBezTo>
                  <a:pt x="219" y="59"/>
                  <a:pt x="219" y="59"/>
                  <a:pt x="218" y="59"/>
                </a:cubicBezTo>
                <a:cubicBezTo>
                  <a:pt x="218" y="59"/>
                  <a:pt x="218" y="59"/>
                  <a:pt x="217" y="59"/>
                </a:cubicBezTo>
                <a:cubicBezTo>
                  <a:pt x="217" y="59"/>
                  <a:pt x="217" y="58"/>
                  <a:pt x="217" y="58"/>
                </a:cubicBezTo>
                <a:cubicBezTo>
                  <a:pt x="217" y="58"/>
                  <a:pt x="217" y="57"/>
                  <a:pt x="217" y="57"/>
                </a:cubicBezTo>
                <a:cubicBezTo>
                  <a:pt x="217" y="57"/>
                  <a:pt x="216" y="57"/>
                  <a:pt x="215" y="57"/>
                </a:cubicBezTo>
                <a:cubicBezTo>
                  <a:pt x="215" y="57"/>
                  <a:pt x="215" y="57"/>
                  <a:pt x="215" y="57"/>
                </a:cubicBezTo>
                <a:cubicBezTo>
                  <a:pt x="214" y="57"/>
                  <a:pt x="214" y="57"/>
                  <a:pt x="214" y="57"/>
                </a:cubicBezTo>
                <a:cubicBezTo>
                  <a:pt x="209" y="57"/>
                  <a:pt x="204" y="57"/>
                  <a:pt x="198" y="57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8" y="57"/>
                  <a:pt x="198" y="57"/>
                  <a:pt x="197" y="57"/>
                </a:cubicBezTo>
                <a:cubicBezTo>
                  <a:pt x="192" y="57"/>
                  <a:pt x="186" y="56"/>
                  <a:pt x="180" y="56"/>
                </a:cubicBezTo>
                <a:cubicBezTo>
                  <a:pt x="177" y="56"/>
                  <a:pt x="174" y="56"/>
                  <a:pt x="171" y="56"/>
                </a:cubicBezTo>
                <a:cubicBezTo>
                  <a:pt x="161" y="55"/>
                  <a:pt x="151" y="55"/>
                  <a:pt x="140" y="54"/>
                </a:cubicBezTo>
                <a:cubicBezTo>
                  <a:pt x="138" y="54"/>
                  <a:pt x="135" y="54"/>
                  <a:pt x="132" y="54"/>
                </a:cubicBezTo>
                <a:cubicBezTo>
                  <a:pt x="131" y="54"/>
                  <a:pt x="129" y="54"/>
                  <a:pt x="127" y="53"/>
                </a:cubicBezTo>
                <a:cubicBezTo>
                  <a:pt x="125" y="53"/>
                  <a:pt x="123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0" y="53"/>
                  <a:pt x="119" y="53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6" y="53"/>
                  <a:pt x="116" y="53"/>
                  <a:pt x="116" y="52"/>
                </a:cubicBezTo>
                <a:cubicBezTo>
                  <a:pt x="116" y="52"/>
                  <a:pt x="116" y="52"/>
                  <a:pt x="116" y="51"/>
                </a:cubicBezTo>
                <a:cubicBezTo>
                  <a:pt x="116" y="51"/>
                  <a:pt x="116" y="51"/>
                  <a:pt x="115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14" y="52"/>
                  <a:pt x="114" y="51"/>
                  <a:pt x="114" y="51"/>
                </a:cubicBezTo>
                <a:cubicBezTo>
                  <a:pt x="114" y="49"/>
                  <a:pt x="115" y="48"/>
                  <a:pt x="116" y="47"/>
                </a:cubicBezTo>
                <a:cubicBezTo>
                  <a:pt x="116" y="47"/>
                  <a:pt x="116" y="46"/>
                  <a:pt x="116" y="45"/>
                </a:cubicBezTo>
                <a:cubicBezTo>
                  <a:pt x="116" y="43"/>
                  <a:pt x="116" y="42"/>
                  <a:pt x="116" y="40"/>
                </a:cubicBezTo>
                <a:cubicBezTo>
                  <a:pt x="116" y="40"/>
                  <a:pt x="116" y="39"/>
                  <a:pt x="116" y="39"/>
                </a:cubicBezTo>
                <a:cubicBezTo>
                  <a:pt x="117" y="31"/>
                  <a:pt x="117" y="23"/>
                  <a:pt x="116" y="14"/>
                </a:cubicBezTo>
                <a:cubicBezTo>
                  <a:pt x="116" y="13"/>
                  <a:pt x="116" y="12"/>
                  <a:pt x="116" y="11"/>
                </a:cubicBezTo>
                <a:cubicBezTo>
                  <a:pt x="113" y="11"/>
                  <a:pt x="110" y="11"/>
                  <a:pt x="106" y="11"/>
                </a:cubicBezTo>
                <a:cubicBezTo>
                  <a:pt x="96" y="11"/>
                  <a:pt x="86" y="12"/>
                  <a:pt x="77" y="14"/>
                </a:cubicBezTo>
                <a:cubicBezTo>
                  <a:pt x="76" y="14"/>
                  <a:pt x="74" y="15"/>
                  <a:pt x="73" y="15"/>
                </a:cubicBezTo>
                <a:cubicBezTo>
                  <a:pt x="66" y="16"/>
                  <a:pt x="58" y="18"/>
                  <a:pt x="50" y="21"/>
                </a:cubicBezTo>
                <a:cubicBezTo>
                  <a:pt x="43" y="24"/>
                  <a:pt x="36" y="27"/>
                  <a:pt x="29" y="32"/>
                </a:cubicBezTo>
                <a:cubicBezTo>
                  <a:pt x="19" y="39"/>
                  <a:pt x="9" y="47"/>
                  <a:pt x="7" y="58"/>
                </a:cubicBezTo>
                <a:cubicBezTo>
                  <a:pt x="6" y="65"/>
                  <a:pt x="8" y="71"/>
                  <a:pt x="14" y="77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77"/>
                  <a:pt x="14" y="77"/>
                  <a:pt x="15" y="77"/>
                </a:cubicBezTo>
                <a:cubicBezTo>
                  <a:pt x="15" y="77"/>
                  <a:pt x="15" y="78"/>
                  <a:pt x="15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80"/>
                  <a:pt x="20" y="82"/>
                  <a:pt x="23" y="84"/>
                </a:cubicBezTo>
                <a:cubicBezTo>
                  <a:pt x="35" y="91"/>
                  <a:pt x="48" y="97"/>
                  <a:pt x="62" y="100"/>
                </a:cubicBezTo>
                <a:cubicBezTo>
                  <a:pt x="74" y="103"/>
                  <a:pt x="86" y="105"/>
                  <a:pt x="101" y="107"/>
                </a:cubicBezTo>
                <a:cubicBezTo>
                  <a:pt x="102" y="107"/>
                  <a:pt x="103" y="107"/>
                  <a:pt x="104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5" y="107"/>
                  <a:pt x="105" y="106"/>
                  <a:pt x="106" y="106"/>
                </a:cubicBezTo>
                <a:cubicBezTo>
                  <a:pt x="106" y="106"/>
                  <a:pt x="107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lose/>
                <a:moveTo>
                  <a:pt x="218" y="109"/>
                </a:moveTo>
                <a:cubicBezTo>
                  <a:pt x="219" y="108"/>
                  <a:pt x="220" y="107"/>
                  <a:pt x="221" y="106"/>
                </a:cubicBezTo>
                <a:cubicBezTo>
                  <a:pt x="221" y="106"/>
                  <a:pt x="221" y="106"/>
                  <a:pt x="221" y="106"/>
                </a:cubicBezTo>
                <a:cubicBezTo>
                  <a:pt x="220" y="105"/>
                  <a:pt x="220" y="104"/>
                  <a:pt x="220" y="103"/>
                </a:cubicBezTo>
                <a:cubicBezTo>
                  <a:pt x="220" y="104"/>
                  <a:pt x="220" y="105"/>
                  <a:pt x="219" y="106"/>
                </a:cubicBezTo>
                <a:cubicBezTo>
                  <a:pt x="219" y="107"/>
                  <a:pt x="219" y="107"/>
                  <a:pt x="219" y="108"/>
                </a:cubicBezTo>
                <a:cubicBezTo>
                  <a:pt x="218" y="108"/>
                  <a:pt x="218" y="108"/>
                  <a:pt x="218" y="108"/>
                </a:cubicBezTo>
                <a:cubicBezTo>
                  <a:pt x="218" y="109"/>
                  <a:pt x="218" y="109"/>
                  <a:pt x="218" y="109"/>
                </a:cubicBezTo>
                <a:close/>
                <a:moveTo>
                  <a:pt x="24" y="108"/>
                </a:moveTo>
                <a:cubicBezTo>
                  <a:pt x="24" y="107"/>
                  <a:pt x="24" y="105"/>
                  <a:pt x="24" y="104"/>
                </a:cubicBezTo>
                <a:cubicBezTo>
                  <a:pt x="24" y="103"/>
                  <a:pt x="24" y="103"/>
                  <a:pt x="24" y="102"/>
                </a:cubicBezTo>
                <a:cubicBezTo>
                  <a:pt x="24" y="100"/>
                  <a:pt x="25" y="99"/>
                  <a:pt x="25" y="97"/>
                </a:cubicBezTo>
                <a:cubicBezTo>
                  <a:pt x="25" y="95"/>
                  <a:pt x="25" y="92"/>
                  <a:pt x="25" y="90"/>
                </a:cubicBezTo>
                <a:cubicBezTo>
                  <a:pt x="25" y="90"/>
                  <a:pt x="25" y="90"/>
                  <a:pt x="25" y="89"/>
                </a:cubicBezTo>
                <a:cubicBezTo>
                  <a:pt x="24" y="89"/>
                  <a:pt x="23" y="88"/>
                  <a:pt x="21" y="87"/>
                </a:cubicBezTo>
                <a:cubicBezTo>
                  <a:pt x="22" y="90"/>
                  <a:pt x="22" y="94"/>
                  <a:pt x="22" y="98"/>
                </a:cubicBezTo>
                <a:cubicBezTo>
                  <a:pt x="22" y="99"/>
                  <a:pt x="22" y="99"/>
                  <a:pt x="22" y="100"/>
                </a:cubicBezTo>
                <a:cubicBezTo>
                  <a:pt x="22" y="102"/>
                  <a:pt x="22" y="105"/>
                  <a:pt x="22" y="107"/>
                </a:cubicBezTo>
                <a:cubicBezTo>
                  <a:pt x="22" y="107"/>
                  <a:pt x="24" y="108"/>
                  <a:pt x="24" y="108"/>
                </a:cubicBezTo>
                <a:close/>
                <a:moveTo>
                  <a:pt x="210" y="105"/>
                </a:moveTo>
                <a:cubicBezTo>
                  <a:pt x="210" y="106"/>
                  <a:pt x="210" y="106"/>
                  <a:pt x="209" y="107"/>
                </a:cubicBezTo>
                <a:cubicBezTo>
                  <a:pt x="210" y="107"/>
                  <a:pt x="212" y="105"/>
                  <a:pt x="212" y="105"/>
                </a:cubicBezTo>
                <a:cubicBezTo>
                  <a:pt x="212" y="105"/>
                  <a:pt x="212" y="104"/>
                  <a:pt x="212" y="104"/>
                </a:cubicBezTo>
                <a:cubicBezTo>
                  <a:pt x="212" y="103"/>
                  <a:pt x="212" y="103"/>
                  <a:pt x="212" y="103"/>
                </a:cubicBezTo>
                <a:cubicBezTo>
                  <a:pt x="211" y="103"/>
                  <a:pt x="210" y="104"/>
                  <a:pt x="210" y="105"/>
                </a:cubicBezTo>
                <a:close/>
                <a:moveTo>
                  <a:pt x="177" y="106"/>
                </a:moveTo>
                <a:cubicBezTo>
                  <a:pt x="177" y="106"/>
                  <a:pt x="177" y="106"/>
                  <a:pt x="177" y="106"/>
                </a:cubicBezTo>
                <a:cubicBezTo>
                  <a:pt x="177" y="107"/>
                  <a:pt x="177" y="107"/>
                  <a:pt x="177" y="107"/>
                </a:cubicBezTo>
                <a:cubicBezTo>
                  <a:pt x="177" y="107"/>
                  <a:pt x="178" y="106"/>
                  <a:pt x="178" y="106"/>
                </a:cubicBezTo>
                <a:cubicBezTo>
                  <a:pt x="178" y="106"/>
                  <a:pt x="177" y="106"/>
                  <a:pt x="177" y="106"/>
                </a:cubicBezTo>
                <a:close/>
                <a:moveTo>
                  <a:pt x="183" y="104"/>
                </a:moveTo>
                <a:cubicBezTo>
                  <a:pt x="183" y="104"/>
                  <a:pt x="183" y="104"/>
                  <a:pt x="183" y="105"/>
                </a:cubicBezTo>
                <a:cubicBezTo>
                  <a:pt x="183" y="105"/>
                  <a:pt x="183" y="106"/>
                  <a:pt x="183" y="107"/>
                </a:cubicBezTo>
                <a:cubicBezTo>
                  <a:pt x="183" y="107"/>
                  <a:pt x="183" y="106"/>
                  <a:pt x="183" y="106"/>
                </a:cubicBezTo>
                <a:cubicBezTo>
                  <a:pt x="183" y="105"/>
                  <a:pt x="183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lose/>
                <a:moveTo>
                  <a:pt x="203" y="106"/>
                </a:moveTo>
                <a:cubicBezTo>
                  <a:pt x="203" y="106"/>
                  <a:pt x="203" y="106"/>
                  <a:pt x="203" y="106"/>
                </a:cubicBezTo>
                <a:cubicBezTo>
                  <a:pt x="203" y="106"/>
                  <a:pt x="203" y="106"/>
                  <a:pt x="203" y="106"/>
                </a:cubicBezTo>
                <a:cubicBezTo>
                  <a:pt x="203" y="105"/>
                  <a:pt x="203" y="105"/>
                  <a:pt x="203" y="104"/>
                </a:cubicBezTo>
                <a:cubicBezTo>
                  <a:pt x="203" y="104"/>
                  <a:pt x="203" y="104"/>
                  <a:pt x="202" y="104"/>
                </a:cubicBezTo>
                <a:cubicBezTo>
                  <a:pt x="202" y="105"/>
                  <a:pt x="203" y="105"/>
                  <a:pt x="203" y="106"/>
                </a:cubicBezTo>
                <a:close/>
                <a:moveTo>
                  <a:pt x="16" y="104"/>
                </a:moveTo>
                <a:cubicBezTo>
                  <a:pt x="17" y="104"/>
                  <a:pt x="18" y="105"/>
                  <a:pt x="19" y="105"/>
                </a:cubicBezTo>
                <a:cubicBezTo>
                  <a:pt x="19" y="104"/>
                  <a:pt x="19" y="102"/>
                  <a:pt x="19" y="101"/>
                </a:cubicBezTo>
                <a:cubicBezTo>
                  <a:pt x="19" y="100"/>
                  <a:pt x="19" y="99"/>
                  <a:pt x="19" y="98"/>
                </a:cubicBezTo>
                <a:cubicBezTo>
                  <a:pt x="19" y="94"/>
                  <a:pt x="20" y="90"/>
                  <a:pt x="19" y="86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5"/>
                  <a:pt x="18" y="85"/>
                  <a:pt x="17" y="84"/>
                </a:cubicBezTo>
                <a:cubicBezTo>
                  <a:pt x="17" y="85"/>
                  <a:pt x="17" y="86"/>
                  <a:pt x="17" y="87"/>
                </a:cubicBezTo>
                <a:cubicBezTo>
                  <a:pt x="17" y="89"/>
                  <a:pt x="17" y="91"/>
                  <a:pt x="17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7" y="97"/>
                  <a:pt x="17" y="101"/>
                  <a:pt x="16" y="104"/>
                </a:cubicBezTo>
                <a:close/>
                <a:moveTo>
                  <a:pt x="186" y="103"/>
                </a:moveTo>
                <a:cubicBezTo>
                  <a:pt x="186" y="103"/>
                  <a:pt x="186" y="103"/>
                  <a:pt x="187" y="103"/>
                </a:cubicBezTo>
                <a:cubicBezTo>
                  <a:pt x="187" y="103"/>
                  <a:pt x="187" y="103"/>
                  <a:pt x="187" y="102"/>
                </a:cubicBezTo>
                <a:cubicBezTo>
                  <a:pt x="187" y="102"/>
                  <a:pt x="186" y="103"/>
                  <a:pt x="186" y="103"/>
                </a:cubicBezTo>
                <a:close/>
                <a:moveTo>
                  <a:pt x="224" y="103"/>
                </a:moveTo>
                <a:cubicBezTo>
                  <a:pt x="224" y="103"/>
                  <a:pt x="224" y="103"/>
                  <a:pt x="224" y="103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24" y="103"/>
                  <a:pt x="224" y="103"/>
                </a:cubicBezTo>
                <a:close/>
                <a:moveTo>
                  <a:pt x="14" y="102"/>
                </a:moveTo>
                <a:cubicBezTo>
                  <a:pt x="14" y="101"/>
                  <a:pt x="14" y="101"/>
                  <a:pt x="14" y="100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lose/>
                <a:moveTo>
                  <a:pt x="7" y="73"/>
                </a:moveTo>
                <a:cubicBezTo>
                  <a:pt x="7" y="79"/>
                  <a:pt x="7" y="85"/>
                  <a:pt x="7" y="91"/>
                </a:cubicBezTo>
                <a:cubicBezTo>
                  <a:pt x="7" y="93"/>
                  <a:pt x="8" y="95"/>
                  <a:pt x="8" y="98"/>
                </a:cubicBezTo>
                <a:cubicBezTo>
                  <a:pt x="8" y="99"/>
                  <a:pt x="9" y="99"/>
                  <a:pt x="10" y="100"/>
                </a:cubicBezTo>
                <a:cubicBezTo>
                  <a:pt x="10" y="100"/>
                  <a:pt x="11" y="100"/>
                  <a:pt x="11" y="100"/>
                </a:cubicBezTo>
                <a:cubicBezTo>
                  <a:pt x="11" y="100"/>
                  <a:pt x="11" y="99"/>
                  <a:pt x="11" y="99"/>
                </a:cubicBezTo>
                <a:cubicBezTo>
                  <a:pt x="11" y="99"/>
                  <a:pt x="10" y="99"/>
                  <a:pt x="10" y="99"/>
                </a:cubicBezTo>
                <a:cubicBezTo>
                  <a:pt x="9" y="99"/>
                  <a:pt x="9" y="99"/>
                  <a:pt x="9" y="98"/>
                </a:cubicBezTo>
                <a:cubicBezTo>
                  <a:pt x="8" y="97"/>
                  <a:pt x="8" y="95"/>
                  <a:pt x="9" y="94"/>
                </a:cubicBezTo>
                <a:cubicBezTo>
                  <a:pt x="9" y="93"/>
                  <a:pt x="9" y="93"/>
                  <a:pt x="9" y="92"/>
                </a:cubicBezTo>
                <a:cubicBezTo>
                  <a:pt x="9" y="90"/>
                  <a:pt x="9" y="88"/>
                  <a:pt x="9" y="85"/>
                </a:cubicBezTo>
                <a:cubicBezTo>
                  <a:pt x="9" y="82"/>
                  <a:pt x="9" y="79"/>
                  <a:pt x="8" y="76"/>
                </a:cubicBezTo>
                <a:cubicBezTo>
                  <a:pt x="8" y="75"/>
                  <a:pt x="7" y="74"/>
                  <a:pt x="7" y="73"/>
                </a:cubicBezTo>
                <a:close/>
                <a:moveTo>
                  <a:pt x="202" y="99"/>
                </a:moveTo>
                <a:cubicBezTo>
                  <a:pt x="202" y="99"/>
                  <a:pt x="202" y="100"/>
                  <a:pt x="202" y="100"/>
                </a:cubicBezTo>
                <a:cubicBezTo>
                  <a:pt x="202" y="100"/>
                  <a:pt x="202" y="100"/>
                  <a:pt x="202" y="100"/>
                </a:cubicBezTo>
                <a:cubicBezTo>
                  <a:pt x="202" y="100"/>
                  <a:pt x="202" y="99"/>
                  <a:pt x="202" y="99"/>
                </a:cubicBezTo>
                <a:cubicBezTo>
                  <a:pt x="202" y="99"/>
                  <a:pt x="202" y="99"/>
                  <a:pt x="202" y="99"/>
                </a:cubicBezTo>
                <a:close/>
                <a:moveTo>
                  <a:pt x="210" y="97"/>
                </a:moveTo>
                <a:cubicBezTo>
                  <a:pt x="210" y="98"/>
                  <a:pt x="210" y="99"/>
                  <a:pt x="210" y="100"/>
                </a:cubicBezTo>
                <a:cubicBezTo>
                  <a:pt x="211" y="99"/>
                  <a:pt x="212" y="98"/>
                  <a:pt x="212" y="98"/>
                </a:cubicBezTo>
                <a:cubicBezTo>
                  <a:pt x="212" y="97"/>
                  <a:pt x="212" y="96"/>
                  <a:pt x="212" y="95"/>
                </a:cubicBezTo>
                <a:cubicBezTo>
                  <a:pt x="212" y="96"/>
                  <a:pt x="211" y="96"/>
                  <a:pt x="210" y="97"/>
                </a:cubicBezTo>
                <a:close/>
                <a:moveTo>
                  <a:pt x="219" y="96"/>
                </a:moveTo>
                <a:cubicBezTo>
                  <a:pt x="219" y="97"/>
                  <a:pt x="219" y="98"/>
                  <a:pt x="219" y="99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220" y="97"/>
                  <a:pt x="220" y="96"/>
                  <a:pt x="220" y="95"/>
                </a:cubicBezTo>
                <a:cubicBezTo>
                  <a:pt x="220" y="96"/>
                  <a:pt x="220" y="96"/>
                  <a:pt x="219" y="96"/>
                </a:cubicBezTo>
                <a:close/>
                <a:moveTo>
                  <a:pt x="14" y="91"/>
                </a:moveTo>
                <a:cubicBezTo>
                  <a:pt x="14" y="92"/>
                  <a:pt x="14" y="93"/>
                  <a:pt x="14" y="94"/>
                </a:cubicBezTo>
                <a:cubicBezTo>
                  <a:pt x="14" y="94"/>
                  <a:pt x="14" y="94"/>
                  <a:pt x="14" y="94"/>
                </a:cubicBezTo>
                <a:cubicBezTo>
                  <a:pt x="14" y="94"/>
                  <a:pt x="14" y="93"/>
                  <a:pt x="14" y="92"/>
                </a:cubicBezTo>
                <a:cubicBezTo>
                  <a:pt x="14" y="92"/>
                  <a:pt x="14" y="91"/>
                  <a:pt x="14" y="91"/>
                </a:cubicBezTo>
                <a:close/>
                <a:moveTo>
                  <a:pt x="204" y="94"/>
                </a:moveTo>
                <a:cubicBezTo>
                  <a:pt x="205" y="94"/>
                  <a:pt x="205" y="94"/>
                  <a:pt x="205" y="94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3"/>
                  <a:pt x="205" y="93"/>
                  <a:pt x="204" y="93"/>
                </a:cubicBezTo>
                <a:cubicBezTo>
                  <a:pt x="204" y="93"/>
                  <a:pt x="204" y="93"/>
                  <a:pt x="204" y="94"/>
                </a:cubicBezTo>
                <a:close/>
                <a:moveTo>
                  <a:pt x="220" y="86"/>
                </a:moveTo>
                <a:cubicBezTo>
                  <a:pt x="220" y="88"/>
                  <a:pt x="220" y="89"/>
                  <a:pt x="220" y="91"/>
                </a:cubicBezTo>
                <a:cubicBezTo>
                  <a:pt x="220" y="91"/>
                  <a:pt x="220" y="91"/>
                  <a:pt x="220" y="91"/>
                </a:cubicBezTo>
                <a:cubicBezTo>
                  <a:pt x="220" y="89"/>
                  <a:pt x="220" y="87"/>
                  <a:pt x="220" y="86"/>
                </a:cubicBezTo>
                <a:cubicBezTo>
                  <a:pt x="220" y="86"/>
                  <a:pt x="220" y="86"/>
                  <a:pt x="220" y="86"/>
                </a:cubicBezTo>
                <a:close/>
                <a:moveTo>
                  <a:pt x="224" y="81"/>
                </a:moveTo>
                <a:cubicBezTo>
                  <a:pt x="224" y="83"/>
                  <a:pt x="225" y="84"/>
                  <a:pt x="225" y="85"/>
                </a:cubicBezTo>
                <a:cubicBezTo>
                  <a:pt x="225" y="83"/>
                  <a:pt x="225" y="82"/>
                  <a:pt x="225" y="81"/>
                </a:cubicBezTo>
                <a:cubicBezTo>
                  <a:pt x="225" y="81"/>
                  <a:pt x="224" y="81"/>
                  <a:pt x="224" y="81"/>
                </a:cubicBezTo>
                <a:close/>
                <a:moveTo>
                  <a:pt x="225" y="54"/>
                </a:moveTo>
                <a:cubicBezTo>
                  <a:pt x="225" y="54"/>
                  <a:pt x="225" y="53"/>
                  <a:pt x="225" y="53"/>
                </a:cubicBezTo>
                <a:cubicBezTo>
                  <a:pt x="225" y="52"/>
                  <a:pt x="225" y="52"/>
                  <a:pt x="225" y="51"/>
                </a:cubicBezTo>
                <a:cubicBezTo>
                  <a:pt x="225" y="51"/>
                  <a:pt x="225" y="51"/>
                  <a:pt x="225" y="50"/>
                </a:cubicBezTo>
                <a:cubicBezTo>
                  <a:pt x="225" y="49"/>
                  <a:pt x="225" y="47"/>
                  <a:pt x="225" y="46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5" y="46"/>
                  <a:pt x="225" y="46"/>
                  <a:pt x="224" y="46"/>
                </a:cubicBezTo>
                <a:cubicBezTo>
                  <a:pt x="224" y="46"/>
                  <a:pt x="224" y="46"/>
                  <a:pt x="224" y="46"/>
                </a:cubicBezTo>
                <a:cubicBezTo>
                  <a:pt x="224" y="46"/>
                  <a:pt x="224" y="46"/>
                  <a:pt x="223" y="46"/>
                </a:cubicBezTo>
                <a:cubicBezTo>
                  <a:pt x="222" y="46"/>
                  <a:pt x="222" y="46"/>
                  <a:pt x="221" y="46"/>
                </a:cubicBezTo>
                <a:cubicBezTo>
                  <a:pt x="221" y="46"/>
                  <a:pt x="221" y="47"/>
                  <a:pt x="222" y="47"/>
                </a:cubicBezTo>
                <a:cubicBezTo>
                  <a:pt x="222" y="47"/>
                  <a:pt x="222" y="47"/>
                  <a:pt x="222" y="47"/>
                </a:cubicBezTo>
                <a:cubicBezTo>
                  <a:pt x="223" y="47"/>
                  <a:pt x="223" y="47"/>
                  <a:pt x="223" y="48"/>
                </a:cubicBezTo>
                <a:cubicBezTo>
                  <a:pt x="223" y="49"/>
                  <a:pt x="223" y="49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3" y="50"/>
                  <a:pt x="223" y="50"/>
                  <a:pt x="223" y="50"/>
                </a:cubicBezTo>
                <a:cubicBezTo>
                  <a:pt x="224" y="50"/>
                  <a:pt x="224" y="50"/>
                  <a:pt x="224" y="51"/>
                </a:cubicBezTo>
                <a:cubicBezTo>
                  <a:pt x="225" y="51"/>
                  <a:pt x="225" y="52"/>
                  <a:pt x="224" y="52"/>
                </a:cubicBezTo>
                <a:cubicBezTo>
                  <a:pt x="224" y="53"/>
                  <a:pt x="223" y="53"/>
                  <a:pt x="223" y="54"/>
                </a:cubicBezTo>
                <a:cubicBezTo>
                  <a:pt x="224" y="54"/>
                  <a:pt x="224" y="54"/>
                  <a:pt x="225" y="54"/>
                </a:cubicBezTo>
                <a:close/>
                <a:moveTo>
                  <a:pt x="219" y="54"/>
                </a:moveTo>
                <a:cubicBezTo>
                  <a:pt x="219" y="53"/>
                  <a:pt x="221" y="51"/>
                  <a:pt x="221" y="51"/>
                </a:cubicBezTo>
                <a:cubicBezTo>
                  <a:pt x="221" y="51"/>
                  <a:pt x="221" y="51"/>
                  <a:pt x="221" y="51"/>
                </a:cubicBezTo>
                <a:cubicBezTo>
                  <a:pt x="220" y="52"/>
                  <a:pt x="219" y="53"/>
                  <a:pt x="218" y="54"/>
                </a:cubicBezTo>
                <a:cubicBezTo>
                  <a:pt x="218" y="54"/>
                  <a:pt x="218" y="54"/>
                  <a:pt x="218" y="54"/>
                </a:cubicBezTo>
                <a:cubicBezTo>
                  <a:pt x="218" y="54"/>
                  <a:pt x="219" y="54"/>
                  <a:pt x="219" y="54"/>
                </a:cubicBezTo>
                <a:close/>
                <a:moveTo>
                  <a:pt x="202" y="53"/>
                </a:moveTo>
                <a:cubicBezTo>
                  <a:pt x="203" y="53"/>
                  <a:pt x="205" y="54"/>
                  <a:pt x="206" y="54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07" y="51"/>
                  <a:pt x="209" y="50"/>
                  <a:pt x="210" y="48"/>
                </a:cubicBezTo>
                <a:cubicBezTo>
                  <a:pt x="211" y="48"/>
                  <a:pt x="211" y="48"/>
                  <a:pt x="211" y="48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12" y="47"/>
                  <a:pt x="212" y="46"/>
                  <a:pt x="213" y="46"/>
                </a:cubicBezTo>
                <a:cubicBezTo>
                  <a:pt x="212" y="46"/>
                  <a:pt x="211" y="46"/>
                  <a:pt x="211" y="46"/>
                </a:cubicBezTo>
                <a:cubicBezTo>
                  <a:pt x="208" y="47"/>
                  <a:pt x="206" y="49"/>
                  <a:pt x="204" y="51"/>
                </a:cubicBezTo>
                <a:cubicBezTo>
                  <a:pt x="203" y="52"/>
                  <a:pt x="203" y="52"/>
                  <a:pt x="202" y="53"/>
                </a:cubicBezTo>
                <a:cubicBezTo>
                  <a:pt x="202" y="53"/>
                  <a:pt x="202" y="53"/>
                  <a:pt x="202" y="53"/>
                </a:cubicBezTo>
                <a:close/>
                <a:moveTo>
                  <a:pt x="198" y="53"/>
                </a:moveTo>
                <a:cubicBezTo>
                  <a:pt x="199" y="51"/>
                  <a:pt x="201" y="49"/>
                  <a:pt x="203" y="48"/>
                </a:cubicBezTo>
                <a:cubicBezTo>
                  <a:pt x="202" y="48"/>
                  <a:pt x="200" y="50"/>
                  <a:pt x="199" y="51"/>
                </a:cubicBezTo>
                <a:cubicBezTo>
                  <a:pt x="198" y="52"/>
                  <a:pt x="197" y="53"/>
                  <a:pt x="196" y="53"/>
                </a:cubicBezTo>
                <a:lnTo>
                  <a:pt x="198" y="53"/>
                </a:lnTo>
                <a:close/>
                <a:moveTo>
                  <a:pt x="185" y="53"/>
                </a:moveTo>
                <a:cubicBezTo>
                  <a:pt x="187" y="53"/>
                  <a:pt x="190" y="53"/>
                  <a:pt x="193" y="53"/>
                </a:cubicBezTo>
                <a:cubicBezTo>
                  <a:pt x="193" y="53"/>
                  <a:pt x="193" y="53"/>
                  <a:pt x="193" y="53"/>
                </a:cubicBezTo>
                <a:cubicBezTo>
                  <a:pt x="195" y="50"/>
                  <a:pt x="198" y="47"/>
                  <a:pt x="202" y="46"/>
                </a:cubicBezTo>
                <a:cubicBezTo>
                  <a:pt x="199" y="45"/>
                  <a:pt x="196" y="45"/>
                  <a:pt x="193" y="45"/>
                </a:cubicBezTo>
                <a:cubicBezTo>
                  <a:pt x="193" y="45"/>
                  <a:pt x="193" y="46"/>
                  <a:pt x="193" y="46"/>
                </a:cubicBezTo>
                <a:cubicBezTo>
                  <a:pt x="191" y="47"/>
                  <a:pt x="189" y="49"/>
                  <a:pt x="187" y="51"/>
                </a:cubicBezTo>
                <a:cubicBezTo>
                  <a:pt x="186" y="51"/>
                  <a:pt x="185" y="52"/>
                  <a:pt x="185" y="53"/>
                </a:cubicBezTo>
                <a:close/>
                <a:moveTo>
                  <a:pt x="181" y="53"/>
                </a:moveTo>
                <a:cubicBezTo>
                  <a:pt x="184" y="49"/>
                  <a:pt x="187" y="47"/>
                  <a:pt x="190" y="45"/>
                </a:cubicBezTo>
                <a:cubicBezTo>
                  <a:pt x="188" y="45"/>
                  <a:pt x="187" y="45"/>
                  <a:pt x="185" y="45"/>
                </a:cubicBezTo>
                <a:cubicBezTo>
                  <a:pt x="185" y="45"/>
                  <a:pt x="185" y="45"/>
                  <a:pt x="185" y="45"/>
                </a:cubicBezTo>
                <a:cubicBezTo>
                  <a:pt x="186" y="45"/>
                  <a:pt x="185" y="46"/>
                  <a:pt x="185" y="46"/>
                </a:cubicBezTo>
                <a:cubicBezTo>
                  <a:pt x="183" y="48"/>
                  <a:pt x="181" y="49"/>
                  <a:pt x="179" y="51"/>
                </a:cubicBezTo>
                <a:cubicBezTo>
                  <a:pt x="179" y="51"/>
                  <a:pt x="179" y="52"/>
                  <a:pt x="178" y="52"/>
                </a:cubicBezTo>
                <a:cubicBezTo>
                  <a:pt x="178" y="52"/>
                  <a:pt x="178" y="52"/>
                  <a:pt x="178" y="53"/>
                </a:cubicBezTo>
                <a:cubicBezTo>
                  <a:pt x="179" y="53"/>
                  <a:pt x="180" y="53"/>
                  <a:pt x="181" y="53"/>
                </a:cubicBezTo>
                <a:close/>
                <a:moveTo>
                  <a:pt x="174" y="52"/>
                </a:moveTo>
                <a:cubicBezTo>
                  <a:pt x="175" y="51"/>
                  <a:pt x="177" y="49"/>
                  <a:pt x="178" y="48"/>
                </a:cubicBezTo>
                <a:cubicBezTo>
                  <a:pt x="178" y="48"/>
                  <a:pt x="178" y="48"/>
                  <a:pt x="178" y="48"/>
                </a:cubicBezTo>
                <a:cubicBezTo>
                  <a:pt x="179" y="47"/>
                  <a:pt x="181" y="45"/>
                  <a:pt x="183" y="44"/>
                </a:cubicBezTo>
                <a:cubicBezTo>
                  <a:pt x="180" y="44"/>
                  <a:pt x="170" y="44"/>
                  <a:pt x="170" y="44"/>
                </a:cubicBezTo>
                <a:cubicBezTo>
                  <a:pt x="168" y="44"/>
                  <a:pt x="166" y="43"/>
                  <a:pt x="165" y="43"/>
                </a:cubicBezTo>
                <a:cubicBezTo>
                  <a:pt x="165" y="43"/>
                  <a:pt x="165" y="43"/>
                  <a:pt x="165" y="43"/>
                </a:cubicBezTo>
                <a:cubicBezTo>
                  <a:pt x="165" y="43"/>
                  <a:pt x="164" y="44"/>
                  <a:pt x="164" y="44"/>
                </a:cubicBezTo>
                <a:cubicBezTo>
                  <a:pt x="163" y="45"/>
                  <a:pt x="161" y="47"/>
                  <a:pt x="159" y="48"/>
                </a:cubicBezTo>
                <a:cubicBezTo>
                  <a:pt x="159" y="49"/>
                  <a:pt x="158" y="50"/>
                  <a:pt x="157" y="51"/>
                </a:cubicBezTo>
                <a:cubicBezTo>
                  <a:pt x="157" y="51"/>
                  <a:pt x="157" y="52"/>
                  <a:pt x="157" y="52"/>
                </a:cubicBezTo>
                <a:cubicBezTo>
                  <a:pt x="158" y="52"/>
                  <a:pt x="160" y="52"/>
                  <a:pt x="161" y="52"/>
                </a:cubicBezTo>
                <a:cubicBezTo>
                  <a:pt x="162" y="50"/>
                  <a:pt x="163" y="49"/>
                  <a:pt x="165" y="47"/>
                </a:cubicBezTo>
                <a:cubicBezTo>
                  <a:pt x="167" y="46"/>
                  <a:pt x="168" y="45"/>
                  <a:pt x="170" y="44"/>
                </a:cubicBezTo>
                <a:cubicBezTo>
                  <a:pt x="170" y="44"/>
                  <a:pt x="170" y="44"/>
                  <a:pt x="170" y="44"/>
                </a:cubicBezTo>
                <a:cubicBezTo>
                  <a:pt x="171" y="44"/>
                  <a:pt x="171" y="44"/>
                  <a:pt x="171" y="45"/>
                </a:cubicBezTo>
                <a:cubicBezTo>
                  <a:pt x="172" y="45"/>
                  <a:pt x="171" y="46"/>
                  <a:pt x="171" y="46"/>
                </a:cubicBezTo>
                <a:cubicBezTo>
                  <a:pt x="169" y="47"/>
                  <a:pt x="168" y="48"/>
                  <a:pt x="166" y="50"/>
                </a:cubicBezTo>
                <a:cubicBezTo>
                  <a:pt x="166" y="50"/>
                  <a:pt x="165" y="51"/>
                  <a:pt x="165" y="51"/>
                </a:cubicBezTo>
                <a:cubicBezTo>
                  <a:pt x="165" y="52"/>
                  <a:pt x="165" y="52"/>
                  <a:pt x="164" y="52"/>
                </a:cubicBezTo>
                <a:cubicBezTo>
                  <a:pt x="166" y="52"/>
                  <a:pt x="167" y="52"/>
                  <a:pt x="169" y="52"/>
                </a:cubicBezTo>
                <a:cubicBezTo>
                  <a:pt x="169" y="51"/>
                  <a:pt x="170" y="49"/>
                  <a:pt x="171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7"/>
                  <a:pt x="174" y="45"/>
                  <a:pt x="176" y="44"/>
                </a:cubicBezTo>
                <a:cubicBezTo>
                  <a:pt x="176" y="44"/>
                  <a:pt x="177" y="44"/>
                  <a:pt x="177" y="44"/>
                </a:cubicBezTo>
                <a:cubicBezTo>
                  <a:pt x="177" y="44"/>
                  <a:pt x="178" y="45"/>
                  <a:pt x="178" y="45"/>
                </a:cubicBezTo>
                <a:cubicBezTo>
                  <a:pt x="178" y="46"/>
                  <a:pt x="178" y="47"/>
                  <a:pt x="177" y="47"/>
                </a:cubicBezTo>
                <a:cubicBezTo>
                  <a:pt x="176" y="48"/>
                  <a:pt x="175" y="49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1"/>
                  <a:pt x="174" y="51"/>
                  <a:pt x="173" y="51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2"/>
                  <a:pt x="174" y="52"/>
                  <a:pt x="174" y="52"/>
                </a:cubicBezTo>
                <a:close/>
                <a:moveTo>
                  <a:pt x="154" y="51"/>
                </a:moveTo>
                <a:cubicBezTo>
                  <a:pt x="154" y="48"/>
                  <a:pt x="158" y="45"/>
                  <a:pt x="161" y="43"/>
                </a:cubicBezTo>
                <a:cubicBezTo>
                  <a:pt x="159" y="43"/>
                  <a:pt x="157" y="43"/>
                  <a:pt x="155" y="43"/>
                </a:cubicBezTo>
                <a:cubicBezTo>
                  <a:pt x="155" y="44"/>
                  <a:pt x="154" y="46"/>
                  <a:pt x="15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49"/>
                  <a:pt x="151" y="50"/>
                  <a:pt x="150" y="51"/>
                </a:cubicBezTo>
                <a:cubicBezTo>
                  <a:pt x="151" y="51"/>
                  <a:pt x="152" y="51"/>
                  <a:pt x="154" y="51"/>
                </a:cubicBezTo>
                <a:close/>
                <a:moveTo>
                  <a:pt x="142" y="51"/>
                </a:moveTo>
                <a:cubicBezTo>
                  <a:pt x="142" y="51"/>
                  <a:pt x="143" y="51"/>
                  <a:pt x="143" y="51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49" y="48"/>
                  <a:pt x="149" y="48"/>
                  <a:pt x="150" y="47"/>
                </a:cubicBezTo>
                <a:cubicBezTo>
                  <a:pt x="151" y="46"/>
                  <a:pt x="152" y="44"/>
                  <a:pt x="153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1" y="43"/>
                  <a:pt x="150" y="43"/>
                  <a:pt x="149" y="42"/>
                </a:cubicBezTo>
                <a:cubicBezTo>
                  <a:pt x="149" y="44"/>
                  <a:pt x="147" y="45"/>
                  <a:pt x="146" y="46"/>
                </a:cubicBezTo>
                <a:cubicBezTo>
                  <a:pt x="146" y="47"/>
                  <a:pt x="146" y="47"/>
                  <a:pt x="145" y="47"/>
                </a:cubicBezTo>
                <a:cubicBezTo>
                  <a:pt x="145" y="47"/>
                  <a:pt x="145" y="48"/>
                  <a:pt x="144" y="48"/>
                </a:cubicBezTo>
                <a:cubicBezTo>
                  <a:pt x="143" y="49"/>
                  <a:pt x="143" y="50"/>
                  <a:pt x="142" y="51"/>
                </a:cubicBezTo>
                <a:cubicBezTo>
                  <a:pt x="142" y="51"/>
                  <a:pt x="142" y="51"/>
                  <a:pt x="142" y="51"/>
                </a:cubicBezTo>
                <a:close/>
                <a:moveTo>
                  <a:pt x="136" y="50"/>
                </a:moveTo>
                <a:cubicBezTo>
                  <a:pt x="137" y="50"/>
                  <a:pt x="137" y="50"/>
                  <a:pt x="138" y="51"/>
                </a:cubicBezTo>
                <a:cubicBezTo>
                  <a:pt x="139" y="49"/>
                  <a:pt x="140" y="48"/>
                  <a:pt x="141" y="47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3" y="46"/>
                  <a:pt x="143" y="45"/>
                  <a:pt x="143" y="45"/>
                </a:cubicBezTo>
                <a:cubicBezTo>
                  <a:pt x="144" y="44"/>
                  <a:pt x="145" y="44"/>
                  <a:pt x="145" y="43"/>
                </a:cubicBezTo>
                <a:cubicBezTo>
                  <a:pt x="145" y="43"/>
                  <a:pt x="146" y="43"/>
                  <a:pt x="146" y="43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5" y="42"/>
                  <a:pt x="143" y="42"/>
                  <a:pt x="143" y="4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2" y="44"/>
                  <a:pt x="141" y="45"/>
                  <a:pt x="140" y="46"/>
                </a:cubicBezTo>
                <a:cubicBezTo>
                  <a:pt x="140" y="47"/>
                  <a:pt x="139" y="47"/>
                  <a:pt x="139" y="47"/>
                </a:cubicBezTo>
                <a:cubicBezTo>
                  <a:pt x="139" y="48"/>
                  <a:pt x="139" y="48"/>
                  <a:pt x="139" y="48"/>
                </a:cubicBezTo>
                <a:cubicBezTo>
                  <a:pt x="138" y="49"/>
                  <a:pt x="137" y="50"/>
                  <a:pt x="136" y="50"/>
                </a:cubicBezTo>
                <a:close/>
                <a:moveTo>
                  <a:pt x="132" y="50"/>
                </a:moveTo>
                <a:cubicBezTo>
                  <a:pt x="133" y="50"/>
                  <a:pt x="133" y="49"/>
                  <a:pt x="134" y="48"/>
                </a:cubicBezTo>
                <a:cubicBezTo>
                  <a:pt x="134" y="48"/>
                  <a:pt x="134" y="48"/>
                  <a:pt x="134" y="48"/>
                </a:cubicBezTo>
                <a:cubicBezTo>
                  <a:pt x="135" y="47"/>
                  <a:pt x="136" y="46"/>
                  <a:pt x="137" y="45"/>
                </a:cubicBezTo>
                <a:cubicBezTo>
                  <a:pt x="136" y="46"/>
                  <a:pt x="135" y="47"/>
                  <a:pt x="133" y="48"/>
                </a:cubicBezTo>
                <a:cubicBezTo>
                  <a:pt x="133" y="48"/>
                  <a:pt x="132" y="49"/>
                  <a:pt x="132" y="49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31" y="50"/>
                  <a:pt x="132" y="50"/>
                  <a:pt x="132" y="50"/>
                </a:cubicBezTo>
                <a:close/>
                <a:moveTo>
                  <a:pt x="128" y="46"/>
                </a:moveTo>
                <a:cubicBezTo>
                  <a:pt x="127" y="46"/>
                  <a:pt x="127" y="47"/>
                  <a:pt x="126" y="48"/>
                </a:cubicBezTo>
                <a:cubicBezTo>
                  <a:pt x="126" y="47"/>
                  <a:pt x="126" y="47"/>
                  <a:pt x="127" y="47"/>
                </a:cubicBezTo>
                <a:cubicBezTo>
                  <a:pt x="127" y="46"/>
                  <a:pt x="128" y="46"/>
                  <a:pt x="128" y="46"/>
                </a:cubicBezTo>
                <a:cubicBezTo>
                  <a:pt x="128" y="46"/>
                  <a:pt x="128" y="46"/>
                  <a:pt x="128" y="46"/>
                </a:cubicBezTo>
                <a:close/>
                <a:moveTo>
                  <a:pt x="119" y="41"/>
                </a:moveTo>
                <a:cubicBezTo>
                  <a:pt x="119" y="42"/>
                  <a:pt x="119" y="43"/>
                  <a:pt x="119" y="44"/>
                </a:cubicBezTo>
                <a:cubicBezTo>
                  <a:pt x="120" y="43"/>
                  <a:pt x="121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0" y="42"/>
                  <a:pt x="120" y="41"/>
                  <a:pt x="119" y="41"/>
                </a:cubicBezTo>
                <a:close/>
                <a:moveTo>
                  <a:pt x="125" y="39"/>
                </a:moveTo>
                <a:cubicBezTo>
                  <a:pt x="130" y="39"/>
                  <a:pt x="135" y="39"/>
                  <a:pt x="140" y="39"/>
                </a:cubicBezTo>
                <a:cubicBezTo>
                  <a:pt x="142" y="39"/>
                  <a:pt x="143" y="39"/>
                  <a:pt x="144" y="39"/>
                </a:cubicBezTo>
                <a:cubicBezTo>
                  <a:pt x="154" y="40"/>
                  <a:pt x="163" y="40"/>
                  <a:pt x="171" y="41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90" y="42"/>
                  <a:pt x="206" y="43"/>
                  <a:pt x="222" y="43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24" y="42"/>
                  <a:pt x="224" y="41"/>
                  <a:pt x="223" y="39"/>
                </a:cubicBezTo>
                <a:cubicBezTo>
                  <a:pt x="223" y="39"/>
                  <a:pt x="223" y="39"/>
                  <a:pt x="223" y="39"/>
                </a:cubicBezTo>
                <a:cubicBezTo>
                  <a:pt x="223" y="39"/>
                  <a:pt x="222" y="38"/>
                  <a:pt x="222" y="38"/>
                </a:cubicBezTo>
                <a:cubicBezTo>
                  <a:pt x="222" y="38"/>
                  <a:pt x="222" y="37"/>
                  <a:pt x="222" y="37"/>
                </a:cubicBezTo>
                <a:cubicBezTo>
                  <a:pt x="222" y="37"/>
                  <a:pt x="222" y="37"/>
                  <a:pt x="222" y="37"/>
                </a:cubicBezTo>
                <a:cubicBezTo>
                  <a:pt x="220" y="34"/>
                  <a:pt x="217" y="31"/>
                  <a:pt x="216" y="29"/>
                </a:cubicBezTo>
                <a:cubicBezTo>
                  <a:pt x="212" y="25"/>
                  <a:pt x="208" y="22"/>
                  <a:pt x="204" y="20"/>
                </a:cubicBezTo>
                <a:cubicBezTo>
                  <a:pt x="197" y="15"/>
                  <a:pt x="187" y="11"/>
                  <a:pt x="177" y="8"/>
                </a:cubicBezTo>
                <a:cubicBezTo>
                  <a:pt x="167" y="6"/>
                  <a:pt x="156" y="4"/>
                  <a:pt x="145" y="3"/>
                </a:cubicBezTo>
                <a:cubicBezTo>
                  <a:pt x="140" y="3"/>
                  <a:pt x="136" y="3"/>
                  <a:pt x="132" y="3"/>
                </a:cubicBezTo>
                <a:cubicBezTo>
                  <a:pt x="130" y="3"/>
                  <a:pt x="128" y="3"/>
                  <a:pt x="126" y="3"/>
                </a:cubicBezTo>
                <a:cubicBezTo>
                  <a:pt x="124" y="3"/>
                  <a:pt x="122" y="3"/>
                  <a:pt x="120" y="3"/>
                </a:cubicBezTo>
                <a:cubicBezTo>
                  <a:pt x="120" y="3"/>
                  <a:pt x="120" y="3"/>
                  <a:pt x="119" y="3"/>
                </a:cubicBezTo>
                <a:cubicBezTo>
                  <a:pt x="119" y="6"/>
                  <a:pt x="119" y="10"/>
                  <a:pt x="120" y="13"/>
                </a:cubicBezTo>
                <a:cubicBezTo>
                  <a:pt x="120" y="21"/>
                  <a:pt x="120" y="30"/>
                  <a:pt x="119" y="39"/>
                </a:cubicBezTo>
                <a:cubicBezTo>
                  <a:pt x="121" y="39"/>
                  <a:pt x="123" y="39"/>
                  <a:pt x="125" y="39"/>
                </a:cubicBezTo>
                <a:close/>
                <a:moveTo>
                  <a:pt x="122" y="42"/>
                </a:moveTo>
                <a:cubicBezTo>
                  <a:pt x="123" y="42"/>
                  <a:pt x="123" y="42"/>
                  <a:pt x="123" y="42"/>
                </a:cubicBezTo>
                <a:cubicBezTo>
                  <a:pt x="123" y="42"/>
                  <a:pt x="123" y="43"/>
                  <a:pt x="123" y="43"/>
                </a:cubicBezTo>
                <a:cubicBezTo>
                  <a:pt x="123" y="43"/>
                  <a:pt x="124" y="42"/>
                  <a:pt x="124" y="42"/>
                </a:cubicBezTo>
                <a:cubicBezTo>
                  <a:pt x="124" y="42"/>
                  <a:pt x="123" y="42"/>
                  <a:pt x="122" y="42"/>
                </a:cubicBezTo>
                <a:close/>
                <a:moveTo>
                  <a:pt x="127" y="42"/>
                </a:moveTo>
                <a:cubicBezTo>
                  <a:pt x="127" y="42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8" y="42"/>
                  <a:pt x="129" y="42"/>
                </a:cubicBezTo>
                <a:cubicBezTo>
                  <a:pt x="128" y="42"/>
                  <a:pt x="128" y="42"/>
                  <a:pt x="127" y="42"/>
                </a:cubicBezTo>
                <a:close/>
                <a:moveTo>
                  <a:pt x="131" y="42"/>
                </a:moveTo>
                <a:cubicBezTo>
                  <a:pt x="131" y="42"/>
                  <a:pt x="131" y="42"/>
                  <a:pt x="131" y="43"/>
                </a:cubicBezTo>
                <a:cubicBezTo>
                  <a:pt x="131" y="43"/>
                  <a:pt x="131" y="43"/>
                  <a:pt x="131" y="43"/>
                </a:cubicBezTo>
                <a:cubicBezTo>
                  <a:pt x="132" y="43"/>
                  <a:pt x="132" y="42"/>
                  <a:pt x="133" y="42"/>
                </a:cubicBezTo>
                <a:cubicBezTo>
                  <a:pt x="132" y="42"/>
                  <a:pt x="131" y="42"/>
                  <a:pt x="131" y="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356454" y="2346634"/>
            <a:ext cx="347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</a:t>
            </a: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45122" y="3401350"/>
            <a:ext cx="347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</a:t>
            </a: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980459" y="4042164"/>
            <a:ext cx="347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10538" y="5030472"/>
            <a:ext cx="3472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</a:t>
            </a:r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19" name="组合 18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任意多边形 21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140"/>
          <p:cNvSpPr>
            <a:spLocks noEditPoints="1"/>
          </p:cNvSpPr>
          <p:nvPr/>
        </p:nvSpPr>
        <p:spPr bwMode="auto">
          <a:xfrm rot="16862230">
            <a:off x="7218039" y="2502485"/>
            <a:ext cx="3425366" cy="1442551"/>
          </a:xfrm>
          <a:custGeom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3" name="Freeform 128"/>
          <p:cNvSpPr>
            <a:spLocks noEditPoints="1"/>
          </p:cNvSpPr>
          <p:nvPr/>
        </p:nvSpPr>
        <p:spPr bwMode="auto">
          <a:xfrm rot="16872956">
            <a:off x="2845241" y="3555969"/>
            <a:ext cx="1533853" cy="916908"/>
          </a:xfrm>
          <a:custGeom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4" name="Freeform 128"/>
          <p:cNvSpPr>
            <a:spLocks noEditPoints="1"/>
          </p:cNvSpPr>
          <p:nvPr/>
        </p:nvSpPr>
        <p:spPr bwMode="auto">
          <a:xfrm rot="16872956">
            <a:off x="4558269" y="3555969"/>
            <a:ext cx="1533853" cy="916908"/>
          </a:xfrm>
          <a:custGeom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5" name="Freeform 128"/>
          <p:cNvSpPr>
            <a:spLocks noEditPoints="1"/>
          </p:cNvSpPr>
          <p:nvPr/>
        </p:nvSpPr>
        <p:spPr bwMode="auto">
          <a:xfrm rot="16872956">
            <a:off x="6361459" y="3640013"/>
            <a:ext cx="1533853" cy="916908"/>
          </a:xfrm>
          <a:custGeom>
            <a:cxnLst>
              <a:cxn ang="0">
                <a:pos x="7" y="475"/>
              </a:cxn>
              <a:cxn ang="0">
                <a:pos x="2824" y="83"/>
              </a:cxn>
              <a:cxn ang="0">
                <a:pos x="649" y="1056"/>
              </a:cxn>
              <a:cxn ang="0">
                <a:pos x="2076" y="27"/>
              </a:cxn>
              <a:cxn ang="0">
                <a:pos x="172" y="526"/>
              </a:cxn>
              <a:cxn ang="0">
                <a:pos x="1718" y="1039"/>
              </a:cxn>
              <a:cxn ang="0">
                <a:pos x="1774" y="1068"/>
              </a:cxn>
              <a:cxn ang="0">
                <a:pos x="1781" y="1032"/>
              </a:cxn>
              <a:cxn ang="0">
                <a:pos x="333" y="936"/>
              </a:cxn>
              <a:cxn ang="0">
                <a:pos x="392" y="925"/>
              </a:cxn>
              <a:cxn ang="0">
                <a:pos x="363" y="1000"/>
              </a:cxn>
              <a:cxn ang="0">
                <a:pos x="503" y="880"/>
              </a:cxn>
              <a:cxn ang="0">
                <a:pos x="1070" y="1002"/>
              </a:cxn>
              <a:cxn ang="0">
                <a:pos x="1231" y="969"/>
              </a:cxn>
              <a:cxn ang="0">
                <a:pos x="1562" y="1066"/>
              </a:cxn>
              <a:cxn ang="0">
                <a:pos x="2570" y="952"/>
              </a:cxn>
              <a:cxn ang="0">
                <a:pos x="2350" y="939"/>
              </a:cxn>
              <a:cxn ang="0">
                <a:pos x="2269" y="1060"/>
              </a:cxn>
              <a:cxn ang="0">
                <a:pos x="2003" y="943"/>
              </a:cxn>
              <a:cxn ang="0">
                <a:pos x="290" y="863"/>
              </a:cxn>
              <a:cxn ang="0">
                <a:pos x="2193" y="1080"/>
              </a:cxn>
              <a:cxn ang="0">
                <a:pos x="444" y="1031"/>
              </a:cxn>
              <a:cxn ang="0">
                <a:pos x="1999" y="1059"/>
              </a:cxn>
              <a:cxn ang="0">
                <a:pos x="2788" y="924"/>
              </a:cxn>
              <a:cxn ang="0">
                <a:pos x="1208" y="1000"/>
              </a:cxn>
              <a:cxn ang="0">
                <a:pos x="1020" y="1032"/>
              </a:cxn>
              <a:cxn ang="0">
                <a:pos x="1107" y="1032"/>
              </a:cxn>
              <a:cxn ang="0">
                <a:pos x="2071" y="1081"/>
              </a:cxn>
              <a:cxn ang="0">
                <a:pos x="1980" y="938"/>
              </a:cxn>
              <a:cxn ang="0">
                <a:pos x="46" y="415"/>
              </a:cxn>
              <a:cxn ang="0">
                <a:pos x="886" y="1049"/>
              </a:cxn>
              <a:cxn ang="0">
                <a:pos x="867" y="1023"/>
              </a:cxn>
              <a:cxn ang="0">
                <a:pos x="151" y="558"/>
              </a:cxn>
              <a:cxn ang="0">
                <a:pos x="28" y="478"/>
              </a:cxn>
              <a:cxn ang="0">
                <a:pos x="116" y="433"/>
              </a:cxn>
              <a:cxn ang="0">
                <a:pos x="1842" y="1067"/>
              </a:cxn>
              <a:cxn ang="0">
                <a:pos x="958" y="921"/>
              </a:cxn>
              <a:cxn ang="0">
                <a:pos x="50" y="891"/>
              </a:cxn>
              <a:cxn ang="0">
                <a:pos x="209" y="842"/>
              </a:cxn>
              <a:cxn ang="0">
                <a:pos x="595" y="904"/>
              </a:cxn>
              <a:cxn ang="0">
                <a:pos x="1419" y="903"/>
              </a:cxn>
              <a:cxn ang="0">
                <a:pos x="129" y="571"/>
              </a:cxn>
              <a:cxn ang="0">
                <a:pos x="668" y="1009"/>
              </a:cxn>
              <a:cxn ang="0">
                <a:pos x="54" y="727"/>
              </a:cxn>
              <a:cxn ang="0">
                <a:pos x="146" y="428"/>
              </a:cxn>
              <a:cxn ang="0">
                <a:pos x="40" y="824"/>
              </a:cxn>
              <a:cxn ang="0">
                <a:pos x="300" y="922"/>
              </a:cxn>
              <a:cxn ang="0">
                <a:pos x="234" y="807"/>
              </a:cxn>
              <a:cxn ang="0">
                <a:pos x="2516" y="34"/>
              </a:cxn>
              <a:cxn ang="0">
                <a:pos x="2397" y="1012"/>
              </a:cxn>
              <a:cxn ang="0">
                <a:pos x="2110" y="911"/>
              </a:cxn>
              <a:cxn ang="0">
                <a:pos x="179" y="845"/>
              </a:cxn>
              <a:cxn ang="0">
                <a:pos x="1700" y="907"/>
              </a:cxn>
              <a:cxn ang="0">
                <a:pos x="1617" y="931"/>
              </a:cxn>
              <a:cxn ang="0">
                <a:pos x="2731" y="1011"/>
              </a:cxn>
              <a:cxn ang="0">
                <a:pos x="1645" y="1053"/>
              </a:cxn>
              <a:cxn ang="0">
                <a:pos x="462" y="1005"/>
              </a:cxn>
              <a:cxn ang="0">
                <a:pos x="2332" y="969"/>
              </a:cxn>
              <a:cxn ang="0">
                <a:pos x="2433" y="946"/>
              </a:cxn>
              <a:cxn ang="0">
                <a:pos x="1077" y="998"/>
              </a:cxn>
              <a:cxn ang="0">
                <a:pos x="2776" y="941"/>
              </a:cxn>
              <a:cxn ang="0">
                <a:pos x="82" y="727"/>
              </a:cxn>
              <a:cxn ang="0">
                <a:pos x="1930" y="922"/>
              </a:cxn>
            </a:cxnLst>
            <a:rect l="0" t="0" r="r" b="b"/>
            <a:pathLst>
              <a:path w="2921" h="1098">
                <a:moveTo>
                  <a:pt x="633" y="1063"/>
                </a:moveTo>
                <a:lnTo>
                  <a:pt x="633" y="1063"/>
                </a:lnTo>
                <a:lnTo>
                  <a:pt x="629" y="1063"/>
                </a:lnTo>
                <a:lnTo>
                  <a:pt x="626" y="1063"/>
                </a:lnTo>
                <a:lnTo>
                  <a:pt x="625" y="1060"/>
                </a:lnTo>
                <a:lnTo>
                  <a:pt x="626" y="1054"/>
                </a:lnTo>
                <a:lnTo>
                  <a:pt x="626" y="1054"/>
                </a:lnTo>
                <a:lnTo>
                  <a:pt x="586" y="1053"/>
                </a:lnTo>
                <a:lnTo>
                  <a:pt x="542" y="1053"/>
                </a:lnTo>
                <a:lnTo>
                  <a:pt x="452" y="1052"/>
                </a:lnTo>
                <a:lnTo>
                  <a:pt x="406" y="1050"/>
                </a:lnTo>
                <a:lnTo>
                  <a:pt x="362" y="1046"/>
                </a:lnTo>
                <a:lnTo>
                  <a:pt x="320" y="1042"/>
                </a:lnTo>
                <a:lnTo>
                  <a:pt x="279" y="1035"/>
                </a:lnTo>
                <a:lnTo>
                  <a:pt x="279" y="1035"/>
                </a:lnTo>
                <a:lnTo>
                  <a:pt x="278" y="1035"/>
                </a:lnTo>
                <a:lnTo>
                  <a:pt x="275" y="1036"/>
                </a:lnTo>
                <a:lnTo>
                  <a:pt x="268" y="1042"/>
                </a:lnTo>
                <a:lnTo>
                  <a:pt x="265" y="1043"/>
                </a:lnTo>
                <a:lnTo>
                  <a:pt x="262" y="1043"/>
                </a:lnTo>
                <a:lnTo>
                  <a:pt x="260" y="1043"/>
                </a:lnTo>
                <a:lnTo>
                  <a:pt x="257" y="1039"/>
                </a:lnTo>
                <a:lnTo>
                  <a:pt x="257" y="1039"/>
                </a:lnTo>
                <a:lnTo>
                  <a:pt x="254" y="1036"/>
                </a:lnTo>
                <a:lnTo>
                  <a:pt x="250" y="1033"/>
                </a:lnTo>
                <a:lnTo>
                  <a:pt x="243" y="1032"/>
                </a:lnTo>
                <a:lnTo>
                  <a:pt x="237" y="1032"/>
                </a:lnTo>
                <a:lnTo>
                  <a:pt x="223" y="1033"/>
                </a:lnTo>
                <a:lnTo>
                  <a:pt x="210" y="1033"/>
                </a:lnTo>
                <a:lnTo>
                  <a:pt x="210" y="1033"/>
                </a:lnTo>
                <a:lnTo>
                  <a:pt x="181" y="1031"/>
                </a:lnTo>
                <a:lnTo>
                  <a:pt x="154" y="1025"/>
                </a:lnTo>
                <a:lnTo>
                  <a:pt x="130" y="1018"/>
                </a:lnTo>
                <a:lnTo>
                  <a:pt x="106" y="1008"/>
                </a:lnTo>
                <a:lnTo>
                  <a:pt x="85" y="998"/>
                </a:lnTo>
                <a:lnTo>
                  <a:pt x="64" y="987"/>
                </a:lnTo>
                <a:lnTo>
                  <a:pt x="45" y="974"/>
                </a:lnTo>
                <a:lnTo>
                  <a:pt x="26" y="962"/>
                </a:lnTo>
                <a:lnTo>
                  <a:pt x="26" y="962"/>
                </a:lnTo>
                <a:lnTo>
                  <a:pt x="18" y="934"/>
                </a:lnTo>
                <a:lnTo>
                  <a:pt x="11" y="904"/>
                </a:lnTo>
                <a:lnTo>
                  <a:pt x="7" y="875"/>
                </a:lnTo>
                <a:lnTo>
                  <a:pt x="4" y="845"/>
                </a:lnTo>
                <a:lnTo>
                  <a:pt x="2" y="814"/>
                </a:lnTo>
                <a:lnTo>
                  <a:pt x="4" y="785"/>
                </a:lnTo>
                <a:lnTo>
                  <a:pt x="7" y="755"/>
                </a:lnTo>
                <a:lnTo>
                  <a:pt x="11" y="727"/>
                </a:lnTo>
                <a:lnTo>
                  <a:pt x="11" y="727"/>
                </a:lnTo>
                <a:lnTo>
                  <a:pt x="7" y="629"/>
                </a:lnTo>
                <a:lnTo>
                  <a:pt x="5" y="578"/>
                </a:lnTo>
                <a:lnTo>
                  <a:pt x="5" y="526"/>
                </a:lnTo>
                <a:lnTo>
                  <a:pt x="7" y="475"/>
                </a:lnTo>
                <a:lnTo>
                  <a:pt x="8" y="423"/>
                </a:lnTo>
                <a:lnTo>
                  <a:pt x="11" y="374"/>
                </a:lnTo>
                <a:lnTo>
                  <a:pt x="16" y="326"/>
                </a:lnTo>
                <a:lnTo>
                  <a:pt x="16" y="326"/>
                </a:lnTo>
                <a:lnTo>
                  <a:pt x="14" y="331"/>
                </a:lnTo>
                <a:lnTo>
                  <a:pt x="11" y="335"/>
                </a:lnTo>
                <a:lnTo>
                  <a:pt x="7" y="339"/>
                </a:lnTo>
                <a:lnTo>
                  <a:pt x="4" y="341"/>
                </a:lnTo>
                <a:lnTo>
                  <a:pt x="0" y="341"/>
                </a:lnTo>
                <a:lnTo>
                  <a:pt x="0" y="341"/>
                </a:lnTo>
                <a:lnTo>
                  <a:pt x="40" y="273"/>
                </a:lnTo>
                <a:lnTo>
                  <a:pt x="82" y="208"/>
                </a:lnTo>
                <a:lnTo>
                  <a:pt x="104" y="178"/>
                </a:lnTo>
                <a:lnTo>
                  <a:pt x="126" y="147"/>
                </a:lnTo>
                <a:lnTo>
                  <a:pt x="148" y="117"/>
                </a:lnTo>
                <a:lnTo>
                  <a:pt x="172" y="89"/>
                </a:lnTo>
                <a:lnTo>
                  <a:pt x="172" y="89"/>
                </a:lnTo>
                <a:lnTo>
                  <a:pt x="178" y="74"/>
                </a:lnTo>
                <a:lnTo>
                  <a:pt x="185" y="61"/>
                </a:lnTo>
                <a:lnTo>
                  <a:pt x="195" y="51"/>
                </a:lnTo>
                <a:lnTo>
                  <a:pt x="205" y="41"/>
                </a:lnTo>
                <a:lnTo>
                  <a:pt x="217" y="34"/>
                </a:lnTo>
                <a:lnTo>
                  <a:pt x="231" y="29"/>
                </a:lnTo>
                <a:lnTo>
                  <a:pt x="245" y="23"/>
                </a:lnTo>
                <a:lnTo>
                  <a:pt x="262" y="19"/>
                </a:lnTo>
                <a:lnTo>
                  <a:pt x="262" y="19"/>
                </a:lnTo>
                <a:lnTo>
                  <a:pt x="281" y="13"/>
                </a:lnTo>
                <a:lnTo>
                  <a:pt x="299" y="10"/>
                </a:lnTo>
                <a:lnTo>
                  <a:pt x="340" y="5"/>
                </a:lnTo>
                <a:lnTo>
                  <a:pt x="383" y="2"/>
                </a:lnTo>
                <a:lnTo>
                  <a:pt x="428" y="0"/>
                </a:lnTo>
                <a:lnTo>
                  <a:pt x="475" y="0"/>
                </a:lnTo>
                <a:lnTo>
                  <a:pt x="519" y="3"/>
                </a:lnTo>
                <a:lnTo>
                  <a:pt x="608" y="9"/>
                </a:lnTo>
                <a:lnTo>
                  <a:pt x="608" y="9"/>
                </a:lnTo>
                <a:lnTo>
                  <a:pt x="715" y="6"/>
                </a:lnTo>
                <a:lnTo>
                  <a:pt x="819" y="6"/>
                </a:lnTo>
                <a:lnTo>
                  <a:pt x="1030" y="8"/>
                </a:lnTo>
                <a:lnTo>
                  <a:pt x="1134" y="8"/>
                </a:lnTo>
                <a:lnTo>
                  <a:pt x="1239" y="8"/>
                </a:lnTo>
                <a:lnTo>
                  <a:pt x="1346" y="5"/>
                </a:lnTo>
                <a:lnTo>
                  <a:pt x="1451" y="0"/>
                </a:lnTo>
                <a:lnTo>
                  <a:pt x="2653" y="23"/>
                </a:lnTo>
                <a:lnTo>
                  <a:pt x="2653" y="23"/>
                </a:lnTo>
                <a:lnTo>
                  <a:pt x="2681" y="24"/>
                </a:lnTo>
                <a:lnTo>
                  <a:pt x="2706" y="27"/>
                </a:lnTo>
                <a:lnTo>
                  <a:pt x="2730" y="33"/>
                </a:lnTo>
                <a:lnTo>
                  <a:pt x="2752" y="40"/>
                </a:lnTo>
                <a:lnTo>
                  <a:pt x="2772" y="48"/>
                </a:lnTo>
                <a:lnTo>
                  <a:pt x="2790" y="58"/>
                </a:lnTo>
                <a:lnTo>
                  <a:pt x="2809" y="69"/>
                </a:lnTo>
                <a:lnTo>
                  <a:pt x="2824" y="83"/>
                </a:lnTo>
                <a:lnTo>
                  <a:pt x="2838" y="97"/>
                </a:lnTo>
                <a:lnTo>
                  <a:pt x="2849" y="114"/>
                </a:lnTo>
                <a:lnTo>
                  <a:pt x="2861" y="131"/>
                </a:lnTo>
                <a:lnTo>
                  <a:pt x="2870" y="151"/>
                </a:lnTo>
                <a:lnTo>
                  <a:pt x="2879" y="171"/>
                </a:lnTo>
                <a:lnTo>
                  <a:pt x="2884" y="193"/>
                </a:lnTo>
                <a:lnTo>
                  <a:pt x="2890" y="215"/>
                </a:lnTo>
                <a:lnTo>
                  <a:pt x="2894" y="239"/>
                </a:lnTo>
                <a:lnTo>
                  <a:pt x="2894" y="239"/>
                </a:lnTo>
                <a:lnTo>
                  <a:pt x="2893" y="270"/>
                </a:lnTo>
                <a:lnTo>
                  <a:pt x="2893" y="301"/>
                </a:lnTo>
                <a:lnTo>
                  <a:pt x="2896" y="363"/>
                </a:lnTo>
                <a:lnTo>
                  <a:pt x="2901" y="423"/>
                </a:lnTo>
                <a:lnTo>
                  <a:pt x="2907" y="482"/>
                </a:lnTo>
                <a:lnTo>
                  <a:pt x="2907" y="482"/>
                </a:lnTo>
                <a:lnTo>
                  <a:pt x="2910" y="516"/>
                </a:lnTo>
                <a:lnTo>
                  <a:pt x="2911" y="551"/>
                </a:lnTo>
                <a:lnTo>
                  <a:pt x="2913" y="619"/>
                </a:lnTo>
                <a:lnTo>
                  <a:pt x="2914" y="688"/>
                </a:lnTo>
                <a:lnTo>
                  <a:pt x="2917" y="723"/>
                </a:lnTo>
                <a:lnTo>
                  <a:pt x="2921" y="758"/>
                </a:lnTo>
                <a:lnTo>
                  <a:pt x="2921" y="758"/>
                </a:lnTo>
                <a:lnTo>
                  <a:pt x="2900" y="800"/>
                </a:lnTo>
                <a:lnTo>
                  <a:pt x="2879" y="841"/>
                </a:lnTo>
                <a:lnTo>
                  <a:pt x="2855" y="882"/>
                </a:lnTo>
                <a:lnTo>
                  <a:pt x="2831" y="920"/>
                </a:lnTo>
                <a:lnTo>
                  <a:pt x="2804" y="956"/>
                </a:lnTo>
                <a:lnTo>
                  <a:pt x="2790" y="973"/>
                </a:lnTo>
                <a:lnTo>
                  <a:pt x="2775" y="990"/>
                </a:lnTo>
                <a:lnTo>
                  <a:pt x="2759" y="1005"/>
                </a:lnTo>
                <a:lnTo>
                  <a:pt x="2743" y="1021"/>
                </a:lnTo>
                <a:lnTo>
                  <a:pt x="2726" y="1036"/>
                </a:lnTo>
                <a:lnTo>
                  <a:pt x="2709" y="1050"/>
                </a:lnTo>
                <a:lnTo>
                  <a:pt x="2709" y="1050"/>
                </a:lnTo>
                <a:lnTo>
                  <a:pt x="2699" y="1056"/>
                </a:lnTo>
                <a:lnTo>
                  <a:pt x="2689" y="1061"/>
                </a:lnTo>
                <a:lnTo>
                  <a:pt x="2668" y="1070"/>
                </a:lnTo>
                <a:lnTo>
                  <a:pt x="2644" y="1077"/>
                </a:lnTo>
                <a:lnTo>
                  <a:pt x="2619" y="1081"/>
                </a:lnTo>
                <a:lnTo>
                  <a:pt x="2594" y="1085"/>
                </a:lnTo>
                <a:lnTo>
                  <a:pt x="2565" y="1087"/>
                </a:lnTo>
                <a:lnTo>
                  <a:pt x="2508" y="1090"/>
                </a:lnTo>
                <a:lnTo>
                  <a:pt x="2508" y="1090"/>
                </a:lnTo>
                <a:lnTo>
                  <a:pt x="2363" y="1092"/>
                </a:lnTo>
                <a:lnTo>
                  <a:pt x="2224" y="1095"/>
                </a:lnTo>
                <a:lnTo>
                  <a:pt x="1942" y="1098"/>
                </a:lnTo>
                <a:lnTo>
                  <a:pt x="1942" y="1098"/>
                </a:lnTo>
                <a:lnTo>
                  <a:pt x="1909" y="1098"/>
                </a:lnTo>
                <a:lnTo>
                  <a:pt x="1880" y="1098"/>
                </a:lnTo>
                <a:lnTo>
                  <a:pt x="1818" y="1095"/>
                </a:lnTo>
                <a:lnTo>
                  <a:pt x="649" y="1056"/>
                </a:lnTo>
                <a:lnTo>
                  <a:pt x="649" y="1056"/>
                </a:lnTo>
                <a:lnTo>
                  <a:pt x="645" y="1057"/>
                </a:lnTo>
                <a:lnTo>
                  <a:pt x="640" y="1059"/>
                </a:lnTo>
                <a:lnTo>
                  <a:pt x="633" y="1063"/>
                </a:lnTo>
                <a:lnTo>
                  <a:pt x="633" y="1063"/>
                </a:lnTo>
                <a:close/>
                <a:moveTo>
                  <a:pt x="2785" y="862"/>
                </a:moveTo>
                <a:lnTo>
                  <a:pt x="2785" y="862"/>
                </a:lnTo>
                <a:lnTo>
                  <a:pt x="2797" y="860"/>
                </a:lnTo>
                <a:lnTo>
                  <a:pt x="2809" y="858"/>
                </a:lnTo>
                <a:lnTo>
                  <a:pt x="2820" y="853"/>
                </a:lnTo>
                <a:lnTo>
                  <a:pt x="2830" y="849"/>
                </a:lnTo>
                <a:lnTo>
                  <a:pt x="2838" y="844"/>
                </a:lnTo>
                <a:lnTo>
                  <a:pt x="2848" y="838"/>
                </a:lnTo>
                <a:lnTo>
                  <a:pt x="2855" y="832"/>
                </a:lnTo>
                <a:lnTo>
                  <a:pt x="2862" y="824"/>
                </a:lnTo>
                <a:lnTo>
                  <a:pt x="2869" y="817"/>
                </a:lnTo>
                <a:lnTo>
                  <a:pt x="2875" y="808"/>
                </a:lnTo>
                <a:lnTo>
                  <a:pt x="2886" y="790"/>
                </a:lnTo>
                <a:lnTo>
                  <a:pt x="2893" y="769"/>
                </a:lnTo>
                <a:lnTo>
                  <a:pt x="2900" y="748"/>
                </a:lnTo>
                <a:lnTo>
                  <a:pt x="2900" y="748"/>
                </a:lnTo>
                <a:lnTo>
                  <a:pt x="2899" y="688"/>
                </a:lnTo>
                <a:lnTo>
                  <a:pt x="2897" y="629"/>
                </a:lnTo>
                <a:lnTo>
                  <a:pt x="2893" y="512"/>
                </a:lnTo>
                <a:lnTo>
                  <a:pt x="2884" y="395"/>
                </a:lnTo>
                <a:lnTo>
                  <a:pt x="2877" y="279"/>
                </a:lnTo>
                <a:lnTo>
                  <a:pt x="2877" y="279"/>
                </a:lnTo>
                <a:lnTo>
                  <a:pt x="2877" y="260"/>
                </a:lnTo>
                <a:lnTo>
                  <a:pt x="2877" y="244"/>
                </a:lnTo>
                <a:lnTo>
                  <a:pt x="2876" y="227"/>
                </a:lnTo>
                <a:lnTo>
                  <a:pt x="2873" y="211"/>
                </a:lnTo>
                <a:lnTo>
                  <a:pt x="2869" y="196"/>
                </a:lnTo>
                <a:lnTo>
                  <a:pt x="2865" y="182"/>
                </a:lnTo>
                <a:lnTo>
                  <a:pt x="2861" y="169"/>
                </a:lnTo>
                <a:lnTo>
                  <a:pt x="2854" y="155"/>
                </a:lnTo>
                <a:lnTo>
                  <a:pt x="2848" y="144"/>
                </a:lnTo>
                <a:lnTo>
                  <a:pt x="2840" y="133"/>
                </a:lnTo>
                <a:lnTo>
                  <a:pt x="2824" y="111"/>
                </a:lnTo>
                <a:lnTo>
                  <a:pt x="2806" y="92"/>
                </a:lnTo>
                <a:lnTo>
                  <a:pt x="2786" y="75"/>
                </a:lnTo>
                <a:lnTo>
                  <a:pt x="2786" y="75"/>
                </a:lnTo>
                <a:lnTo>
                  <a:pt x="2734" y="68"/>
                </a:lnTo>
                <a:lnTo>
                  <a:pt x="2682" y="62"/>
                </a:lnTo>
                <a:lnTo>
                  <a:pt x="2629" y="60"/>
                </a:lnTo>
                <a:lnTo>
                  <a:pt x="2574" y="55"/>
                </a:lnTo>
                <a:lnTo>
                  <a:pt x="2466" y="50"/>
                </a:lnTo>
                <a:lnTo>
                  <a:pt x="2412" y="45"/>
                </a:lnTo>
                <a:lnTo>
                  <a:pt x="2360" y="41"/>
                </a:lnTo>
                <a:lnTo>
                  <a:pt x="2360" y="41"/>
                </a:lnTo>
                <a:lnTo>
                  <a:pt x="2314" y="37"/>
                </a:lnTo>
                <a:lnTo>
                  <a:pt x="2268" y="34"/>
                </a:lnTo>
                <a:lnTo>
                  <a:pt x="2172" y="30"/>
                </a:lnTo>
                <a:lnTo>
                  <a:pt x="2076" y="27"/>
                </a:lnTo>
                <a:lnTo>
                  <a:pt x="1980" y="27"/>
                </a:lnTo>
                <a:lnTo>
                  <a:pt x="1786" y="27"/>
                </a:lnTo>
                <a:lnTo>
                  <a:pt x="1689" y="26"/>
                </a:lnTo>
                <a:lnTo>
                  <a:pt x="1593" y="22"/>
                </a:lnTo>
                <a:lnTo>
                  <a:pt x="1593" y="22"/>
                </a:lnTo>
                <a:lnTo>
                  <a:pt x="1550" y="20"/>
                </a:lnTo>
                <a:lnTo>
                  <a:pt x="1505" y="19"/>
                </a:lnTo>
                <a:lnTo>
                  <a:pt x="1416" y="19"/>
                </a:lnTo>
                <a:lnTo>
                  <a:pt x="1329" y="22"/>
                </a:lnTo>
                <a:lnTo>
                  <a:pt x="1243" y="24"/>
                </a:lnTo>
                <a:lnTo>
                  <a:pt x="1157" y="27"/>
                </a:lnTo>
                <a:lnTo>
                  <a:pt x="1070" y="30"/>
                </a:lnTo>
                <a:lnTo>
                  <a:pt x="986" y="30"/>
                </a:lnTo>
                <a:lnTo>
                  <a:pt x="942" y="29"/>
                </a:lnTo>
                <a:lnTo>
                  <a:pt x="900" y="27"/>
                </a:lnTo>
                <a:lnTo>
                  <a:pt x="900" y="27"/>
                </a:lnTo>
                <a:lnTo>
                  <a:pt x="848" y="26"/>
                </a:lnTo>
                <a:lnTo>
                  <a:pt x="796" y="24"/>
                </a:lnTo>
                <a:lnTo>
                  <a:pt x="694" y="26"/>
                </a:lnTo>
                <a:lnTo>
                  <a:pt x="642" y="27"/>
                </a:lnTo>
                <a:lnTo>
                  <a:pt x="590" y="27"/>
                </a:lnTo>
                <a:lnTo>
                  <a:pt x="536" y="26"/>
                </a:lnTo>
                <a:lnTo>
                  <a:pt x="483" y="22"/>
                </a:lnTo>
                <a:lnTo>
                  <a:pt x="483" y="22"/>
                </a:lnTo>
                <a:lnTo>
                  <a:pt x="487" y="24"/>
                </a:lnTo>
                <a:lnTo>
                  <a:pt x="493" y="27"/>
                </a:lnTo>
                <a:lnTo>
                  <a:pt x="493" y="27"/>
                </a:lnTo>
                <a:lnTo>
                  <a:pt x="489" y="29"/>
                </a:lnTo>
                <a:lnTo>
                  <a:pt x="484" y="27"/>
                </a:lnTo>
                <a:lnTo>
                  <a:pt x="477" y="26"/>
                </a:lnTo>
                <a:lnTo>
                  <a:pt x="477" y="26"/>
                </a:lnTo>
                <a:lnTo>
                  <a:pt x="448" y="24"/>
                </a:lnTo>
                <a:lnTo>
                  <a:pt x="418" y="26"/>
                </a:lnTo>
                <a:lnTo>
                  <a:pt x="359" y="29"/>
                </a:lnTo>
                <a:lnTo>
                  <a:pt x="302" y="33"/>
                </a:lnTo>
                <a:lnTo>
                  <a:pt x="248" y="38"/>
                </a:lnTo>
                <a:lnTo>
                  <a:pt x="248" y="38"/>
                </a:lnTo>
                <a:lnTo>
                  <a:pt x="240" y="44"/>
                </a:lnTo>
                <a:lnTo>
                  <a:pt x="231" y="50"/>
                </a:lnTo>
                <a:lnTo>
                  <a:pt x="217" y="64"/>
                </a:lnTo>
                <a:lnTo>
                  <a:pt x="193" y="90"/>
                </a:lnTo>
                <a:lnTo>
                  <a:pt x="193" y="90"/>
                </a:lnTo>
                <a:lnTo>
                  <a:pt x="188" y="106"/>
                </a:lnTo>
                <a:lnTo>
                  <a:pt x="185" y="123"/>
                </a:lnTo>
                <a:lnTo>
                  <a:pt x="181" y="138"/>
                </a:lnTo>
                <a:lnTo>
                  <a:pt x="175" y="155"/>
                </a:lnTo>
                <a:lnTo>
                  <a:pt x="175" y="155"/>
                </a:lnTo>
                <a:lnTo>
                  <a:pt x="171" y="275"/>
                </a:lnTo>
                <a:lnTo>
                  <a:pt x="170" y="336"/>
                </a:lnTo>
                <a:lnTo>
                  <a:pt x="170" y="400"/>
                </a:lnTo>
                <a:lnTo>
                  <a:pt x="171" y="463"/>
                </a:lnTo>
                <a:lnTo>
                  <a:pt x="172" y="526"/>
                </a:lnTo>
                <a:lnTo>
                  <a:pt x="177" y="588"/>
                </a:lnTo>
                <a:lnTo>
                  <a:pt x="182" y="648"/>
                </a:lnTo>
                <a:lnTo>
                  <a:pt x="182" y="648"/>
                </a:lnTo>
                <a:lnTo>
                  <a:pt x="189" y="676"/>
                </a:lnTo>
                <a:lnTo>
                  <a:pt x="198" y="705"/>
                </a:lnTo>
                <a:lnTo>
                  <a:pt x="208" y="731"/>
                </a:lnTo>
                <a:lnTo>
                  <a:pt x="219" y="755"/>
                </a:lnTo>
                <a:lnTo>
                  <a:pt x="231" y="779"/>
                </a:lnTo>
                <a:lnTo>
                  <a:pt x="245" y="799"/>
                </a:lnTo>
                <a:lnTo>
                  <a:pt x="254" y="808"/>
                </a:lnTo>
                <a:lnTo>
                  <a:pt x="262" y="817"/>
                </a:lnTo>
                <a:lnTo>
                  <a:pt x="271" y="824"/>
                </a:lnTo>
                <a:lnTo>
                  <a:pt x="281" y="831"/>
                </a:lnTo>
                <a:lnTo>
                  <a:pt x="281" y="831"/>
                </a:lnTo>
                <a:lnTo>
                  <a:pt x="302" y="837"/>
                </a:lnTo>
                <a:lnTo>
                  <a:pt x="321" y="841"/>
                </a:lnTo>
                <a:lnTo>
                  <a:pt x="363" y="846"/>
                </a:lnTo>
                <a:lnTo>
                  <a:pt x="408" y="849"/>
                </a:lnTo>
                <a:lnTo>
                  <a:pt x="453" y="851"/>
                </a:lnTo>
                <a:lnTo>
                  <a:pt x="498" y="851"/>
                </a:lnTo>
                <a:lnTo>
                  <a:pt x="543" y="849"/>
                </a:lnTo>
                <a:lnTo>
                  <a:pt x="632" y="848"/>
                </a:lnTo>
                <a:lnTo>
                  <a:pt x="632" y="848"/>
                </a:lnTo>
                <a:lnTo>
                  <a:pt x="791" y="849"/>
                </a:lnTo>
                <a:lnTo>
                  <a:pt x="948" y="852"/>
                </a:lnTo>
                <a:lnTo>
                  <a:pt x="1104" y="855"/>
                </a:lnTo>
                <a:lnTo>
                  <a:pt x="1259" y="859"/>
                </a:lnTo>
                <a:lnTo>
                  <a:pt x="1569" y="870"/>
                </a:lnTo>
                <a:lnTo>
                  <a:pt x="1883" y="883"/>
                </a:lnTo>
                <a:lnTo>
                  <a:pt x="1883" y="883"/>
                </a:lnTo>
                <a:lnTo>
                  <a:pt x="2019" y="889"/>
                </a:lnTo>
                <a:lnTo>
                  <a:pt x="2157" y="893"/>
                </a:lnTo>
                <a:lnTo>
                  <a:pt x="2296" y="896"/>
                </a:lnTo>
                <a:lnTo>
                  <a:pt x="2366" y="896"/>
                </a:lnTo>
                <a:lnTo>
                  <a:pt x="2436" y="894"/>
                </a:lnTo>
                <a:lnTo>
                  <a:pt x="2436" y="894"/>
                </a:lnTo>
                <a:lnTo>
                  <a:pt x="2516" y="893"/>
                </a:lnTo>
                <a:lnTo>
                  <a:pt x="2596" y="891"/>
                </a:lnTo>
                <a:lnTo>
                  <a:pt x="2637" y="890"/>
                </a:lnTo>
                <a:lnTo>
                  <a:pt x="2679" y="887"/>
                </a:lnTo>
                <a:lnTo>
                  <a:pt x="2720" y="883"/>
                </a:lnTo>
                <a:lnTo>
                  <a:pt x="2761" y="877"/>
                </a:lnTo>
                <a:lnTo>
                  <a:pt x="2761" y="877"/>
                </a:lnTo>
                <a:lnTo>
                  <a:pt x="2762" y="872"/>
                </a:lnTo>
                <a:lnTo>
                  <a:pt x="2765" y="868"/>
                </a:lnTo>
                <a:lnTo>
                  <a:pt x="2768" y="866"/>
                </a:lnTo>
                <a:lnTo>
                  <a:pt x="2771" y="863"/>
                </a:lnTo>
                <a:lnTo>
                  <a:pt x="2778" y="862"/>
                </a:lnTo>
                <a:lnTo>
                  <a:pt x="2785" y="862"/>
                </a:lnTo>
                <a:lnTo>
                  <a:pt x="2785" y="862"/>
                </a:lnTo>
                <a:close/>
                <a:moveTo>
                  <a:pt x="1718" y="1039"/>
                </a:moveTo>
                <a:lnTo>
                  <a:pt x="1718" y="1039"/>
                </a:lnTo>
                <a:lnTo>
                  <a:pt x="1727" y="1025"/>
                </a:lnTo>
                <a:lnTo>
                  <a:pt x="1734" y="1012"/>
                </a:lnTo>
                <a:lnTo>
                  <a:pt x="1748" y="983"/>
                </a:lnTo>
                <a:lnTo>
                  <a:pt x="1763" y="955"/>
                </a:lnTo>
                <a:lnTo>
                  <a:pt x="1772" y="942"/>
                </a:lnTo>
                <a:lnTo>
                  <a:pt x="1781" y="929"/>
                </a:lnTo>
                <a:lnTo>
                  <a:pt x="1749" y="998"/>
                </a:lnTo>
                <a:lnTo>
                  <a:pt x="1749" y="998"/>
                </a:lnTo>
                <a:lnTo>
                  <a:pt x="1798" y="945"/>
                </a:lnTo>
                <a:lnTo>
                  <a:pt x="1824" y="921"/>
                </a:lnTo>
                <a:lnTo>
                  <a:pt x="1850" y="897"/>
                </a:lnTo>
                <a:lnTo>
                  <a:pt x="1850" y="897"/>
                </a:lnTo>
                <a:lnTo>
                  <a:pt x="1842" y="896"/>
                </a:lnTo>
                <a:lnTo>
                  <a:pt x="1831" y="896"/>
                </a:lnTo>
                <a:lnTo>
                  <a:pt x="1809" y="896"/>
                </a:lnTo>
                <a:lnTo>
                  <a:pt x="1809" y="896"/>
                </a:lnTo>
                <a:lnTo>
                  <a:pt x="1807" y="896"/>
                </a:lnTo>
                <a:lnTo>
                  <a:pt x="1804" y="897"/>
                </a:lnTo>
                <a:lnTo>
                  <a:pt x="1801" y="901"/>
                </a:lnTo>
                <a:lnTo>
                  <a:pt x="1800" y="907"/>
                </a:lnTo>
                <a:lnTo>
                  <a:pt x="1798" y="910"/>
                </a:lnTo>
                <a:lnTo>
                  <a:pt x="1795" y="912"/>
                </a:lnTo>
                <a:lnTo>
                  <a:pt x="1795" y="912"/>
                </a:lnTo>
                <a:lnTo>
                  <a:pt x="1794" y="910"/>
                </a:lnTo>
                <a:lnTo>
                  <a:pt x="1794" y="907"/>
                </a:lnTo>
                <a:lnTo>
                  <a:pt x="1795" y="901"/>
                </a:lnTo>
                <a:lnTo>
                  <a:pt x="1798" y="897"/>
                </a:lnTo>
                <a:lnTo>
                  <a:pt x="1798" y="896"/>
                </a:lnTo>
                <a:lnTo>
                  <a:pt x="1797" y="894"/>
                </a:lnTo>
                <a:lnTo>
                  <a:pt x="1797" y="894"/>
                </a:lnTo>
                <a:lnTo>
                  <a:pt x="1791" y="893"/>
                </a:lnTo>
                <a:lnTo>
                  <a:pt x="1783" y="893"/>
                </a:lnTo>
                <a:lnTo>
                  <a:pt x="1770" y="894"/>
                </a:lnTo>
                <a:lnTo>
                  <a:pt x="1770" y="894"/>
                </a:lnTo>
                <a:lnTo>
                  <a:pt x="1773" y="898"/>
                </a:lnTo>
                <a:lnTo>
                  <a:pt x="1772" y="903"/>
                </a:lnTo>
                <a:lnTo>
                  <a:pt x="1770" y="907"/>
                </a:lnTo>
                <a:lnTo>
                  <a:pt x="1769" y="911"/>
                </a:lnTo>
                <a:lnTo>
                  <a:pt x="1769" y="911"/>
                </a:lnTo>
                <a:lnTo>
                  <a:pt x="1739" y="952"/>
                </a:lnTo>
                <a:lnTo>
                  <a:pt x="1710" y="991"/>
                </a:lnTo>
                <a:lnTo>
                  <a:pt x="1682" y="1032"/>
                </a:lnTo>
                <a:lnTo>
                  <a:pt x="1668" y="1053"/>
                </a:lnTo>
                <a:lnTo>
                  <a:pt x="1655" y="1074"/>
                </a:lnTo>
                <a:lnTo>
                  <a:pt x="1655" y="1074"/>
                </a:lnTo>
                <a:lnTo>
                  <a:pt x="1673" y="1077"/>
                </a:lnTo>
                <a:lnTo>
                  <a:pt x="1691" y="1078"/>
                </a:lnTo>
                <a:lnTo>
                  <a:pt x="1710" y="1078"/>
                </a:lnTo>
                <a:lnTo>
                  <a:pt x="1728" y="1078"/>
                </a:lnTo>
                <a:lnTo>
                  <a:pt x="1745" y="1077"/>
                </a:lnTo>
                <a:lnTo>
                  <a:pt x="1760" y="1074"/>
                </a:lnTo>
                <a:lnTo>
                  <a:pt x="1774" y="1068"/>
                </a:lnTo>
                <a:lnTo>
                  <a:pt x="1784" y="1063"/>
                </a:lnTo>
                <a:lnTo>
                  <a:pt x="1784" y="1063"/>
                </a:lnTo>
                <a:lnTo>
                  <a:pt x="1783" y="1060"/>
                </a:lnTo>
                <a:lnTo>
                  <a:pt x="1784" y="1057"/>
                </a:lnTo>
                <a:lnTo>
                  <a:pt x="1786" y="1056"/>
                </a:lnTo>
                <a:lnTo>
                  <a:pt x="1788" y="1054"/>
                </a:lnTo>
                <a:lnTo>
                  <a:pt x="1790" y="1053"/>
                </a:lnTo>
                <a:lnTo>
                  <a:pt x="1793" y="1053"/>
                </a:lnTo>
                <a:lnTo>
                  <a:pt x="1794" y="1054"/>
                </a:lnTo>
                <a:lnTo>
                  <a:pt x="1793" y="1057"/>
                </a:lnTo>
                <a:lnTo>
                  <a:pt x="1793" y="1057"/>
                </a:lnTo>
                <a:lnTo>
                  <a:pt x="1788" y="1064"/>
                </a:lnTo>
                <a:lnTo>
                  <a:pt x="1783" y="1070"/>
                </a:lnTo>
                <a:lnTo>
                  <a:pt x="1772" y="1080"/>
                </a:lnTo>
                <a:lnTo>
                  <a:pt x="1822" y="1080"/>
                </a:lnTo>
                <a:lnTo>
                  <a:pt x="1822" y="1080"/>
                </a:lnTo>
                <a:lnTo>
                  <a:pt x="1832" y="1061"/>
                </a:lnTo>
                <a:lnTo>
                  <a:pt x="1843" y="1045"/>
                </a:lnTo>
                <a:lnTo>
                  <a:pt x="1866" y="1011"/>
                </a:lnTo>
                <a:lnTo>
                  <a:pt x="1866" y="1011"/>
                </a:lnTo>
                <a:lnTo>
                  <a:pt x="1866" y="1011"/>
                </a:lnTo>
                <a:lnTo>
                  <a:pt x="1870" y="1008"/>
                </a:lnTo>
                <a:lnTo>
                  <a:pt x="1873" y="1004"/>
                </a:lnTo>
                <a:lnTo>
                  <a:pt x="1878" y="993"/>
                </a:lnTo>
                <a:lnTo>
                  <a:pt x="1874" y="993"/>
                </a:lnTo>
                <a:lnTo>
                  <a:pt x="1874" y="993"/>
                </a:lnTo>
                <a:lnTo>
                  <a:pt x="1888" y="976"/>
                </a:lnTo>
                <a:lnTo>
                  <a:pt x="1901" y="957"/>
                </a:lnTo>
                <a:lnTo>
                  <a:pt x="1912" y="939"/>
                </a:lnTo>
                <a:lnTo>
                  <a:pt x="1923" y="921"/>
                </a:lnTo>
                <a:lnTo>
                  <a:pt x="1791" y="1049"/>
                </a:lnTo>
                <a:lnTo>
                  <a:pt x="1791" y="1049"/>
                </a:lnTo>
                <a:lnTo>
                  <a:pt x="1824" y="1009"/>
                </a:lnTo>
                <a:lnTo>
                  <a:pt x="1857" y="972"/>
                </a:lnTo>
                <a:lnTo>
                  <a:pt x="1892" y="936"/>
                </a:lnTo>
                <a:lnTo>
                  <a:pt x="1929" y="901"/>
                </a:lnTo>
                <a:lnTo>
                  <a:pt x="1929" y="901"/>
                </a:lnTo>
                <a:lnTo>
                  <a:pt x="1918" y="898"/>
                </a:lnTo>
                <a:lnTo>
                  <a:pt x="1905" y="898"/>
                </a:lnTo>
                <a:lnTo>
                  <a:pt x="1878" y="898"/>
                </a:lnTo>
                <a:lnTo>
                  <a:pt x="1878" y="898"/>
                </a:lnTo>
                <a:lnTo>
                  <a:pt x="1866" y="921"/>
                </a:lnTo>
                <a:lnTo>
                  <a:pt x="1853" y="943"/>
                </a:lnTo>
                <a:lnTo>
                  <a:pt x="1825" y="987"/>
                </a:lnTo>
                <a:lnTo>
                  <a:pt x="1825" y="987"/>
                </a:lnTo>
                <a:lnTo>
                  <a:pt x="1821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18" y="984"/>
                </a:lnTo>
                <a:lnTo>
                  <a:pt x="1800" y="1011"/>
                </a:lnTo>
                <a:lnTo>
                  <a:pt x="1788" y="1023"/>
                </a:lnTo>
                <a:lnTo>
                  <a:pt x="1781" y="1032"/>
                </a:lnTo>
                <a:lnTo>
                  <a:pt x="1781" y="1032"/>
                </a:lnTo>
                <a:lnTo>
                  <a:pt x="1793" y="1014"/>
                </a:lnTo>
                <a:lnTo>
                  <a:pt x="1804" y="997"/>
                </a:lnTo>
                <a:lnTo>
                  <a:pt x="1817" y="980"/>
                </a:lnTo>
                <a:lnTo>
                  <a:pt x="1831" y="966"/>
                </a:lnTo>
                <a:lnTo>
                  <a:pt x="1829" y="962"/>
                </a:lnTo>
                <a:lnTo>
                  <a:pt x="1829" y="962"/>
                </a:lnTo>
                <a:lnTo>
                  <a:pt x="1838" y="949"/>
                </a:lnTo>
                <a:lnTo>
                  <a:pt x="1846" y="936"/>
                </a:lnTo>
                <a:lnTo>
                  <a:pt x="1854" y="922"/>
                </a:lnTo>
                <a:lnTo>
                  <a:pt x="1863" y="908"/>
                </a:lnTo>
                <a:lnTo>
                  <a:pt x="1863" y="908"/>
                </a:lnTo>
                <a:lnTo>
                  <a:pt x="1864" y="904"/>
                </a:lnTo>
                <a:lnTo>
                  <a:pt x="1863" y="903"/>
                </a:lnTo>
                <a:lnTo>
                  <a:pt x="1860" y="903"/>
                </a:lnTo>
                <a:lnTo>
                  <a:pt x="1856" y="905"/>
                </a:lnTo>
                <a:lnTo>
                  <a:pt x="1856" y="905"/>
                </a:lnTo>
                <a:lnTo>
                  <a:pt x="1818" y="941"/>
                </a:lnTo>
                <a:lnTo>
                  <a:pt x="1780" y="977"/>
                </a:lnTo>
                <a:lnTo>
                  <a:pt x="1745" y="1014"/>
                </a:lnTo>
                <a:lnTo>
                  <a:pt x="1711" y="1053"/>
                </a:lnTo>
                <a:lnTo>
                  <a:pt x="1711" y="1053"/>
                </a:lnTo>
                <a:lnTo>
                  <a:pt x="1711" y="1049"/>
                </a:lnTo>
                <a:lnTo>
                  <a:pt x="1711" y="1042"/>
                </a:lnTo>
                <a:lnTo>
                  <a:pt x="1711" y="1040"/>
                </a:lnTo>
                <a:lnTo>
                  <a:pt x="1713" y="1038"/>
                </a:lnTo>
                <a:lnTo>
                  <a:pt x="1714" y="1038"/>
                </a:lnTo>
                <a:lnTo>
                  <a:pt x="1718" y="1039"/>
                </a:lnTo>
                <a:lnTo>
                  <a:pt x="1718" y="1039"/>
                </a:lnTo>
                <a:close/>
                <a:moveTo>
                  <a:pt x="231" y="993"/>
                </a:moveTo>
                <a:lnTo>
                  <a:pt x="231" y="993"/>
                </a:lnTo>
                <a:lnTo>
                  <a:pt x="236" y="990"/>
                </a:lnTo>
                <a:lnTo>
                  <a:pt x="240" y="986"/>
                </a:lnTo>
                <a:lnTo>
                  <a:pt x="248" y="974"/>
                </a:lnTo>
                <a:lnTo>
                  <a:pt x="257" y="964"/>
                </a:lnTo>
                <a:lnTo>
                  <a:pt x="261" y="959"/>
                </a:lnTo>
                <a:lnTo>
                  <a:pt x="267" y="955"/>
                </a:lnTo>
                <a:lnTo>
                  <a:pt x="267" y="955"/>
                </a:lnTo>
                <a:lnTo>
                  <a:pt x="260" y="967"/>
                </a:lnTo>
                <a:lnTo>
                  <a:pt x="254" y="977"/>
                </a:lnTo>
                <a:lnTo>
                  <a:pt x="248" y="988"/>
                </a:lnTo>
                <a:lnTo>
                  <a:pt x="244" y="994"/>
                </a:lnTo>
                <a:lnTo>
                  <a:pt x="237" y="1000"/>
                </a:lnTo>
                <a:lnTo>
                  <a:pt x="237" y="1000"/>
                </a:lnTo>
                <a:lnTo>
                  <a:pt x="245" y="1001"/>
                </a:lnTo>
                <a:lnTo>
                  <a:pt x="255" y="1002"/>
                </a:lnTo>
                <a:lnTo>
                  <a:pt x="275" y="1005"/>
                </a:lnTo>
                <a:lnTo>
                  <a:pt x="275" y="1005"/>
                </a:lnTo>
                <a:lnTo>
                  <a:pt x="286" y="984"/>
                </a:lnTo>
                <a:lnTo>
                  <a:pt x="300" y="966"/>
                </a:lnTo>
                <a:lnTo>
                  <a:pt x="316" y="950"/>
                </a:lnTo>
                <a:lnTo>
                  <a:pt x="333" y="936"/>
                </a:lnTo>
                <a:lnTo>
                  <a:pt x="320" y="941"/>
                </a:lnTo>
                <a:lnTo>
                  <a:pt x="317" y="942"/>
                </a:lnTo>
                <a:lnTo>
                  <a:pt x="316" y="946"/>
                </a:lnTo>
                <a:lnTo>
                  <a:pt x="317" y="942"/>
                </a:lnTo>
                <a:lnTo>
                  <a:pt x="320" y="941"/>
                </a:lnTo>
                <a:lnTo>
                  <a:pt x="320" y="941"/>
                </a:lnTo>
                <a:lnTo>
                  <a:pt x="323" y="934"/>
                </a:lnTo>
                <a:lnTo>
                  <a:pt x="327" y="927"/>
                </a:lnTo>
                <a:lnTo>
                  <a:pt x="335" y="915"/>
                </a:lnTo>
                <a:lnTo>
                  <a:pt x="344" y="903"/>
                </a:lnTo>
                <a:lnTo>
                  <a:pt x="348" y="896"/>
                </a:lnTo>
                <a:lnTo>
                  <a:pt x="351" y="889"/>
                </a:lnTo>
                <a:lnTo>
                  <a:pt x="271" y="962"/>
                </a:lnTo>
                <a:lnTo>
                  <a:pt x="271" y="962"/>
                </a:lnTo>
                <a:lnTo>
                  <a:pt x="279" y="948"/>
                </a:lnTo>
                <a:lnTo>
                  <a:pt x="289" y="935"/>
                </a:lnTo>
                <a:lnTo>
                  <a:pt x="300" y="922"/>
                </a:lnTo>
                <a:lnTo>
                  <a:pt x="312" y="910"/>
                </a:lnTo>
                <a:lnTo>
                  <a:pt x="323" y="900"/>
                </a:lnTo>
                <a:lnTo>
                  <a:pt x="335" y="889"/>
                </a:lnTo>
                <a:lnTo>
                  <a:pt x="362" y="870"/>
                </a:lnTo>
                <a:lnTo>
                  <a:pt x="362" y="870"/>
                </a:lnTo>
                <a:lnTo>
                  <a:pt x="365" y="869"/>
                </a:lnTo>
                <a:lnTo>
                  <a:pt x="369" y="870"/>
                </a:lnTo>
                <a:lnTo>
                  <a:pt x="371" y="872"/>
                </a:lnTo>
                <a:lnTo>
                  <a:pt x="371" y="877"/>
                </a:lnTo>
                <a:lnTo>
                  <a:pt x="371" y="877"/>
                </a:lnTo>
                <a:lnTo>
                  <a:pt x="363" y="893"/>
                </a:lnTo>
                <a:lnTo>
                  <a:pt x="354" y="907"/>
                </a:lnTo>
                <a:lnTo>
                  <a:pt x="344" y="920"/>
                </a:lnTo>
                <a:lnTo>
                  <a:pt x="333" y="929"/>
                </a:lnTo>
                <a:lnTo>
                  <a:pt x="337" y="929"/>
                </a:lnTo>
                <a:lnTo>
                  <a:pt x="292" y="1001"/>
                </a:lnTo>
                <a:lnTo>
                  <a:pt x="292" y="1001"/>
                </a:lnTo>
                <a:lnTo>
                  <a:pt x="290" y="1005"/>
                </a:lnTo>
                <a:lnTo>
                  <a:pt x="290" y="1009"/>
                </a:lnTo>
                <a:lnTo>
                  <a:pt x="292" y="1009"/>
                </a:lnTo>
                <a:lnTo>
                  <a:pt x="293" y="1009"/>
                </a:lnTo>
                <a:lnTo>
                  <a:pt x="296" y="1005"/>
                </a:lnTo>
                <a:lnTo>
                  <a:pt x="296" y="1005"/>
                </a:lnTo>
                <a:lnTo>
                  <a:pt x="297" y="1002"/>
                </a:lnTo>
                <a:lnTo>
                  <a:pt x="299" y="1001"/>
                </a:lnTo>
                <a:lnTo>
                  <a:pt x="300" y="1001"/>
                </a:lnTo>
                <a:lnTo>
                  <a:pt x="302" y="1002"/>
                </a:lnTo>
                <a:lnTo>
                  <a:pt x="303" y="1005"/>
                </a:lnTo>
                <a:lnTo>
                  <a:pt x="303" y="1009"/>
                </a:lnTo>
                <a:lnTo>
                  <a:pt x="303" y="1009"/>
                </a:lnTo>
                <a:lnTo>
                  <a:pt x="309" y="1012"/>
                </a:lnTo>
                <a:lnTo>
                  <a:pt x="314" y="1014"/>
                </a:lnTo>
                <a:lnTo>
                  <a:pt x="320" y="1015"/>
                </a:lnTo>
                <a:lnTo>
                  <a:pt x="327" y="1015"/>
                </a:lnTo>
                <a:lnTo>
                  <a:pt x="392" y="925"/>
                </a:lnTo>
                <a:lnTo>
                  <a:pt x="392" y="925"/>
                </a:lnTo>
                <a:lnTo>
                  <a:pt x="375" y="939"/>
                </a:lnTo>
                <a:lnTo>
                  <a:pt x="358" y="956"/>
                </a:lnTo>
                <a:lnTo>
                  <a:pt x="342" y="972"/>
                </a:lnTo>
                <a:lnTo>
                  <a:pt x="326" y="988"/>
                </a:lnTo>
                <a:lnTo>
                  <a:pt x="324" y="983"/>
                </a:lnTo>
                <a:lnTo>
                  <a:pt x="307" y="998"/>
                </a:lnTo>
                <a:lnTo>
                  <a:pt x="307" y="998"/>
                </a:lnTo>
                <a:lnTo>
                  <a:pt x="307" y="994"/>
                </a:lnTo>
                <a:lnTo>
                  <a:pt x="309" y="991"/>
                </a:lnTo>
                <a:lnTo>
                  <a:pt x="312" y="988"/>
                </a:lnTo>
                <a:lnTo>
                  <a:pt x="313" y="983"/>
                </a:lnTo>
                <a:lnTo>
                  <a:pt x="313" y="983"/>
                </a:lnTo>
                <a:lnTo>
                  <a:pt x="314" y="983"/>
                </a:lnTo>
                <a:lnTo>
                  <a:pt x="317" y="980"/>
                </a:lnTo>
                <a:lnTo>
                  <a:pt x="324" y="974"/>
                </a:lnTo>
                <a:lnTo>
                  <a:pt x="327" y="972"/>
                </a:lnTo>
                <a:lnTo>
                  <a:pt x="328" y="972"/>
                </a:lnTo>
                <a:lnTo>
                  <a:pt x="327" y="976"/>
                </a:lnTo>
                <a:lnTo>
                  <a:pt x="324" y="983"/>
                </a:lnTo>
                <a:lnTo>
                  <a:pt x="324" y="983"/>
                </a:lnTo>
                <a:lnTo>
                  <a:pt x="328" y="980"/>
                </a:lnTo>
                <a:lnTo>
                  <a:pt x="333" y="976"/>
                </a:lnTo>
                <a:lnTo>
                  <a:pt x="338" y="967"/>
                </a:lnTo>
                <a:lnTo>
                  <a:pt x="338" y="964"/>
                </a:lnTo>
                <a:lnTo>
                  <a:pt x="338" y="964"/>
                </a:lnTo>
                <a:lnTo>
                  <a:pt x="340" y="960"/>
                </a:lnTo>
                <a:lnTo>
                  <a:pt x="340" y="960"/>
                </a:lnTo>
                <a:lnTo>
                  <a:pt x="362" y="936"/>
                </a:lnTo>
                <a:lnTo>
                  <a:pt x="386" y="914"/>
                </a:lnTo>
                <a:lnTo>
                  <a:pt x="411" y="893"/>
                </a:lnTo>
                <a:lnTo>
                  <a:pt x="439" y="875"/>
                </a:lnTo>
                <a:lnTo>
                  <a:pt x="439" y="875"/>
                </a:lnTo>
                <a:lnTo>
                  <a:pt x="437" y="882"/>
                </a:lnTo>
                <a:lnTo>
                  <a:pt x="432" y="890"/>
                </a:lnTo>
                <a:lnTo>
                  <a:pt x="421" y="907"/>
                </a:lnTo>
                <a:lnTo>
                  <a:pt x="407" y="922"/>
                </a:lnTo>
                <a:lnTo>
                  <a:pt x="394" y="935"/>
                </a:lnTo>
                <a:lnTo>
                  <a:pt x="394" y="935"/>
                </a:lnTo>
                <a:lnTo>
                  <a:pt x="396" y="939"/>
                </a:lnTo>
                <a:lnTo>
                  <a:pt x="396" y="942"/>
                </a:lnTo>
                <a:lnTo>
                  <a:pt x="392" y="949"/>
                </a:lnTo>
                <a:lnTo>
                  <a:pt x="392" y="949"/>
                </a:lnTo>
                <a:lnTo>
                  <a:pt x="379" y="964"/>
                </a:lnTo>
                <a:lnTo>
                  <a:pt x="366" y="981"/>
                </a:lnTo>
                <a:lnTo>
                  <a:pt x="354" y="1000"/>
                </a:lnTo>
                <a:lnTo>
                  <a:pt x="342" y="1019"/>
                </a:lnTo>
                <a:lnTo>
                  <a:pt x="342" y="1019"/>
                </a:lnTo>
                <a:lnTo>
                  <a:pt x="349" y="1015"/>
                </a:lnTo>
                <a:lnTo>
                  <a:pt x="355" y="1011"/>
                </a:lnTo>
                <a:lnTo>
                  <a:pt x="359" y="1005"/>
                </a:lnTo>
                <a:lnTo>
                  <a:pt x="363" y="1000"/>
                </a:lnTo>
                <a:lnTo>
                  <a:pt x="372" y="988"/>
                </a:lnTo>
                <a:lnTo>
                  <a:pt x="376" y="984"/>
                </a:lnTo>
                <a:lnTo>
                  <a:pt x="383" y="979"/>
                </a:lnTo>
                <a:lnTo>
                  <a:pt x="383" y="979"/>
                </a:lnTo>
                <a:lnTo>
                  <a:pt x="383" y="981"/>
                </a:lnTo>
                <a:lnTo>
                  <a:pt x="382" y="986"/>
                </a:lnTo>
                <a:lnTo>
                  <a:pt x="378" y="991"/>
                </a:lnTo>
                <a:lnTo>
                  <a:pt x="373" y="997"/>
                </a:lnTo>
                <a:lnTo>
                  <a:pt x="372" y="1001"/>
                </a:lnTo>
                <a:lnTo>
                  <a:pt x="372" y="1005"/>
                </a:lnTo>
                <a:lnTo>
                  <a:pt x="372" y="1005"/>
                </a:lnTo>
                <a:lnTo>
                  <a:pt x="371" y="1007"/>
                </a:lnTo>
                <a:lnTo>
                  <a:pt x="368" y="1008"/>
                </a:lnTo>
                <a:lnTo>
                  <a:pt x="362" y="1014"/>
                </a:lnTo>
                <a:lnTo>
                  <a:pt x="361" y="1015"/>
                </a:lnTo>
                <a:lnTo>
                  <a:pt x="361" y="1018"/>
                </a:lnTo>
                <a:lnTo>
                  <a:pt x="362" y="1019"/>
                </a:lnTo>
                <a:lnTo>
                  <a:pt x="366" y="1022"/>
                </a:lnTo>
                <a:lnTo>
                  <a:pt x="366" y="1022"/>
                </a:lnTo>
                <a:lnTo>
                  <a:pt x="380" y="1025"/>
                </a:lnTo>
                <a:lnTo>
                  <a:pt x="394" y="1026"/>
                </a:lnTo>
                <a:lnTo>
                  <a:pt x="421" y="1029"/>
                </a:lnTo>
                <a:lnTo>
                  <a:pt x="421" y="1029"/>
                </a:lnTo>
                <a:lnTo>
                  <a:pt x="424" y="1018"/>
                </a:lnTo>
                <a:lnTo>
                  <a:pt x="430" y="1007"/>
                </a:lnTo>
                <a:lnTo>
                  <a:pt x="437" y="997"/>
                </a:lnTo>
                <a:lnTo>
                  <a:pt x="444" y="987"/>
                </a:lnTo>
                <a:lnTo>
                  <a:pt x="459" y="970"/>
                </a:lnTo>
                <a:lnTo>
                  <a:pt x="465" y="963"/>
                </a:lnTo>
                <a:lnTo>
                  <a:pt x="466" y="957"/>
                </a:lnTo>
                <a:lnTo>
                  <a:pt x="466" y="957"/>
                </a:lnTo>
                <a:lnTo>
                  <a:pt x="479" y="939"/>
                </a:lnTo>
                <a:lnTo>
                  <a:pt x="493" y="921"/>
                </a:lnTo>
                <a:lnTo>
                  <a:pt x="507" y="903"/>
                </a:lnTo>
                <a:lnTo>
                  <a:pt x="514" y="893"/>
                </a:lnTo>
                <a:lnTo>
                  <a:pt x="519" y="880"/>
                </a:lnTo>
                <a:lnTo>
                  <a:pt x="519" y="880"/>
                </a:lnTo>
                <a:lnTo>
                  <a:pt x="500" y="893"/>
                </a:lnTo>
                <a:lnTo>
                  <a:pt x="482" y="905"/>
                </a:lnTo>
                <a:lnTo>
                  <a:pt x="463" y="918"/>
                </a:lnTo>
                <a:lnTo>
                  <a:pt x="446" y="932"/>
                </a:lnTo>
                <a:lnTo>
                  <a:pt x="414" y="960"/>
                </a:lnTo>
                <a:lnTo>
                  <a:pt x="385" y="988"/>
                </a:lnTo>
                <a:lnTo>
                  <a:pt x="385" y="988"/>
                </a:lnTo>
                <a:lnTo>
                  <a:pt x="396" y="972"/>
                </a:lnTo>
                <a:lnTo>
                  <a:pt x="407" y="956"/>
                </a:lnTo>
                <a:lnTo>
                  <a:pt x="420" y="942"/>
                </a:lnTo>
                <a:lnTo>
                  <a:pt x="435" y="928"/>
                </a:lnTo>
                <a:lnTo>
                  <a:pt x="451" y="915"/>
                </a:lnTo>
                <a:lnTo>
                  <a:pt x="467" y="903"/>
                </a:lnTo>
                <a:lnTo>
                  <a:pt x="503" y="880"/>
                </a:lnTo>
                <a:lnTo>
                  <a:pt x="503" y="880"/>
                </a:lnTo>
                <a:lnTo>
                  <a:pt x="480" y="875"/>
                </a:lnTo>
                <a:lnTo>
                  <a:pt x="458" y="870"/>
                </a:lnTo>
                <a:lnTo>
                  <a:pt x="434" y="868"/>
                </a:lnTo>
                <a:lnTo>
                  <a:pt x="408" y="868"/>
                </a:lnTo>
                <a:lnTo>
                  <a:pt x="359" y="865"/>
                </a:lnTo>
                <a:lnTo>
                  <a:pt x="335" y="862"/>
                </a:lnTo>
                <a:lnTo>
                  <a:pt x="313" y="859"/>
                </a:lnTo>
                <a:lnTo>
                  <a:pt x="313" y="859"/>
                </a:lnTo>
                <a:lnTo>
                  <a:pt x="307" y="872"/>
                </a:lnTo>
                <a:lnTo>
                  <a:pt x="297" y="887"/>
                </a:lnTo>
                <a:lnTo>
                  <a:pt x="278" y="914"/>
                </a:lnTo>
                <a:lnTo>
                  <a:pt x="278" y="914"/>
                </a:lnTo>
                <a:lnTo>
                  <a:pt x="252" y="952"/>
                </a:lnTo>
                <a:lnTo>
                  <a:pt x="240" y="973"/>
                </a:lnTo>
                <a:lnTo>
                  <a:pt x="234" y="983"/>
                </a:lnTo>
                <a:lnTo>
                  <a:pt x="231" y="993"/>
                </a:lnTo>
                <a:lnTo>
                  <a:pt x="231" y="993"/>
                </a:lnTo>
                <a:close/>
                <a:moveTo>
                  <a:pt x="992" y="986"/>
                </a:moveTo>
                <a:lnTo>
                  <a:pt x="992" y="986"/>
                </a:lnTo>
                <a:lnTo>
                  <a:pt x="1021" y="956"/>
                </a:lnTo>
                <a:lnTo>
                  <a:pt x="1037" y="942"/>
                </a:lnTo>
                <a:lnTo>
                  <a:pt x="1053" y="928"/>
                </a:lnTo>
                <a:lnTo>
                  <a:pt x="1070" y="914"/>
                </a:lnTo>
                <a:lnTo>
                  <a:pt x="1089" y="901"/>
                </a:lnTo>
                <a:lnTo>
                  <a:pt x="1110" y="890"/>
                </a:lnTo>
                <a:lnTo>
                  <a:pt x="1131" y="879"/>
                </a:lnTo>
                <a:lnTo>
                  <a:pt x="1131" y="879"/>
                </a:lnTo>
                <a:lnTo>
                  <a:pt x="1129" y="890"/>
                </a:lnTo>
                <a:lnTo>
                  <a:pt x="1127" y="901"/>
                </a:lnTo>
                <a:lnTo>
                  <a:pt x="1122" y="911"/>
                </a:lnTo>
                <a:lnTo>
                  <a:pt x="1115" y="921"/>
                </a:lnTo>
                <a:lnTo>
                  <a:pt x="1108" y="931"/>
                </a:lnTo>
                <a:lnTo>
                  <a:pt x="1101" y="938"/>
                </a:lnTo>
                <a:lnTo>
                  <a:pt x="1090" y="950"/>
                </a:lnTo>
                <a:lnTo>
                  <a:pt x="1093" y="949"/>
                </a:lnTo>
                <a:lnTo>
                  <a:pt x="1090" y="950"/>
                </a:lnTo>
                <a:lnTo>
                  <a:pt x="1090" y="950"/>
                </a:lnTo>
                <a:lnTo>
                  <a:pt x="1075" y="973"/>
                </a:lnTo>
                <a:lnTo>
                  <a:pt x="1056" y="998"/>
                </a:lnTo>
                <a:lnTo>
                  <a:pt x="1039" y="1022"/>
                </a:lnTo>
                <a:lnTo>
                  <a:pt x="1024" y="1046"/>
                </a:lnTo>
                <a:lnTo>
                  <a:pt x="1024" y="1046"/>
                </a:lnTo>
                <a:lnTo>
                  <a:pt x="1032" y="1045"/>
                </a:lnTo>
                <a:lnTo>
                  <a:pt x="1037" y="1043"/>
                </a:lnTo>
                <a:lnTo>
                  <a:pt x="1037" y="1042"/>
                </a:lnTo>
                <a:lnTo>
                  <a:pt x="1035" y="1042"/>
                </a:lnTo>
                <a:lnTo>
                  <a:pt x="1030" y="1043"/>
                </a:lnTo>
                <a:lnTo>
                  <a:pt x="1030" y="1043"/>
                </a:lnTo>
                <a:lnTo>
                  <a:pt x="1042" y="1032"/>
                </a:lnTo>
                <a:lnTo>
                  <a:pt x="1053" y="1019"/>
                </a:lnTo>
                <a:lnTo>
                  <a:pt x="1065" y="1007"/>
                </a:lnTo>
                <a:lnTo>
                  <a:pt x="1070" y="1002"/>
                </a:lnTo>
                <a:lnTo>
                  <a:pt x="1077" y="998"/>
                </a:lnTo>
                <a:lnTo>
                  <a:pt x="1082" y="994"/>
                </a:lnTo>
                <a:lnTo>
                  <a:pt x="1083" y="991"/>
                </a:lnTo>
                <a:lnTo>
                  <a:pt x="1083" y="991"/>
                </a:lnTo>
                <a:lnTo>
                  <a:pt x="1084" y="988"/>
                </a:lnTo>
                <a:lnTo>
                  <a:pt x="1084" y="986"/>
                </a:lnTo>
                <a:lnTo>
                  <a:pt x="1084" y="986"/>
                </a:lnTo>
                <a:lnTo>
                  <a:pt x="1094" y="974"/>
                </a:lnTo>
                <a:lnTo>
                  <a:pt x="1104" y="964"/>
                </a:lnTo>
                <a:lnTo>
                  <a:pt x="1125" y="943"/>
                </a:lnTo>
                <a:lnTo>
                  <a:pt x="1125" y="943"/>
                </a:lnTo>
                <a:lnTo>
                  <a:pt x="1143" y="927"/>
                </a:lnTo>
                <a:lnTo>
                  <a:pt x="1164" y="908"/>
                </a:lnTo>
                <a:lnTo>
                  <a:pt x="1176" y="900"/>
                </a:lnTo>
                <a:lnTo>
                  <a:pt x="1187" y="891"/>
                </a:lnTo>
                <a:lnTo>
                  <a:pt x="1200" y="886"/>
                </a:lnTo>
                <a:lnTo>
                  <a:pt x="1212" y="879"/>
                </a:lnTo>
                <a:lnTo>
                  <a:pt x="1212" y="879"/>
                </a:lnTo>
                <a:lnTo>
                  <a:pt x="1209" y="887"/>
                </a:lnTo>
                <a:lnTo>
                  <a:pt x="1205" y="896"/>
                </a:lnTo>
                <a:lnTo>
                  <a:pt x="1193" y="911"/>
                </a:lnTo>
                <a:lnTo>
                  <a:pt x="1181" y="924"/>
                </a:lnTo>
                <a:lnTo>
                  <a:pt x="1177" y="927"/>
                </a:lnTo>
                <a:lnTo>
                  <a:pt x="1174" y="927"/>
                </a:lnTo>
                <a:lnTo>
                  <a:pt x="1174" y="927"/>
                </a:lnTo>
                <a:lnTo>
                  <a:pt x="1173" y="927"/>
                </a:lnTo>
                <a:lnTo>
                  <a:pt x="1170" y="927"/>
                </a:lnTo>
                <a:lnTo>
                  <a:pt x="1167" y="929"/>
                </a:lnTo>
                <a:lnTo>
                  <a:pt x="1166" y="934"/>
                </a:lnTo>
                <a:lnTo>
                  <a:pt x="1166" y="938"/>
                </a:lnTo>
                <a:lnTo>
                  <a:pt x="1172" y="939"/>
                </a:lnTo>
                <a:lnTo>
                  <a:pt x="1172" y="939"/>
                </a:lnTo>
                <a:lnTo>
                  <a:pt x="1143" y="972"/>
                </a:lnTo>
                <a:lnTo>
                  <a:pt x="1131" y="988"/>
                </a:lnTo>
                <a:lnTo>
                  <a:pt x="1120" y="1007"/>
                </a:lnTo>
                <a:lnTo>
                  <a:pt x="1186" y="942"/>
                </a:lnTo>
                <a:lnTo>
                  <a:pt x="1186" y="942"/>
                </a:lnTo>
                <a:lnTo>
                  <a:pt x="1204" y="925"/>
                </a:lnTo>
                <a:lnTo>
                  <a:pt x="1225" y="907"/>
                </a:lnTo>
                <a:lnTo>
                  <a:pt x="1247" y="891"/>
                </a:lnTo>
                <a:lnTo>
                  <a:pt x="1259" y="886"/>
                </a:lnTo>
                <a:lnTo>
                  <a:pt x="1270" y="880"/>
                </a:lnTo>
                <a:lnTo>
                  <a:pt x="1270" y="880"/>
                </a:lnTo>
                <a:lnTo>
                  <a:pt x="1274" y="882"/>
                </a:lnTo>
                <a:lnTo>
                  <a:pt x="1278" y="883"/>
                </a:lnTo>
                <a:lnTo>
                  <a:pt x="1281" y="886"/>
                </a:lnTo>
                <a:lnTo>
                  <a:pt x="1281" y="887"/>
                </a:lnTo>
                <a:lnTo>
                  <a:pt x="1281" y="889"/>
                </a:lnTo>
                <a:lnTo>
                  <a:pt x="1198" y="1004"/>
                </a:lnTo>
                <a:lnTo>
                  <a:pt x="1198" y="1004"/>
                </a:lnTo>
                <a:lnTo>
                  <a:pt x="1214" y="986"/>
                </a:lnTo>
                <a:lnTo>
                  <a:pt x="1231" y="969"/>
                </a:lnTo>
                <a:lnTo>
                  <a:pt x="1247" y="953"/>
                </a:lnTo>
                <a:lnTo>
                  <a:pt x="1264" y="938"/>
                </a:lnTo>
                <a:lnTo>
                  <a:pt x="1283" y="922"/>
                </a:lnTo>
                <a:lnTo>
                  <a:pt x="1301" y="908"/>
                </a:lnTo>
                <a:lnTo>
                  <a:pt x="1319" y="896"/>
                </a:lnTo>
                <a:lnTo>
                  <a:pt x="1339" y="883"/>
                </a:lnTo>
                <a:lnTo>
                  <a:pt x="1339" y="883"/>
                </a:lnTo>
                <a:lnTo>
                  <a:pt x="1342" y="883"/>
                </a:lnTo>
                <a:lnTo>
                  <a:pt x="1343" y="883"/>
                </a:lnTo>
                <a:lnTo>
                  <a:pt x="1344" y="884"/>
                </a:lnTo>
                <a:lnTo>
                  <a:pt x="1346" y="887"/>
                </a:lnTo>
                <a:lnTo>
                  <a:pt x="1347" y="893"/>
                </a:lnTo>
                <a:lnTo>
                  <a:pt x="1347" y="896"/>
                </a:lnTo>
                <a:lnTo>
                  <a:pt x="1285" y="991"/>
                </a:lnTo>
                <a:lnTo>
                  <a:pt x="1285" y="991"/>
                </a:lnTo>
                <a:lnTo>
                  <a:pt x="1315" y="963"/>
                </a:lnTo>
                <a:lnTo>
                  <a:pt x="1344" y="935"/>
                </a:lnTo>
                <a:lnTo>
                  <a:pt x="1377" y="907"/>
                </a:lnTo>
                <a:lnTo>
                  <a:pt x="1394" y="894"/>
                </a:lnTo>
                <a:lnTo>
                  <a:pt x="1410" y="882"/>
                </a:lnTo>
                <a:lnTo>
                  <a:pt x="1410" y="882"/>
                </a:lnTo>
                <a:lnTo>
                  <a:pt x="1367" y="879"/>
                </a:lnTo>
                <a:lnTo>
                  <a:pt x="1323" y="877"/>
                </a:lnTo>
                <a:lnTo>
                  <a:pt x="1235" y="877"/>
                </a:lnTo>
                <a:lnTo>
                  <a:pt x="1149" y="877"/>
                </a:lnTo>
                <a:lnTo>
                  <a:pt x="1107" y="877"/>
                </a:lnTo>
                <a:lnTo>
                  <a:pt x="1065" y="877"/>
                </a:lnTo>
                <a:lnTo>
                  <a:pt x="1065" y="877"/>
                </a:lnTo>
                <a:lnTo>
                  <a:pt x="1059" y="889"/>
                </a:lnTo>
                <a:lnTo>
                  <a:pt x="1052" y="900"/>
                </a:lnTo>
                <a:lnTo>
                  <a:pt x="1035" y="922"/>
                </a:lnTo>
                <a:lnTo>
                  <a:pt x="1032" y="925"/>
                </a:lnTo>
                <a:lnTo>
                  <a:pt x="1032" y="925"/>
                </a:lnTo>
                <a:lnTo>
                  <a:pt x="1024" y="941"/>
                </a:lnTo>
                <a:lnTo>
                  <a:pt x="1013" y="956"/>
                </a:lnTo>
                <a:lnTo>
                  <a:pt x="992" y="986"/>
                </a:lnTo>
                <a:lnTo>
                  <a:pt x="992" y="986"/>
                </a:lnTo>
                <a:close/>
                <a:moveTo>
                  <a:pt x="1617" y="898"/>
                </a:moveTo>
                <a:lnTo>
                  <a:pt x="1617" y="898"/>
                </a:lnTo>
                <a:lnTo>
                  <a:pt x="1593" y="917"/>
                </a:lnTo>
                <a:lnTo>
                  <a:pt x="1571" y="935"/>
                </a:lnTo>
                <a:lnTo>
                  <a:pt x="1548" y="953"/>
                </a:lnTo>
                <a:lnTo>
                  <a:pt x="1527" y="974"/>
                </a:lnTo>
                <a:lnTo>
                  <a:pt x="1507" y="994"/>
                </a:lnTo>
                <a:lnTo>
                  <a:pt x="1488" y="1016"/>
                </a:lnTo>
                <a:lnTo>
                  <a:pt x="1469" y="1039"/>
                </a:lnTo>
                <a:lnTo>
                  <a:pt x="1451" y="1063"/>
                </a:lnTo>
                <a:lnTo>
                  <a:pt x="1451" y="1063"/>
                </a:lnTo>
                <a:lnTo>
                  <a:pt x="1509" y="1066"/>
                </a:lnTo>
                <a:lnTo>
                  <a:pt x="1535" y="1067"/>
                </a:lnTo>
                <a:lnTo>
                  <a:pt x="1562" y="1066"/>
                </a:lnTo>
                <a:lnTo>
                  <a:pt x="1562" y="1066"/>
                </a:lnTo>
                <a:lnTo>
                  <a:pt x="1594" y="1026"/>
                </a:lnTo>
                <a:lnTo>
                  <a:pt x="1628" y="987"/>
                </a:lnTo>
                <a:lnTo>
                  <a:pt x="1645" y="967"/>
                </a:lnTo>
                <a:lnTo>
                  <a:pt x="1661" y="946"/>
                </a:lnTo>
                <a:lnTo>
                  <a:pt x="1675" y="925"/>
                </a:lnTo>
                <a:lnTo>
                  <a:pt x="1687" y="904"/>
                </a:lnTo>
                <a:lnTo>
                  <a:pt x="1687" y="904"/>
                </a:lnTo>
                <a:lnTo>
                  <a:pt x="1663" y="920"/>
                </a:lnTo>
                <a:lnTo>
                  <a:pt x="1639" y="936"/>
                </a:lnTo>
                <a:lnTo>
                  <a:pt x="1616" y="953"/>
                </a:lnTo>
                <a:lnTo>
                  <a:pt x="1594" y="973"/>
                </a:lnTo>
                <a:lnTo>
                  <a:pt x="1572" y="993"/>
                </a:lnTo>
                <a:lnTo>
                  <a:pt x="1552" y="1012"/>
                </a:lnTo>
                <a:lnTo>
                  <a:pt x="1533" y="1033"/>
                </a:lnTo>
                <a:lnTo>
                  <a:pt x="1513" y="1054"/>
                </a:lnTo>
                <a:lnTo>
                  <a:pt x="1513" y="1054"/>
                </a:lnTo>
                <a:lnTo>
                  <a:pt x="1541" y="1015"/>
                </a:lnTo>
                <a:lnTo>
                  <a:pt x="1571" y="974"/>
                </a:lnTo>
                <a:lnTo>
                  <a:pt x="1602" y="934"/>
                </a:lnTo>
                <a:lnTo>
                  <a:pt x="1632" y="891"/>
                </a:lnTo>
                <a:lnTo>
                  <a:pt x="1632" y="891"/>
                </a:lnTo>
                <a:lnTo>
                  <a:pt x="1617" y="898"/>
                </a:lnTo>
                <a:lnTo>
                  <a:pt x="1617" y="898"/>
                </a:lnTo>
                <a:close/>
                <a:moveTo>
                  <a:pt x="2529" y="905"/>
                </a:moveTo>
                <a:lnTo>
                  <a:pt x="2529" y="905"/>
                </a:lnTo>
                <a:lnTo>
                  <a:pt x="2512" y="918"/>
                </a:lnTo>
                <a:lnTo>
                  <a:pt x="2495" y="931"/>
                </a:lnTo>
                <a:lnTo>
                  <a:pt x="2480" y="945"/>
                </a:lnTo>
                <a:lnTo>
                  <a:pt x="2464" y="959"/>
                </a:lnTo>
                <a:lnTo>
                  <a:pt x="2436" y="988"/>
                </a:lnTo>
                <a:lnTo>
                  <a:pt x="2422" y="1001"/>
                </a:lnTo>
                <a:lnTo>
                  <a:pt x="2407" y="1014"/>
                </a:lnTo>
                <a:lnTo>
                  <a:pt x="2407" y="1014"/>
                </a:lnTo>
                <a:lnTo>
                  <a:pt x="2393" y="1028"/>
                </a:lnTo>
                <a:lnTo>
                  <a:pt x="2380" y="1045"/>
                </a:lnTo>
                <a:lnTo>
                  <a:pt x="2369" y="1061"/>
                </a:lnTo>
                <a:lnTo>
                  <a:pt x="2356" y="1077"/>
                </a:lnTo>
                <a:lnTo>
                  <a:pt x="2356" y="1077"/>
                </a:lnTo>
                <a:lnTo>
                  <a:pt x="2388" y="1077"/>
                </a:lnTo>
                <a:lnTo>
                  <a:pt x="2419" y="1077"/>
                </a:lnTo>
                <a:lnTo>
                  <a:pt x="2480" y="1074"/>
                </a:lnTo>
                <a:lnTo>
                  <a:pt x="2480" y="1074"/>
                </a:lnTo>
                <a:lnTo>
                  <a:pt x="2498" y="1046"/>
                </a:lnTo>
                <a:lnTo>
                  <a:pt x="2518" y="1019"/>
                </a:lnTo>
                <a:lnTo>
                  <a:pt x="2557" y="966"/>
                </a:lnTo>
                <a:lnTo>
                  <a:pt x="2560" y="964"/>
                </a:lnTo>
                <a:lnTo>
                  <a:pt x="2563" y="962"/>
                </a:lnTo>
                <a:lnTo>
                  <a:pt x="2564" y="960"/>
                </a:lnTo>
                <a:lnTo>
                  <a:pt x="2567" y="957"/>
                </a:lnTo>
                <a:lnTo>
                  <a:pt x="2567" y="957"/>
                </a:lnTo>
                <a:lnTo>
                  <a:pt x="2568" y="953"/>
                </a:lnTo>
                <a:lnTo>
                  <a:pt x="2570" y="952"/>
                </a:lnTo>
                <a:lnTo>
                  <a:pt x="2571" y="952"/>
                </a:lnTo>
                <a:lnTo>
                  <a:pt x="2571" y="952"/>
                </a:lnTo>
                <a:lnTo>
                  <a:pt x="2573" y="948"/>
                </a:lnTo>
                <a:lnTo>
                  <a:pt x="2573" y="948"/>
                </a:lnTo>
                <a:lnTo>
                  <a:pt x="2575" y="942"/>
                </a:lnTo>
                <a:lnTo>
                  <a:pt x="2581" y="938"/>
                </a:lnTo>
                <a:lnTo>
                  <a:pt x="2585" y="935"/>
                </a:lnTo>
                <a:lnTo>
                  <a:pt x="2591" y="932"/>
                </a:lnTo>
                <a:lnTo>
                  <a:pt x="2591" y="932"/>
                </a:lnTo>
                <a:lnTo>
                  <a:pt x="2591" y="931"/>
                </a:lnTo>
                <a:lnTo>
                  <a:pt x="2591" y="928"/>
                </a:lnTo>
                <a:lnTo>
                  <a:pt x="2592" y="924"/>
                </a:lnTo>
                <a:lnTo>
                  <a:pt x="2592" y="920"/>
                </a:lnTo>
                <a:lnTo>
                  <a:pt x="2591" y="920"/>
                </a:lnTo>
                <a:lnTo>
                  <a:pt x="2589" y="921"/>
                </a:lnTo>
                <a:lnTo>
                  <a:pt x="2589" y="921"/>
                </a:lnTo>
                <a:lnTo>
                  <a:pt x="2554" y="949"/>
                </a:lnTo>
                <a:lnTo>
                  <a:pt x="2519" y="979"/>
                </a:lnTo>
                <a:lnTo>
                  <a:pt x="2487" y="1011"/>
                </a:lnTo>
                <a:lnTo>
                  <a:pt x="2456" y="1043"/>
                </a:lnTo>
                <a:lnTo>
                  <a:pt x="2456" y="1043"/>
                </a:lnTo>
                <a:lnTo>
                  <a:pt x="2450" y="1052"/>
                </a:lnTo>
                <a:lnTo>
                  <a:pt x="2445" y="1060"/>
                </a:lnTo>
                <a:lnTo>
                  <a:pt x="2440" y="1064"/>
                </a:lnTo>
                <a:lnTo>
                  <a:pt x="2436" y="1067"/>
                </a:lnTo>
                <a:lnTo>
                  <a:pt x="2431" y="1068"/>
                </a:lnTo>
                <a:lnTo>
                  <a:pt x="2424" y="1068"/>
                </a:lnTo>
                <a:lnTo>
                  <a:pt x="2424" y="1068"/>
                </a:lnTo>
                <a:lnTo>
                  <a:pt x="2443" y="1035"/>
                </a:lnTo>
                <a:lnTo>
                  <a:pt x="2464" y="1002"/>
                </a:lnTo>
                <a:lnTo>
                  <a:pt x="2487" y="972"/>
                </a:lnTo>
                <a:lnTo>
                  <a:pt x="2508" y="942"/>
                </a:lnTo>
                <a:lnTo>
                  <a:pt x="2508" y="942"/>
                </a:lnTo>
                <a:lnTo>
                  <a:pt x="2509" y="938"/>
                </a:lnTo>
                <a:lnTo>
                  <a:pt x="2512" y="934"/>
                </a:lnTo>
                <a:lnTo>
                  <a:pt x="2519" y="927"/>
                </a:lnTo>
                <a:lnTo>
                  <a:pt x="2522" y="924"/>
                </a:lnTo>
                <a:lnTo>
                  <a:pt x="2526" y="920"/>
                </a:lnTo>
                <a:lnTo>
                  <a:pt x="2528" y="912"/>
                </a:lnTo>
                <a:lnTo>
                  <a:pt x="2529" y="905"/>
                </a:lnTo>
                <a:lnTo>
                  <a:pt x="2529" y="905"/>
                </a:lnTo>
                <a:close/>
                <a:moveTo>
                  <a:pt x="2329" y="969"/>
                </a:moveTo>
                <a:lnTo>
                  <a:pt x="2332" y="964"/>
                </a:lnTo>
                <a:lnTo>
                  <a:pt x="2334" y="962"/>
                </a:lnTo>
                <a:lnTo>
                  <a:pt x="2336" y="957"/>
                </a:lnTo>
                <a:lnTo>
                  <a:pt x="2336" y="957"/>
                </a:lnTo>
                <a:lnTo>
                  <a:pt x="2338" y="953"/>
                </a:lnTo>
                <a:lnTo>
                  <a:pt x="2339" y="952"/>
                </a:lnTo>
                <a:lnTo>
                  <a:pt x="2341" y="950"/>
                </a:lnTo>
                <a:lnTo>
                  <a:pt x="2341" y="950"/>
                </a:lnTo>
                <a:lnTo>
                  <a:pt x="2345" y="945"/>
                </a:lnTo>
                <a:lnTo>
                  <a:pt x="2350" y="939"/>
                </a:lnTo>
                <a:lnTo>
                  <a:pt x="2352" y="936"/>
                </a:lnTo>
                <a:lnTo>
                  <a:pt x="2353" y="932"/>
                </a:lnTo>
                <a:lnTo>
                  <a:pt x="2355" y="929"/>
                </a:lnTo>
                <a:lnTo>
                  <a:pt x="2353" y="927"/>
                </a:lnTo>
                <a:lnTo>
                  <a:pt x="2353" y="927"/>
                </a:lnTo>
                <a:lnTo>
                  <a:pt x="2314" y="962"/>
                </a:lnTo>
                <a:lnTo>
                  <a:pt x="2277" y="1000"/>
                </a:lnTo>
                <a:lnTo>
                  <a:pt x="2242" y="1039"/>
                </a:lnTo>
                <a:lnTo>
                  <a:pt x="2209" y="1081"/>
                </a:lnTo>
                <a:lnTo>
                  <a:pt x="2343" y="1077"/>
                </a:lnTo>
                <a:lnTo>
                  <a:pt x="2343" y="1077"/>
                </a:lnTo>
                <a:lnTo>
                  <a:pt x="2358" y="1050"/>
                </a:lnTo>
                <a:lnTo>
                  <a:pt x="2372" y="1026"/>
                </a:lnTo>
                <a:lnTo>
                  <a:pt x="2387" y="1004"/>
                </a:lnTo>
                <a:lnTo>
                  <a:pt x="2402" y="984"/>
                </a:lnTo>
                <a:lnTo>
                  <a:pt x="2405" y="984"/>
                </a:lnTo>
                <a:lnTo>
                  <a:pt x="2418" y="969"/>
                </a:lnTo>
                <a:lnTo>
                  <a:pt x="2418" y="969"/>
                </a:lnTo>
                <a:lnTo>
                  <a:pt x="2418" y="964"/>
                </a:lnTo>
                <a:lnTo>
                  <a:pt x="2418" y="964"/>
                </a:lnTo>
                <a:lnTo>
                  <a:pt x="2425" y="956"/>
                </a:lnTo>
                <a:lnTo>
                  <a:pt x="2429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33" y="950"/>
                </a:lnTo>
                <a:lnTo>
                  <a:pt x="2432" y="952"/>
                </a:lnTo>
                <a:lnTo>
                  <a:pt x="2431" y="955"/>
                </a:lnTo>
                <a:lnTo>
                  <a:pt x="2429" y="957"/>
                </a:lnTo>
                <a:lnTo>
                  <a:pt x="2429" y="957"/>
                </a:lnTo>
                <a:lnTo>
                  <a:pt x="2432" y="957"/>
                </a:lnTo>
                <a:lnTo>
                  <a:pt x="2435" y="956"/>
                </a:lnTo>
                <a:lnTo>
                  <a:pt x="2436" y="953"/>
                </a:lnTo>
                <a:lnTo>
                  <a:pt x="2438" y="950"/>
                </a:lnTo>
                <a:lnTo>
                  <a:pt x="2438" y="950"/>
                </a:lnTo>
                <a:lnTo>
                  <a:pt x="2439" y="943"/>
                </a:lnTo>
                <a:lnTo>
                  <a:pt x="2442" y="936"/>
                </a:lnTo>
                <a:lnTo>
                  <a:pt x="2446" y="929"/>
                </a:lnTo>
                <a:lnTo>
                  <a:pt x="2449" y="921"/>
                </a:lnTo>
                <a:lnTo>
                  <a:pt x="2449" y="921"/>
                </a:lnTo>
                <a:lnTo>
                  <a:pt x="2402" y="956"/>
                </a:lnTo>
                <a:lnTo>
                  <a:pt x="2356" y="993"/>
                </a:lnTo>
                <a:lnTo>
                  <a:pt x="2334" y="1011"/>
                </a:lnTo>
                <a:lnTo>
                  <a:pt x="2311" y="1031"/>
                </a:lnTo>
                <a:lnTo>
                  <a:pt x="2291" y="1052"/>
                </a:lnTo>
                <a:lnTo>
                  <a:pt x="2272" y="1073"/>
                </a:lnTo>
                <a:lnTo>
                  <a:pt x="2272" y="1073"/>
                </a:lnTo>
                <a:lnTo>
                  <a:pt x="2270" y="1074"/>
                </a:lnTo>
                <a:lnTo>
                  <a:pt x="2270" y="1073"/>
                </a:lnTo>
                <a:lnTo>
                  <a:pt x="2269" y="1068"/>
                </a:lnTo>
                <a:lnTo>
                  <a:pt x="2268" y="1064"/>
                </a:lnTo>
                <a:lnTo>
                  <a:pt x="2269" y="1060"/>
                </a:lnTo>
                <a:lnTo>
                  <a:pt x="2269" y="1060"/>
                </a:lnTo>
                <a:lnTo>
                  <a:pt x="2282" y="1036"/>
                </a:lnTo>
                <a:lnTo>
                  <a:pt x="2296" y="1014"/>
                </a:lnTo>
                <a:lnTo>
                  <a:pt x="2327" y="970"/>
                </a:lnTo>
                <a:lnTo>
                  <a:pt x="2329" y="969"/>
                </a:lnTo>
                <a:close/>
                <a:moveTo>
                  <a:pt x="1899" y="1078"/>
                </a:moveTo>
                <a:lnTo>
                  <a:pt x="1899" y="1078"/>
                </a:lnTo>
                <a:lnTo>
                  <a:pt x="1904" y="1078"/>
                </a:lnTo>
                <a:lnTo>
                  <a:pt x="1908" y="1075"/>
                </a:lnTo>
                <a:lnTo>
                  <a:pt x="1911" y="1074"/>
                </a:lnTo>
                <a:lnTo>
                  <a:pt x="1912" y="1071"/>
                </a:lnTo>
                <a:lnTo>
                  <a:pt x="1916" y="1066"/>
                </a:lnTo>
                <a:lnTo>
                  <a:pt x="1918" y="1064"/>
                </a:lnTo>
                <a:lnTo>
                  <a:pt x="1919" y="1064"/>
                </a:lnTo>
                <a:lnTo>
                  <a:pt x="1919" y="1064"/>
                </a:lnTo>
                <a:lnTo>
                  <a:pt x="1922" y="1066"/>
                </a:lnTo>
                <a:lnTo>
                  <a:pt x="1923" y="1067"/>
                </a:lnTo>
                <a:lnTo>
                  <a:pt x="1923" y="1068"/>
                </a:lnTo>
                <a:lnTo>
                  <a:pt x="1922" y="1071"/>
                </a:lnTo>
                <a:lnTo>
                  <a:pt x="1912" y="1080"/>
                </a:lnTo>
                <a:lnTo>
                  <a:pt x="1912" y="1080"/>
                </a:lnTo>
                <a:lnTo>
                  <a:pt x="1919" y="1078"/>
                </a:lnTo>
                <a:lnTo>
                  <a:pt x="1926" y="1080"/>
                </a:lnTo>
                <a:lnTo>
                  <a:pt x="1942" y="1081"/>
                </a:lnTo>
                <a:lnTo>
                  <a:pt x="1954" y="1081"/>
                </a:lnTo>
                <a:lnTo>
                  <a:pt x="1960" y="1080"/>
                </a:lnTo>
                <a:lnTo>
                  <a:pt x="1963" y="1078"/>
                </a:lnTo>
                <a:lnTo>
                  <a:pt x="1963" y="1078"/>
                </a:lnTo>
                <a:lnTo>
                  <a:pt x="2032" y="994"/>
                </a:lnTo>
                <a:lnTo>
                  <a:pt x="2067" y="953"/>
                </a:lnTo>
                <a:lnTo>
                  <a:pt x="2099" y="910"/>
                </a:lnTo>
                <a:lnTo>
                  <a:pt x="2099" y="910"/>
                </a:lnTo>
                <a:lnTo>
                  <a:pt x="2084" y="915"/>
                </a:lnTo>
                <a:lnTo>
                  <a:pt x="2076" y="918"/>
                </a:lnTo>
                <a:lnTo>
                  <a:pt x="2071" y="922"/>
                </a:lnTo>
                <a:lnTo>
                  <a:pt x="1923" y="1057"/>
                </a:lnTo>
                <a:lnTo>
                  <a:pt x="1923" y="1057"/>
                </a:lnTo>
                <a:lnTo>
                  <a:pt x="1958" y="1018"/>
                </a:lnTo>
                <a:lnTo>
                  <a:pt x="1995" y="979"/>
                </a:lnTo>
                <a:lnTo>
                  <a:pt x="2034" y="942"/>
                </a:lnTo>
                <a:lnTo>
                  <a:pt x="2055" y="925"/>
                </a:lnTo>
                <a:lnTo>
                  <a:pt x="2075" y="908"/>
                </a:lnTo>
                <a:lnTo>
                  <a:pt x="2075" y="908"/>
                </a:lnTo>
                <a:lnTo>
                  <a:pt x="2064" y="905"/>
                </a:lnTo>
                <a:lnTo>
                  <a:pt x="2053" y="904"/>
                </a:lnTo>
                <a:lnTo>
                  <a:pt x="2029" y="905"/>
                </a:lnTo>
                <a:lnTo>
                  <a:pt x="2029" y="905"/>
                </a:lnTo>
                <a:lnTo>
                  <a:pt x="2023" y="915"/>
                </a:lnTo>
                <a:lnTo>
                  <a:pt x="2016" y="924"/>
                </a:lnTo>
                <a:lnTo>
                  <a:pt x="2010" y="932"/>
                </a:lnTo>
                <a:lnTo>
                  <a:pt x="2005" y="941"/>
                </a:lnTo>
                <a:lnTo>
                  <a:pt x="2003" y="943"/>
                </a:lnTo>
                <a:lnTo>
                  <a:pt x="2003" y="943"/>
                </a:lnTo>
                <a:lnTo>
                  <a:pt x="1978" y="977"/>
                </a:lnTo>
                <a:lnTo>
                  <a:pt x="1951" y="1009"/>
                </a:lnTo>
                <a:lnTo>
                  <a:pt x="1925" y="1043"/>
                </a:lnTo>
                <a:lnTo>
                  <a:pt x="1899" y="1078"/>
                </a:lnTo>
                <a:lnTo>
                  <a:pt x="1899" y="1078"/>
                </a:lnTo>
                <a:close/>
                <a:moveTo>
                  <a:pt x="248" y="839"/>
                </a:moveTo>
                <a:lnTo>
                  <a:pt x="248" y="839"/>
                </a:lnTo>
                <a:lnTo>
                  <a:pt x="243" y="858"/>
                </a:lnTo>
                <a:lnTo>
                  <a:pt x="234" y="877"/>
                </a:lnTo>
                <a:lnTo>
                  <a:pt x="224" y="894"/>
                </a:lnTo>
                <a:lnTo>
                  <a:pt x="213" y="912"/>
                </a:lnTo>
                <a:lnTo>
                  <a:pt x="191" y="945"/>
                </a:lnTo>
                <a:lnTo>
                  <a:pt x="168" y="977"/>
                </a:lnTo>
                <a:lnTo>
                  <a:pt x="168" y="977"/>
                </a:lnTo>
                <a:lnTo>
                  <a:pt x="177" y="970"/>
                </a:lnTo>
                <a:lnTo>
                  <a:pt x="184" y="963"/>
                </a:lnTo>
                <a:lnTo>
                  <a:pt x="189" y="956"/>
                </a:lnTo>
                <a:lnTo>
                  <a:pt x="198" y="949"/>
                </a:lnTo>
                <a:lnTo>
                  <a:pt x="203" y="943"/>
                </a:lnTo>
                <a:lnTo>
                  <a:pt x="203" y="943"/>
                </a:lnTo>
                <a:lnTo>
                  <a:pt x="203" y="945"/>
                </a:lnTo>
                <a:lnTo>
                  <a:pt x="203" y="948"/>
                </a:lnTo>
                <a:lnTo>
                  <a:pt x="200" y="949"/>
                </a:lnTo>
                <a:lnTo>
                  <a:pt x="198" y="949"/>
                </a:lnTo>
                <a:lnTo>
                  <a:pt x="198" y="949"/>
                </a:lnTo>
                <a:lnTo>
                  <a:pt x="196" y="955"/>
                </a:lnTo>
                <a:lnTo>
                  <a:pt x="193" y="960"/>
                </a:lnTo>
                <a:lnTo>
                  <a:pt x="188" y="970"/>
                </a:lnTo>
                <a:lnTo>
                  <a:pt x="170" y="987"/>
                </a:lnTo>
                <a:lnTo>
                  <a:pt x="170" y="987"/>
                </a:lnTo>
                <a:lnTo>
                  <a:pt x="181" y="991"/>
                </a:lnTo>
                <a:lnTo>
                  <a:pt x="193" y="995"/>
                </a:lnTo>
                <a:lnTo>
                  <a:pt x="202" y="995"/>
                </a:lnTo>
                <a:lnTo>
                  <a:pt x="206" y="995"/>
                </a:lnTo>
                <a:lnTo>
                  <a:pt x="208" y="994"/>
                </a:lnTo>
                <a:lnTo>
                  <a:pt x="208" y="994"/>
                </a:lnTo>
                <a:lnTo>
                  <a:pt x="229" y="963"/>
                </a:lnTo>
                <a:lnTo>
                  <a:pt x="250" y="932"/>
                </a:lnTo>
                <a:lnTo>
                  <a:pt x="293" y="875"/>
                </a:lnTo>
                <a:lnTo>
                  <a:pt x="293" y="875"/>
                </a:lnTo>
                <a:lnTo>
                  <a:pt x="271" y="891"/>
                </a:lnTo>
                <a:lnTo>
                  <a:pt x="250" y="910"/>
                </a:lnTo>
                <a:lnTo>
                  <a:pt x="229" y="929"/>
                </a:lnTo>
                <a:lnTo>
                  <a:pt x="209" y="948"/>
                </a:lnTo>
                <a:lnTo>
                  <a:pt x="209" y="948"/>
                </a:lnTo>
                <a:lnTo>
                  <a:pt x="219" y="935"/>
                </a:lnTo>
                <a:lnTo>
                  <a:pt x="229" y="921"/>
                </a:lnTo>
                <a:lnTo>
                  <a:pt x="238" y="908"/>
                </a:lnTo>
                <a:lnTo>
                  <a:pt x="251" y="896"/>
                </a:lnTo>
                <a:lnTo>
                  <a:pt x="262" y="884"/>
                </a:lnTo>
                <a:lnTo>
                  <a:pt x="276" y="873"/>
                </a:lnTo>
                <a:lnTo>
                  <a:pt x="290" y="863"/>
                </a:lnTo>
                <a:lnTo>
                  <a:pt x="304" y="853"/>
                </a:lnTo>
                <a:lnTo>
                  <a:pt x="304" y="853"/>
                </a:lnTo>
                <a:lnTo>
                  <a:pt x="267" y="842"/>
                </a:lnTo>
                <a:lnTo>
                  <a:pt x="248" y="837"/>
                </a:lnTo>
                <a:lnTo>
                  <a:pt x="240" y="832"/>
                </a:lnTo>
                <a:lnTo>
                  <a:pt x="233" y="827"/>
                </a:lnTo>
                <a:lnTo>
                  <a:pt x="233" y="827"/>
                </a:lnTo>
                <a:lnTo>
                  <a:pt x="230" y="832"/>
                </a:lnTo>
                <a:lnTo>
                  <a:pt x="226" y="838"/>
                </a:lnTo>
                <a:lnTo>
                  <a:pt x="216" y="848"/>
                </a:lnTo>
                <a:lnTo>
                  <a:pt x="205" y="858"/>
                </a:lnTo>
                <a:lnTo>
                  <a:pt x="200" y="862"/>
                </a:lnTo>
                <a:lnTo>
                  <a:pt x="196" y="868"/>
                </a:lnTo>
                <a:lnTo>
                  <a:pt x="200" y="869"/>
                </a:lnTo>
                <a:lnTo>
                  <a:pt x="200" y="869"/>
                </a:lnTo>
                <a:lnTo>
                  <a:pt x="200" y="872"/>
                </a:lnTo>
                <a:lnTo>
                  <a:pt x="199" y="875"/>
                </a:lnTo>
                <a:lnTo>
                  <a:pt x="140" y="960"/>
                </a:lnTo>
                <a:lnTo>
                  <a:pt x="140" y="960"/>
                </a:lnTo>
                <a:lnTo>
                  <a:pt x="146" y="959"/>
                </a:lnTo>
                <a:lnTo>
                  <a:pt x="150" y="956"/>
                </a:lnTo>
                <a:lnTo>
                  <a:pt x="160" y="949"/>
                </a:lnTo>
                <a:lnTo>
                  <a:pt x="164" y="946"/>
                </a:lnTo>
                <a:lnTo>
                  <a:pt x="168" y="945"/>
                </a:lnTo>
                <a:lnTo>
                  <a:pt x="172" y="945"/>
                </a:lnTo>
                <a:lnTo>
                  <a:pt x="175" y="946"/>
                </a:lnTo>
                <a:lnTo>
                  <a:pt x="175" y="946"/>
                </a:lnTo>
                <a:lnTo>
                  <a:pt x="195" y="922"/>
                </a:lnTo>
                <a:lnTo>
                  <a:pt x="215" y="896"/>
                </a:lnTo>
                <a:lnTo>
                  <a:pt x="231" y="868"/>
                </a:lnTo>
                <a:lnTo>
                  <a:pt x="248" y="839"/>
                </a:lnTo>
                <a:lnTo>
                  <a:pt x="248" y="839"/>
                </a:lnTo>
                <a:close/>
                <a:moveTo>
                  <a:pt x="2275" y="962"/>
                </a:moveTo>
                <a:lnTo>
                  <a:pt x="2276" y="960"/>
                </a:lnTo>
                <a:lnTo>
                  <a:pt x="2276" y="960"/>
                </a:lnTo>
                <a:lnTo>
                  <a:pt x="2283" y="950"/>
                </a:lnTo>
                <a:lnTo>
                  <a:pt x="2289" y="939"/>
                </a:lnTo>
                <a:lnTo>
                  <a:pt x="2293" y="929"/>
                </a:lnTo>
                <a:lnTo>
                  <a:pt x="2297" y="917"/>
                </a:lnTo>
                <a:lnTo>
                  <a:pt x="2297" y="917"/>
                </a:lnTo>
                <a:lnTo>
                  <a:pt x="2289" y="921"/>
                </a:lnTo>
                <a:lnTo>
                  <a:pt x="2282" y="925"/>
                </a:lnTo>
                <a:lnTo>
                  <a:pt x="2282" y="925"/>
                </a:lnTo>
                <a:lnTo>
                  <a:pt x="2241" y="960"/>
                </a:lnTo>
                <a:lnTo>
                  <a:pt x="2200" y="998"/>
                </a:lnTo>
                <a:lnTo>
                  <a:pt x="2162" y="1038"/>
                </a:lnTo>
                <a:lnTo>
                  <a:pt x="2124" y="1080"/>
                </a:lnTo>
                <a:lnTo>
                  <a:pt x="2124" y="1080"/>
                </a:lnTo>
                <a:lnTo>
                  <a:pt x="2144" y="1081"/>
                </a:lnTo>
                <a:lnTo>
                  <a:pt x="2161" y="1081"/>
                </a:lnTo>
                <a:lnTo>
                  <a:pt x="2178" y="1080"/>
                </a:lnTo>
                <a:lnTo>
                  <a:pt x="2193" y="1080"/>
                </a:lnTo>
                <a:lnTo>
                  <a:pt x="2193" y="1080"/>
                </a:lnTo>
                <a:lnTo>
                  <a:pt x="2210" y="1054"/>
                </a:lnTo>
                <a:lnTo>
                  <a:pt x="2227" y="1029"/>
                </a:lnTo>
                <a:lnTo>
                  <a:pt x="2244" y="1005"/>
                </a:lnTo>
                <a:lnTo>
                  <a:pt x="2263" y="981"/>
                </a:lnTo>
                <a:lnTo>
                  <a:pt x="2263" y="977"/>
                </a:lnTo>
                <a:lnTo>
                  <a:pt x="2275" y="962"/>
                </a:lnTo>
                <a:close/>
                <a:moveTo>
                  <a:pt x="444" y="1031"/>
                </a:moveTo>
                <a:lnTo>
                  <a:pt x="489" y="1033"/>
                </a:lnTo>
                <a:lnTo>
                  <a:pt x="489" y="1033"/>
                </a:lnTo>
                <a:lnTo>
                  <a:pt x="501" y="1011"/>
                </a:lnTo>
                <a:lnTo>
                  <a:pt x="515" y="990"/>
                </a:lnTo>
                <a:lnTo>
                  <a:pt x="546" y="950"/>
                </a:lnTo>
                <a:lnTo>
                  <a:pt x="546" y="950"/>
                </a:lnTo>
                <a:lnTo>
                  <a:pt x="546" y="949"/>
                </a:lnTo>
                <a:lnTo>
                  <a:pt x="590" y="893"/>
                </a:lnTo>
                <a:lnTo>
                  <a:pt x="590" y="893"/>
                </a:lnTo>
                <a:lnTo>
                  <a:pt x="573" y="903"/>
                </a:lnTo>
                <a:lnTo>
                  <a:pt x="556" y="915"/>
                </a:lnTo>
                <a:lnTo>
                  <a:pt x="539" y="931"/>
                </a:lnTo>
                <a:lnTo>
                  <a:pt x="522" y="946"/>
                </a:lnTo>
                <a:lnTo>
                  <a:pt x="522" y="946"/>
                </a:lnTo>
                <a:lnTo>
                  <a:pt x="501" y="966"/>
                </a:lnTo>
                <a:lnTo>
                  <a:pt x="491" y="974"/>
                </a:lnTo>
                <a:lnTo>
                  <a:pt x="490" y="974"/>
                </a:lnTo>
                <a:lnTo>
                  <a:pt x="490" y="974"/>
                </a:lnTo>
                <a:lnTo>
                  <a:pt x="494" y="970"/>
                </a:lnTo>
                <a:lnTo>
                  <a:pt x="487" y="966"/>
                </a:lnTo>
                <a:lnTo>
                  <a:pt x="487" y="966"/>
                </a:lnTo>
                <a:lnTo>
                  <a:pt x="505" y="946"/>
                </a:lnTo>
                <a:lnTo>
                  <a:pt x="525" y="928"/>
                </a:lnTo>
                <a:lnTo>
                  <a:pt x="566" y="891"/>
                </a:lnTo>
                <a:lnTo>
                  <a:pt x="531" y="886"/>
                </a:lnTo>
                <a:lnTo>
                  <a:pt x="531" y="886"/>
                </a:lnTo>
                <a:lnTo>
                  <a:pt x="511" y="918"/>
                </a:lnTo>
                <a:lnTo>
                  <a:pt x="489" y="948"/>
                </a:lnTo>
                <a:lnTo>
                  <a:pt x="466" y="977"/>
                </a:lnTo>
                <a:lnTo>
                  <a:pt x="444" y="1008"/>
                </a:lnTo>
                <a:lnTo>
                  <a:pt x="444" y="1008"/>
                </a:lnTo>
                <a:lnTo>
                  <a:pt x="442" y="1011"/>
                </a:lnTo>
                <a:lnTo>
                  <a:pt x="444" y="1011"/>
                </a:lnTo>
                <a:lnTo>
                  <a:pt x="448" y="1009"/>
                </a:lnTo>
                <a:lnTo>
                  <a:pt x="452" y="1008"/>
                </a:lnTo>
                <a:lnTo>
                  <a:pt x="458" y="1007"/>
                </a:lnTo>
                <a:lnTo>
                  <a:pt x="458" y="1007"/>
                </a:lnTo>
                <a:lnTo>
                  <a:pt x="452" y="1012"/>
                </a:lnTo>
                <a:lnTo>
                  <a:pt x="446" y="1018"/>
                </a:lnTo>
                <a:lnTo>
                  <a:pt x="445" y="1021"/>
                </a:lnTo>
                <a:lnTo>
                  <a:pt x="444" y="1023"/>
                </a:lnTo>
                <a:lnTo>
                  <a:pt x="442" y="1026"/>
                </a:lnTo>
                <a:lnTo>
                  <a:pt x="444" y="1031"/>
                </a:lnTo>
                <a:lnTo>
                  <a:pt x="444" y="1031"/>
                </a:lnTo>
                <a:close/>
                <a:moveTo>
                  <a:pt x="1486" y="903"/>
                </a:moveTo>
                <a:lnTo>
                  <a:pt x="1486" y="903"/>
                </a:lnTo>
                <a:lnTo>
                  <a:pt x="1438" y="936"/>
                </a:lnTo>
                <a:lnTo>
                  <a:pt x="1416" y="953"/>
                </a:lnTo>
                <a:lnTo>
                  <a:pt x="1395" y="972"/>
                </a:lnTo>
                <a:lnTo>
                  <a:pt x="1374" y="991"/>
                </a:lnTo>
                <a:lnTo>
                  <a:pt x="1354" y="1012"/>
                </a:lnTo>
                <a:lnTo>
                  <a:pt x="1335" y="1035"/>
                </a:lnTo>
                <a:lnTo>
                  <a:pt x="1318" y="1059"/>
                </a:lnTo>
                <a:lnTo>
                  <a:pt x="1318" y="1059"/>
                </a:lnTo>
                <a:lnTo>
                  <a:pt x="1335" y="1061"/>
                </a:lnTo>
                <a:lnTo>
                  <a:pt x="1350" y="1063"/>
                </a:lnTo>
                <a:lnTo>
                  <a:pt x="1364" y="1063"/>
                </a:lnTo>
                <a:lnTo>
                  <a:pt x="1368" y="1061"/>
                </a:lnTo>
                <a:lnTo>
                  <a:pt x="1372" y="1059"/>
                </a:lnTo>
                <a:lnTo>
                  <a:pt x="1372" y="1059"/>
                </a:lnTo>
                <a:lnTo>
                  <a:pt x="1387" y="1039"/>
                </a:lnTo>
                <a:lnTo>
                  <a:pt x="1401" y="1019"/>
                </a:lnTo>
                <a:lnTo>
                  <a:pt x="1433" y="980"/>
                </a:lnTo>
                <a:lnTo>
                  <a:pt x="1464" y="942"/>
                </a:lnTo>
                <a:lnTo>
                  <a:pt x="1478" y="922"/>
                </a:lnTo>
                <a:lnTo>
                  <a:pt x="1490" y="903"/>
                </a:lnTo>
                <a:lnTo>
                  <a:pt x="1490" y="903"/>
                </a:lnTo>
                <a:lnTo>
                  <a:pt x="1488" y="903"/>
                </a:lnTo>
                <a:lnTo>
                  <a:pt x="1486" y="903"/>
                </a:lnTo>
                <a:lnTo>
                  <a:pt x="1486" y="903"/>
                </a:lnTo>
                <a:close/>
                <a:moveTo>
                  <a:pt x="505" y="866"/>
                </a:moveTo>
                <a:lnTo>
                  <a:pt x="505" y="866"/>
                </a:lnTo>
                <a:lnTo>
                  <a:pt x="529" y="872"/>
                </a:lnTo>
                <a:lnTo>
                  <a:pt x="556" y="876"/>
                </a:lnTo>
                <a:lnTo>
                  <a:pt x="609" y="882"/>
                </a:lnTo>
                <a:lnTo>
                  <a:pt x="664" y="884"/>
                </a:lnTo>
                <a:lnTo>
                  <a:pt x="722" y="884"/>
                </a:lnTo>
                <a:lnTo>
                  <a:pt x="779" y="883"/>
                </a:lnTo>
                <a:lnTo>
                  <a:pt x="837" y="879"/>
                </a:lnTo>
                <a:lnTo>
                  <a:pt x="893" y="875"/>
                </a:lnTo>
                <a:lnTo>
                  <a:pt x="948" y="869"/>
                </a:lnTo>
                <a:lnTo>
                  <a:pt x="948" y="869"/>
                </a:lnTo>
                <a:lnTo>
                  <a:pt x="869" y="866"/>
                </a:lnTo>
                <a:lnTo>
                  <a:pt x="792" y="863"/>
                </a:lnTo>
                <a:lnTo>
                  <a:pt x="713" y="860"/>
                </a:lnTo>
                <a:lnTo>
                  <a:pt x="674" y="860"/>
                </a:lnTo>
                <a:lnTo>
                  <a:pt x="633" y="862"/>
                </a:lnTo>
                <a:lnTo>
                  <a:pt x="633" y="862"/>
                </a:lnTo>
                <a:lnTo>
                  <a:pt x="570" y="863"/>
                </a:lnTo>
                <a:lnTo>
                  <a:pt x="538" y="865"/>
                </a:lnTo>
                <a:lnTo>
                  <a:pt x="505" y="866"/>
                </a:lnTo>
                <a:lnTo>
                  <a:pt x="505" y="866"/>
                </a:lnTo>
                <a:close/>
                <a:moveTo>
                  <a:pt x="2050" y="1008"/>
                </a:moveTo>
                <a:lnTo>
                  <a:pt x="2050" y="1008"/>
                </a:lnTo>
                <a:lnTo>
                  <a:pt x="2016" y="1042"/>
                </a:lnTo>
                <a:lnTo>
                  <a:pt x="1999" y="1059"/>
                </a:lnTo>
                <a:lnTo>
                  <a:pt x="1984" y="1077"/>
                </a:lnTo>
                <a:lnTo>
                  <a:pt x="1984" y="1077"/>
                </a:lnTo>
                <a:lnTo>
                  <a:pt x="1991" y="1080"/>
                </a:lnTo>
                <a:lnTo>
                  <a:pt x="1998" y="1081"/>
                </a:lnTo>
                <a:lnTo>
                  <a:pt x="2005" y="1081"/>
                </a:lnTo>
                <a:lnTo>
                  <a:pt x="2012" y="1081"/>
                </a:lnTo>
                <a:lnTo>
                  <a:pt x="2027" y="1080"/>
                </a:lnTo>
                <a:lnTo>
                  <a:pt x="2034" y="1080"/>
                </a:lnTo>
                <a:lnTo>
                  <a:pt x="2041" y="1081"/>
                </a:lnTo>
                <a:lnTo>
                  <a:pt x="2041" y="1081"/>
                </a:lnTo>
                <a:lnTo>
                  <a:pt x="2071" y="1040"/>
                </a:lnTo>
                <a:lnTo>
                  <a:pt x="2102" y="1001"/>
                </a:lnTo>
                <a:lnTo>
                  <a:pt x="2166" y="918"/>
                </a:lnTo>
                <a:lnTo>
                  <a:pt x="2166" y="918"/>
                </a:lnTo>
                <a:lnTo>
                  <a:pt x="2166" y="917"/>
                </a:lnTo>
                <a:lnTo>
                  <a:pt x="2165" y="912"/>
                </a:lnTo>
                <a:lnTo>
                  <a:pt x="2162" y="910"/>
                </a:lnTo>
                <a:lnTo>
                  <a:pt x="2161" y="910"/>
                </a:lnTo>
                <a:lnTo>
                  <a:pt x="2159" y="910"/>
                </a:lnTo>
                <a:lnTo>
                  <a:pt x="2159" y="910"/>
                </a:lnTo>
                <a:lnTo>
                  <a:pt x="2130" y="935"/>
                </a:lnTo>
                <a:lnTo>
                  <a:pt x="2102" y="959"/>
                </a:lnTo>
                <a:lnTo>
                  <a:pt x="2075" y="984"/>
                </a:lnTo>
                <a:lnTo>
                  <a:pt x="2050" y="1008"/>
                </a:lnTo>
                <a:lnTo>
                  <a:pt x="2050" y="1008"/>
                </a:lnTo>
                <a:close/>
                <a:moveTo>
                  <a:pt x="1558" y="893"/>
                </a:moveTo>
                <a:lnTo>
                  <a:pt x="1558" y="893"/>
                </a:lnTo>
                <a:lnTo>
                  <a:pt x="1533" y="911"/>
                </a:lnTo>
                <a:lnTo>
                  <a:pt x="1507" y="929"/>
                </a:lnTo>
                <a:lnTo>
                  <a:pt x="1485" y="949"/>
                </a:lnTo>
                <a:lnTo>
                  <a:pt x="1462" y="970"/>
                </a:lnTo>
                <a:lnTo>
                  <a:pt x="1443" y="991"/>
                </a:lnTo>
                <a:lnTo>
                  <a:pt x="1423" y="1014"/>
                </a:lnTo>
                <a:lnTo>
                  <a:pt x="1405" y="1038"/>
                </a:lnTo>
                <a:lnTo>
                  <a:pt x="1388" y="1061"/>
                </a:lnTo>
                <a:lnTo>
                  <a:pt x="1388" y="1061"/>
                </a:lnTo>
                <a:lnTo>
                  <a:pt x="1416" y="1063"/>
                </a:lnTo>
                <a:lnTo>
                  <a:pt x="1430" y="1064"/>
                </a:lnTo>
                <a:lnTo>
                  <a:pt x="1436" y="1063"/>
                </a:lnTo>
                <a:lnTo>
                  <a:pt x="1438" y="1061"/>
                </a:lnTo>
                <a:lnTo>
                  <a:pt x="1513" y="962"/>
                </a:lnTo>
                <a:lnTo>
                  <a:pt x="1513" y="962"/>
                </a:lnTo>
                <a:lnTo>
                  <a:pt x="1535" y="931"/>
                </a:lnTo>
                <a:lnTo>
                  <a:pt x="1548" y="914"/>
                </a:lnTo>
                <a:lnTo>
                  <a:pt x="1552" y="904"/>
                </a:lnTo>
                <a:lnTo>
                  <a:pt x="1558" y="893"/>
                </a:lnTo>
                <a:lnTo>
                  <a:pt x="1558" y="893"/>
                </a:lnTo>
                <a:close/>
                <a:moveTo>
                  <a:pt x="2788" y="931"/>
                </a:moveTo>
                <a:lnTo>
                  <a:pt x="2788" y="931"/>
                </a:lnTo>
                <a:lnTo>
                  <a:pt x="2786" y="929"/>
                </a:lnTo>
                <a:lnTo>
                  <a:pt x="2786" y="927"/>
                </a:lnTo>
                <a:lnTo>
                  <a:pt x="2788" y="924"/>
                </a:lnTo>
                <a:lnTo>
                  <a:pt x="2790" y="922"/>
                </a:lnTo>
                <a:lnTo>
                  <a:pt x="2796" y="921"/>
                </a:lnTo>
                <a:lnTo>
                  <a:pt x="2796" y="921"/>
                </a:lnTo>
                <a:lnTo>
                  <a:pt x="2796" y="915"/>
                </a:lnTo>
                <a:lnTo>
                  <a:pt x="2799" y="911"/>
                </a:lnTo>
                <a:lnTo>
                  <a:pt x="2806" y="903"/>
                </a:lnTo>
                <a:lnTo>
                  <a:pt x="2814" y="893"/>
                </a:lnTo>
                <a:lnTo>
                  <a:pt x="2818" y="886"/>
                </a:lnTo>
                <a:lnTo>
                  <a:pt x="2821" y="879"/>
                </a:lnTo>
                <a:lnTo>
                  <a:pt x="2821" y="879"/>
                </a:lnTo>
                <a:lnTo>
                  <a:pt x="2793" y="898"/>
                </a:lnTo>
                <a:lnTo>
                  <a:pt x="2765" y="918"/>
                </a:lnTo>
                <a:lnTo>
                  <a:pt x="2740" y="939"/>
                </a:lnTo>
                <a:lnTo>
                  <a:pt x="2714" y="962"/>
                </a:lnTo>
                <a:lnTo>
                  <a:pt x="2692" y="984"/>
                </a:lnTo>
                <a:lnTo>
                  <a:pt x="2669" y="1009"/>
                </a:lnTo>
                <a:lnTo>
                  <a:pt x="2648" y="1035"/>
                </a:lnTo>
                <a:lnTo>
                  <a:pt x="2629" y="1060"/>
                </a:lnTo>
                <a:lnTo>
                  <a:pt x="2629" y="1060"/>
                </a:lnTo>
                <a:lnTo>
                  <a:pt x="2647" y="1057"/>
                </a:lnTo>
                <a:lnTo>
                  <a:pt x="2662" y="1053"/>
                </a:lnTo>
                <a:lnTo>
                  <a:pt x="2677" y="1047"/>
                </a:lnTo>
                <a:lnTo>
                  <a:pt x="2689" y="1043"/>
                </a:lnTo>
                <a:lnTo>
                  <a:pt x="2776" y="941"/>
                </a:lnTo>
                <a:lnTo>
                  <a:pt x="2776" y="941"/>
                </a:lnTo>
                <a:lnTo>
                  <a:pt x="2780" y="939"/>
                </a:lnTo>
                <a:lnTo>
                  <a:pt x="2785" y="938"/>
                </a:lnTo>
                <a:lnTo>
                  <a:pt x="2788" y="935"/>
                </a:lnTo>
                <a:lnTo>
                  <a:pt x="2788" y="931"/>
                </a:lnTo>
                <a:lnTo>
                  <a:pt x="2788" y="931"/>
                </a:lnTo>
                <a:close/>
                <a:moveTo>
                  <a:pt x="1167" y="1049"/>
                </a:moveTo>
                <a:lnTo>
                  <a:pt x="1167" y="1049"/>
                </a:lnTo>
                <a:lnTo>
                  <a:pt x="1181" y="1053"/>
                </a:lnTo>
                <a:lnTo>
                  <a:pt x="1197" y="1056"/>
                </a:lnTo>
                <a:lnTo>
                  <a:pt x="1211" y="1057"/>
                </a:lnTo>
                <a:lnTo>
                  <a:pt x="1223" y="1057"/>
                </a:lnTo>
                <a:lnTo>
                  <a:pt x="1223" y="1057"/>
                </a:lnTo>
                <a:lnTo>
                  <a:pt x="1249" y="1021"/>
                </a:lnTo>
                <a:lnTo>
                  <a:pt x="1274" y="986"/>
                </a:lnTo>
                <a:lnTo>
                  <a:pt x="1323" y="915"/>
                </a:lnTo>
                <a:lnTo>
                  <a:pt x="1323" y="915"/>
                </a:lnTo>
                <a:lnTo>
                  <a:pt x="1329" y="907"/>
                </a:lnTo>
                <a:lnTo>
                  <a:pt x="1330" y="903"/>
                </a:lnTo>
                <a:lnTo>
                  <a:pt x="1332" y="897"/>
                </a:lnTo>
                <a:lnTo>
                  <a:pt x="1332" y="897"/>
                </a:lnTo>
                <a:lnTo>
                  <a:pt x="1315" y="908"/>
                </a:lnTo>
                <a:lnTo>
                  <a:pt x="1298" y="921"/>
                </a:lnTo>
                <a:lnTo>
                  <a:pt x="1283" y="934"/>
                </a:lnTo>
                <a:lnTo>
                  <a:pt x="1267" y="948"/>
                </a:lnTo>
                <a:lnTo>
                  <a:pt x="1239" y="976"/>
                </a:lnTo>
                <a:lnTo>
                  <a:pt x="1211" y="1007"/>
                </a:lnTo>
                <a:lnTo>
                  <a:pt x="1208" y="1000"/>
                </a:lnTo>
                <a:lnTo>
                  <a:pt x="1208" y="1000"/>
                </a:lnTo>
                <a:lnTo>
                  <a:pt x="1198" y="1011"/>
                </a:lnTo>
                <a:lnTo>
                  <a:pt x="1188" y="1023"/>
                </a:lnTo>
                <a:lnTo>
                  <a:pt x="1179" y="1036"/>
                </a:lnTo>
                <a:lnTo>
                  <a:pt x="1167" y="1049"/>
                </a:lnTo>
                <a:lnTo>
                  <a:pt x="1167" y="1049"/>
                </a:lnTo>
                <a:close/>
                <a:moveTo>
                  <a:pt x="1263" y="1026"/>
                </a:moveTo>
                <a:lnTo>
                  <a:pt x="1263" y="1026"/>
                </a:lnTo>
                <a:lnTo>
                  <a:pt x="1259" y="1032"/>
                </a:lnTo>
                <a:lnTo>
                  <a:pt x="1253" y="1040"/>
                </a:lnTo>
                <a:lnTo>
                  <a:pt x="1250" y="1050"/>
                </a:lnTo>
                <a:lnTo>
                  <a:pt x="1250" y="1054"/>
                </a:lnTo>
                <a:lnTo>
                  <a:pt x="1250" y="1060"/>
                </a:lnTo>
                <a:lnTo>
                  <a:pt x="1250" y="1060"/>
                </a:lnTo>
                <a:lnTo>
                  <a:pt x="1266" y="1059"/>
                </a:lnTo>
                <a:lnTo>
                  <a:pt x="1281" y="1060"/>
                </a:lnTo>
                <a:lnTo>
                  <a:pt x="1304" y="1061"/>
                </a:lnTo>
                <a:lnTo>
                  <a:pt x="1304" y="1061"/>
                </a:lnTo>
                <a:lnTo>
                  <a:pt x="1313" y="1040"/>
                </a:lnTo>
                <a:lnTo>
                  <a:pt x="1326" y="1021"/>
                </a:lnTo>
                <a:lnTo>
                  <a:pt x="1351" y="980"/>
                </a:lnTo>
                <a:lnTo>
                  <a:pt x="1377" y="943"/>
                </a:lnTo>
                <a:lnTo>
                  <a:pt x="1403" y="910"/>
                </a:lnTo>
                <a:lnTo>
                  <a:pt x="1403" y="910"/>
                </a:lnTo>
                <a:lnTo>
                  <a:pt x="1405" y="907"/>
                </a:lnTo>
                <a:lnTo>
                  <a:pt x="1405" y="904"/>
                </a:lnTo>
                <a:lnTo>
                  <a:pt x="1403" y="898"/>
                </a:lnTo>
                <a:lnTo>
                  <a:pt x="1403" y="898"/>
                </a:lnTo>
                <a:lnTo>
                  <a:pt x="1367" y="929"/>
                </a:lnTo>
                <a:lnTo>
                  <a:pt x="1330" y="962"/>
                </a:lnTo>
                <a:lnTo>
                  <a:pt x="1294" y="994"/>
                </a:lnTo>
                <a:lnTo>
                  <a:pt x="1263" y="1026"/>
                </a:lnTo>
                <a:lnTo>
                  <a:pt x="1263" y="1026"/>
                </a:lnTo>
                <a:close/>
                <a:moveTo>
                  <a:pt x="1104" y="904"/>
                </a:moveTo>
                <a:lnTo>
                  <a:pt x="1104" y="904"/>
                </a:lnTo>
                <a:lnTo>
                  <a:pt x="1082" y="920"/>
                </a:lnTo>
                <a:lnTo>
                  <a:pt x="1062" y="936"/>
                </a:lnTo>
                <a:lnTo>
                  <a:pt x="1041" y="953"/>
                </a:lnTo>
                <a:lnTo>
                  <a:pt x="1021" y="970"/>
                </a:lnTo>
                <a:lnTo>
                  <a:pt x="1003" y="988"/>
                </a:lnTo>
                <a:lnTo>
                  <a:pt x="985" y="1007"/>
                </a:lnTo>
                <a:lnTo>
                  <a:pt x="966" y="1026"/>
                </a:lnTo>
                <a:lnTo>
                  <a:pt x="949" y="1046"/>
                </a:lnTo>
                <a:lnTo>
                  <a:pt x="949" y="1046"/>
                </a:lnTo>
                <a:lnTo>
                  <a:pt x="964" y="1047"/>
                </a:lnTo>
                <a:lnTo>
                  <a:pt x="978" y="1047"/>
                </a:lnTo>
                <a:lnTo>
                  <a:pt x="1010" y="1047"/>
                </a:lnTo>
                <a:lnTo>
                  <a:pt x="1010" y="1047"/>
                </a:lnTo>
                <a:lnTo>
                  <a:pt x="1011" y="1046"/>
                </a:lnTo>
                <a:lnTo>
                  <a:pt x="1014" y="1045"/>
                </a:lnTo>
                <a:lnTo>
                  <a:pt x="1017" y="1039"/>
                </a:lnTo>
                <a:lnTo>
                  <a:pt x="1020" y="1032"/>
                </a:lnTo>
                <a:lnTo>
                  <a:pt x="1024" y="1026"/>
                </a:lnTo>
                <a:lnTo>
                  <a:pt x="1024" y="1026"/>
                </a:lnTo>
                <a:lnTo>
                  <a:pt x="1069" y="964"/>
                </a:lnTo>
                <a:lnTo>
                  <a:pt x="1091" y="934"/>
                </a:lnTo>
                <a:lnTo>
                  <a:pt x="1110" y="903"/>
                </a:lnTo>
                <a:lnTo>
                  <a:pt x="1110" y="903"/>
                </a:lnTo>
                <a:lnTo>
                  <a:pt x="1105" y="903"/>
                </a:lnTo>
                <a:lnTo>
                  <a:pt x="1104" y="904"/>
                </a:lnTo>
                <a:lnTo>
                  <a:pt x="1104" y="904"/>
                </a:lnTo>
                <a:close/>
                <a:moveTo>
                  <a:pt x="1107" y="1032"/>
                </a:moveTo>
                <a:lnTo>
                  <a:pt x="1107" y="1032"/>
                </a:lnTo>
                <a:lnTo>
                  <a:pt x="1103" y="1033"/>
                </a:lnTo>
                <a:lnTo>
                  <a:pt x="1101" y="1035"/>
                </a:lnTo>
                <a:lnTo>
                  <a:pt x="1100" y="1038"/>
                </a:lnTo>
                <a:lnTo>
                  <a:pt x="1098" y="1042"/>
                </a:lnTo>
                <a:lnTo>
                  <a:pt x="1098" y="1042"/>
                </a:lnTo>
                <a:lnTo>
                  <a:pt x="1098" y="1046"/>
                </a:lnTo>
                <a:lnTo>
                  <a:pt x="1098" y="1049"/>
                </a:lnTo>
                <a:lnTo>
                  <a:pt x="1101" y="1052"/>
                </a:lnTo>
                <a:lnTo>
                  <a:pt x="1104" y="1053"/>
                </a:lnTo>
                <a:lnTo>
                  <a:pt x="1111" y="1056"/>
                </a:lnTo>
                <a:lnTo>
                  <a:pt x="1121" y="1057"/>
                </a:lnTo>
                <a:lnTo>
                  <a:pt x="1129" y="1057"/>
                </a:lnTo>
                <a:lnTo>
                  <a:pt x="1138" y="1056"/>
                </a:lnTo>
                <a:lnTo>
                  <a:pt x="1145" y="1053"/>
                </a:lnTo>
                <a:lnTo>
                  <a:pt x="1149" y="1052"/>
                </a:lnTo>
                <a:lnTo>
                  <a:pt x="1261" y="898"/>
                </a:lnTo>
                <a:lnTo>
                  <a:pt x="1261" y="898"/>
                </a:lnTo>
                <a:lnTo>
                  <a:pt x="1257" y="898"/>
                </a:lnTo>
                <a:lnTo>
                  <a:pt x="1256" y="897"/>
                </a:lnTo>
                <a:lnTo>
                  <a:pt x="1254" y="896"/>
                </a:lnTo>
                <a:lnTo>
                  <a:pt x="1256" y="894"/>
                </a:lnTo>
                <a:lnTo>
                  <a:pt x="1233" y="908"/>
                </a:lnTo>
                <a:lnTo>
                  <a:pt x="1238" y="908"/>
                </a:lnTo>
                <a:lnTo>
                  <a:pt x="1240" y="905"/>
                </a:lnTo>
                <a:lnTo>
                  <a:pt x="1238" y="908"/>
                </a:lnTo>
                <a:lnTo>
                  <a:pt x="1238" y="908"/>
                </a:lnTo>
                <a:lnTo>
                  <a:pt x="1222" y="921"/>
                </a:lnTo>
                <a:lnTo>
                  <a:pt x="1208" y="934"/>
                </a:lnTo>
                <a:lnTo>
                  <a:pt x="1180" y="962"/>
                </a:lnTo>
                <a:lnTo>
                  <a:pt x="1152" y="990"/>
                </a:lnTo>
                <a:lnTo>
                  <a:pt x="1136" y="1002"/>
                </a:lnTo>
                <a:lnTo>
                  <a:pt x="1122" y="1014"/>
                </a:lnTo>
                <a:lnTo>
                  <a:pt x="1122" y="1014"/>
                </a:lnTo>
                <a:lnTo>
                  <a:pt x="1118" y="1015"/>
                </a:lnTo>
                <a:lnTo>
                  <a:pt x="1114" y="1015"/>
                </a:lnTo>
                <a:lnTo>
                  <a:pt x="1114" y="1015"/>
                </a:lnTo>
                <a:lnTo>
                  <a:pt x="1115" y="1021"/>
                </a:lnTo>
                <a:lnTo>
                  <a:pt x="1115" y="1026"/>
                </a:lnTo>
                <a:lnTo>
                  <a:pt x="1112" y="1031"/>
                </a:lnTo>
                <a:lnTo>
                  <a:pt x="1107" y="1032"/>
                </a:lnTo>
                <a:lnTo>
                  <a:pt x="1107" y="1032"/>
                </a:lnTo>
                <a:close/>
                <a:moveTo>
                  <a:pt x="663" y="1039"/>
                </a:moveTo>
                <a:lnTo>
                  <a:pt x="663" y="1039"/>
                </a:lnTo>
                <a:lnTo>
                  <a:pt x="695" y="1042"/>
                </a:lnTo>
                <a:lnTo>
                  <a:pt x="711" y="1042"/>
                </a:lnTo>
                <a:lnTo>
                  <a:pt x="725" y="1042"/>
                </a:lnTo>
                <a:lnTo>
                  <a:pt x="725" y="1042"/>
                </a:lnTo>
                <a:lnTo>
                  <a:pt x="747" y="1005"/>
                </a:lnTo>
                <a:lnTo>
                  <a:pt x="770" y="970"/>
                </a:lnTo>
                <a:lnTo>
                  <a:pt x="792" y="938"/>
                </a:lnTo>
                <a:lnTo>
                  <a:pt x="816" y="910"/>
                </a:lnTo>
                <a:lnTo>
                  <a:pt x="816" y="910"/>
                </a:lnTo>
                <a:lnTo>
                  <a:pt x="817" y="907"/>
                </a:lnTo>
                <a:lnTo>
                  <a:pt x="817" y="904"/>
                </a:lnTo>
                <a:lnTo>
                  <a:pt x="817" y="898"/>
                </a:lnTo>
                <a:lnTo>
                  <a:pt x="817" y="898"/>
                </a:lnTo>
                <a:lnTo>
                  <a:pt x="799" y="910"/>
                </a:lnTo>
                <a:lnTo>
                  <a:pt x="782" y="922"/>
                </a:lnTo>
                <a:lnTo>
                  <a:pt x="765" y="935"/>
                </a:lnTo>
                <a:lnTo>
                  <a:pt x="750" y="949"/>
                </a:lnTo>
                <a:lnTo>
                  <a:pt x="720" y="979"/>
                </a:lnTo>
                <a:lnTo>
                  <a:pt x="691" y="1008"/>
                </a:lnTo>
                <a:lnTo>
                  <a:pt x="688" y="1007"/>
                </a:lnTo>
                <a:lnTo>
                  <a:pt x="688" y="1007"/>
                </a:lnTo>
                <a:lnTo>
                  <a:pt x="682" y="1009"/>
                </a:lnTo>
                <a:lnTo>
                  <a:pt x="678" y="1012"/>
                </a:lnTo>
                <a:lnTo>
                  <a:pt x="674" y="1016"/>
                </a:lnTo>
                <a:lnTo>
                  <a:pt x="671" y="1021"/>
                </a:lnTo>
                <a:lnTo>
                  <a:pt x="667" y="1031"/>
                </a:lnTo>
                <a:lnTo>
                  <a:pt x="663" y="1039"/>
                </a:lnTo>
                <a:lnTo>
                  <a:pt x="663" y="1039"/>
                </a:lnTo>
                <a:close/>
                <a:moveTo>
                  <a:pt x="2196" y="964"/>
                </a:moveTo>
                <a:lnTo>
                  <a:pt x="2196" y="964"/>
                </a:lnTo>
                <a:lnTo>
                  <a:pt x="2200" y="957"/>
                </a:lnTo>
                <a:lnTo>
                  <a:pt x="2203" y="953"/>
                </a:lnTo>
                <a:lnTo>
                  <a:pt x="2210" y="945"/>
                </a:lnTo>
                <a:lnTo>
                  <a:pt x="2217" y="936"/>
                </a:lnTo>
                <a:lnTo>
                  <a:pt x="2220" y="931"/>
                </a:lnTo>
                <a:lnTo>
                  <a:pt x="2221" y="922"/>
                </a:lnTo>
                <a:lnTo>
                  <a:pt x="2221" y="922"/>
                </a:lnTo>
                <a:lnTo>
                  <a:pt x="2200" y="939"/>
                </a:lnTo>
                <a:lnTo>
                  <a:pt x="2179" y="956"/>
                </a:lnTo>
                <a:lnTo>
                  <a:pt x="2159" y="973"/>
                </a:lnTo>
                <a:lnTo>
                  <a:pt x="2140" y="991"/>
                </a:lnTo>
                <a:lnTo>
                  <a:pt x="2102" y="1028"/>
                </a:lnTo>
                <a:lnTo>
                  <a:pt x="2068" y="1067"/>
                </a:lnTo>
                <a:lnTo>
                  <a:pt x="2068" y="1067"/>
                </a:lnTo>
                <a:lnTo>
                  <a:pt x="2065" y="1073"/>
                </a:lnTo>
                <a:lnTo>
                  <a:pt x="2064" y="1077"/>
                </a:lnTo>
                <a:lnTo>
                  <a:pt x="2064" y="1078"/>
                </a:lnTo>
                <a:lnTo>
                  <a:pt x="2065" y="1080"/>
                </a:lnTo>
                <a:lnTo>
                  <a:pt x="2068" y="1081"/>
                </a:lnTo>
                <a:lnTo>
                  <a:pt x="2071" y="1081"/>
                </a:lnTo>
                <a:lnTo>
                  <a:pt x="2071" y="1081"/>
                </a:lnTo>
                <a:lnTo>
                  <a:pt x="2093" y="1080"/>
                </a:lnTo>
                <a:lnTo>
                  <a:pt x="2103" y="1080"/>
                </a:lnTo>
                <a:lnTo>
                  <a:pt x="2113" y="1080"/>
                </a:lnTo>
                <a:lnTo>
                  <a:pt x="2193" y="969"/>
                </a:lnTo>
                <a:lnTo>
                  <a:pt x="2196" y="964"/>
                </a:lnTo>
                <a:close/>
                <a:moveTo>
                  <a:pt x="1741" y="910"/>
                </a:moveTo>
                <a:lnTo>
                  <a:pt x="1741" y="910"/>
                </a:lnTo>
                <a:lnTo>
                  <a:pt x="1720" y="927"/>
                </a:lnTo>
                <a:lnTo>
                  <a:pt x="1698" y="945"/>
                </a:lnTo>
                <a:lnTo>
                  <a:pt x="1679" y="964"/>
                </a:lnTo>
                <a:lnTo>
                  <a:pt x="1661" y="984"/>
                </a:lnTo>
                <a:lnTo>
                  <a:pt x="1624" y="1026"/>
                </a:lnTo>
                <a:lnTo>
                  <a:pt x="1589" y="1068"/>
                </a:lnTo>
                <a:lnTo>
                  <a:pt x="1589" y="1068"/>
                </a:lnTo>
                <a:lnTo>
                  <a:pt x="1596" y="1073"/>
                </a:lnTo>
                <a:lnTo>
                  <a:pt x="1604" y="1074"/>
                </a:lnTo>
                <a:lnTo>
                  <a:pt x="1611" y="1074"/>
                </a:lnTo>
                <a:lnTo>
                  <a:pt x="1616" y="1071"/>
                </a:lnTo>
                <a:lnTo>
                  <a:pt x="1616" y="1071"/>
                </a:lnTo>
                <a:lnTo>
                  <a:pt x="1655" y="1032"/>
                </a:lnTo>
                <a:lnTo>
                  <a:pt x="1693" y="991"/>
                </a:lnTo>
                <a:lnTo>
                  <a:pt x="1711" y="970"/>
                </a:lnTo>
                <a:lnTo>
                  <a:pt x="1728" y="949"/>
                </a:lnTo>
                <a:lnTo>
                  <a:pt x="1743" y="927"/>
                </a:lnTo>
                <a:lnTo>
                  <a:pt x="1759" y="904"/>
                </a:lnTo>
                <a:lnTo>
                  <a:pt x="1759" y="904"/>
                </a:lnTo>
                <a:lnTo>
                  <a:pt x="1749" y="905"/>
                </a:lnTo>
                <a:lnTo>
                  <a:pt x="1741" y="910"/>
                </a:lnTo>
                <a:lnTo>
                  <a:pt x="1741" y="910"/>
                </a:lnTo>
                <a:close/>
                <a:moveTo>
                  <a:pt x="1836" y="1078"/>
                </a:moveTo>
                <a:lnTo>
                  <a:pt x="1836" y="1078"/>
                </a:lnTo>
                <a:lnTo>
                  <a:pt x="1852" y="1081"/>
                </a:lnTo>
                <a:lnTo>
                  <a:pt x="1870" y="1084"/>
                </a:lnTo>
                <a:lnTo>
                  <a:pt x="1878" y="1083"/>
                </a:lnTo>
                <a:lnTo>
                  <a:pt x="1887" y="1081"/>
                </a:lnTo>
                <a:lnTo>
                  <a:pt x="1892" y="1078"/>
                </a:lnTo>
                <a:lnTo>
                  <a:pt x="1898" y="1074"/>
                </a:lnTo>
                <a:lnTo>
                  <a:pt x="1898" y="1074"/>
                </a:lnTo>
                <a:lnTo>
                  <a:pt x="1908" y="1059"/>
                </a:lnTo>
                <a:lnTo>
                  <a:pt x="1912" y="1052"/>
                </a:lnTo>
                <a:lnTo>
                  <a:pt x="1915" y="1043"/>
                </a:lnTo>
                <a:lnTo>
                  <a:pt x="1915" y="1043"/>
                </a:lnTo>
                <a:lnTo>
                  <a:pt x="1915" y="1042"/>
                </a:lnTo>
                <a:lnTo>
                  <a:pt x="1916" y="1038"/>
                </a:lnTo>
                <a:lnTo>
                  <a:pt x="1923" y="1028"/>
                </a:lnTo>
                <a:lnTo>
                  <a:pt x="1942" y="1007"/>
                </a:lnTo>
                <a:lnTo>
                  <a:pt x="1942" y="1007"/>
                </a:lnTo>
                <a:lnTo>
                  <a:pt x="1943" y="1007"/>
                </a:lnTo>
                <a:lnTo>
                  <a:pt x="2015" y="908"/>
                </a:lnTo>
                <a:lnTo>
                  <a:pt x="2015" y="908"/>
                </a:lnTo>
                <a:lnTo>
                  <a:pt x="1980" y="938"/>
                </a:lnTo>
                <a:lnTo>
                  <a:pt x="1946" y="967"/>
                </a:lnTo>
                <a:lnTo>
                  <a:pt x="1913" y="1000"/>
                </a:lnTo>
                <a:lnTo>
                  <a:pt x="1881" y="1032"/>
                </a:lnTo>
                <a:lnTo>
                  <a:pt x="1880" y="1026"/>
                </a:lnTo>
                <a:lnTo>
                  <a:pt x="1880" y="1026"/>
                </a:lnTo>
                <a:lnTo>
                  <a:pt x="1874" y="1032"/>
                </a:lnTo>
                <a:lnTo>
                  <a:pt x="1869" y="1038"/>
                </a:lnTo>
                <a:lnTo>
                  <a:pt x="1860" y="1052"/>
                </a:lnTo>
                <a:lnTo>
                  <a:pt x="1849" y="1066"/>
                </a:lnTo>
                <a:lnTo>
                  <a:pt x="1843" y="1073"/>
                </a:lnTo>
                <a:lnTo>
                  <a:pt x="1836" y="1078"/>
                </a:lnTo>
                <a:lnTo>
                  <a:pt x="1836" y="1078"/>
                </a:lnTo>
                <a:close/>
                <a:moveTo>
                  <a:pt x="2650" y="918"/>
                </a:moveTo>
                <a:lnTo>
                  <a:pt x="2650" y="918"/>
                </a:lnTo>
                <a:lnTo>
                  <a:pt x="2608" y="952"/>
                </a:lnTo>
                <a:lnTo>
                  <a:pt x="2588" y="970"/>
                </a:lnTo>
                <a:lnTo>
                  <a:pt x="2568" y="988"/>
                </a:lnTo>
                <a:lnTo>
                  <a:pt x="2549" y="1008"/>
                </a:lnTo>
                <a:lnTo>
                  <a:pt x="2530" y="1028"/>
                </a:lnTo>
                <a:lnTo>
                  <a:pt x="2512" y="1049"/>
                </a:lnTo>
                <a:lnTo>
                  <a:pt x="2495" y="1071"/>
                </a:lnTo>
                <a:lnTo>
                  <a:pt x="2495" y="1071"/>
                </a:lnTo>
                <a:lnTo>
                  <a:pt x="2509" y="1071"/>
                </a:lnTo>
                <a:lnTo>
                  <a:pt x="2525" y="1073"/>
                </a:lnTo>
                <a:lnTo>
                  <a:pt x="2533" y="1073"/>
                </a:lnTo>
                <a:lnTo>
                  <a:pt x="2540" y="1071"/>
                </a:lnTo>
                <a:lnTo>
                  <a:pt x="2544" y="1070"/>
                </a:lnTo>
                <a:lnTo>
                  <a:pt x="2549" y="1067"/>
                </a:lnTo>
                <a:lnTo>
                  <a:pt x="2549" y="1067"/>
                </a:lnTo>
                <a:lnTo>
                  <a:pt x="2570" y="1033"/>
                </a:lnTo>
                <a:lnTo>
                  <a:pt x="2592" y="1001"/>
                </a:lnTo>
                <a:lnTo>
                  <a:pt x="2603" y="986"/>
                </a:lnTo>
                <a:lnTo>
                  <a:pt x="2616" y="972"/>
                </a:lnTo>
                <a:lnTo>
                  <a:pt x="2629" y="957"/>
                </a:lnTo>
                <a:lnTo>
                  <a:pt x="2643" y="945"/>
                </a:lnTo>
                <a:lnTo>
                  <a:pt x="2643" y="945"/>
                </a:lnTo>
                <a:lnTo>
                  <a:pt x="2644" y="943"/>
                </a:lnTo>
                <a:lnTo>
                  <a:pt x="2641" y="946"/>
                </a:lnTo>
                <a:lnTo>
                  <a:pt x="2639" y="948"/>
                </a:lnTo>
                <a:lnTo>
                  <a:pt x="2640" y="945"/>
                </a:lnTo>
                <a:lnTo>
                  <a:pt x="2640" y="945"/>
                </a:lnTo>
                <a:lnTo>
                  <a:pt x="2644" y="939"/>
                </a:lnTo>
                <a:lnTo>
                  <a:pt x="2648" y="931"/>
                </a:lnTo>
                <a:lnTo>
                  <a:pt x="2650" y="924"/>
                </a:lnTo>
                <a:lnTo>
                  <a:pt x="2654" y="917"/>
                </a:lnTo>
                <a:lnTo>
                  <a:pt x="2654" y="917"/>
                </a:lnTo>
                <a:lnTo>
                  <a:pt x="2650" y="918"/>
                </a:lnTo>
                <a:lnTo>
                  <a:pt x="2650" y="918"/>
                </a:lnTo>
                <a:close/>
                <a:moveTo>
                  <a:pt x="23" y="461"/>
                </a:moveTo>
                <a:lnTo>
                  <a:pt x="23" y="461"/>
                </a:lnTo>
                <a:lnTo>
                  <a:pt x="35" y="439"/>
                </a:lnTo>
                <a:lnTo>
                  <a:pt x="46" y="415"/>
                </a:lnTo>
                <a:lnTo>
                  <a:pt x="71" y="370"/>
                </a:lnTo>
                <a:lnTo>
                  <a:pt x="71" y="370"/>
                </a:lnTo>
                <a:lnTo>
                  <a:pt x="61" y="380"/>
                </a:lnTo>
                <a:lnTo>
                  <a:pt x="53" y="391"/>
                </a:lnTo>
                <a:lnTo>
                  <a:pt x="45" y="401"/>
                </a:lnTo>
                <a:lnTo>
                  <a:pt x="35" y="409"/>
                </a:lnTo>
                <a:lnTo>
                  <a:pt x="35" y="409"/>
                </a:lnTo>
                <a:lnTo>
                  <a:pt x="39" y="394"/>
                </a:lnTo>
                <a:lnTo>
                  <a:pt x="45" y="378"/>
                </a:lnTo>
                <a:lnTo>
                  <a:pt x="57" y="349"/>
                </a:lnTo>
                <a:lnTo>
                  <a:pt x="73" y="319"/>
                </a:lnTo>
                <a:lnTo>
                  <a:pt x="87" y="293"/>
                </a:lnTo>
                <a:lnTo>
                  <a:pt x="52" y="339"/>
                </a:lnTo>
                <a:lnTo>
                  <a:pt x="52" y="339"/>
                </a:lnTo>
                <a:lnTo>
                  <a:pt x="49" y="342"/>
                </a:lnTo>
                <a:lnTo>
                  <a:pt x="47" y="343"/>
                </a:lnTo>
                <a:lnTo>
                  <a:pt x="46" y="341"/>
                </a:lnTo>
                <a:lnTo>
                  <a:pt x="45" y="339"/>
                </a:lnTo>
                <a:lnTo>
                  <a:pt x="45" y="332"/>
                </a:lnTo>
                <a:lnTo>
                  <a:pt x="46" y="326"/>
                </a:lnTo>
                <a:lnTo>
                  <a:pt x="46" y="326"/>
                </a:lnTo>
                <a:lnTo>
                  <a:pt x="68" y="290"/>
                </a:lnTo>
                <a:lnTo>
                  <a:pt x="89" y="252"/>
                </a:lnTo>
                <a:lnTo>
                  <a:pt x="111" y="214"/>
                </a:lnTo>
                <a:lnTo>
                  <a:pt x="132" y="178"/>
                </a:lnTo>
                <a:lnTo>
                  <a:pt x="122" y="185"/>
                </a:lnTo>
                <a:lnTo>
                  <a:pt x="122" y="185"/>
                </a:lnTo>
                <a:lnTo>
                  <a:pt x="99" y="208"/>
                </a:lnTo>
                <a:lnTo>
                  <a:pt x="78" y="235"/>
                </a:lnTo>
                <a:lnTo>
                  <a:pt x="68" y="251"/>
                </a:lnTo>
                <a:lnTo>
                  <a:pt x="60" y="266"/>
                </a:lnTo>
                <a:lnTo>
                  <a:pt x="52" y="282"/>
                </a:lnTo>
                <a:lnTo>
                  <a:pt x="43" y="298"/>
                </a:lnTo>
                <a:lnTo>
                  <a:pt x="37" y="315"/>
                </a:lnTo>
                <a:lnTo>
                  <a:pt x="32" y="334"/>
                </a:lnTo>
                <a:lnTo>
                  <a:pt x="26" y="353"/>
                </a:lnTo>
                <a:lnTo>
                  <a:pt x="23" y="373"/>
                </a:lnTo>
                <a:lnTo>
                  <a:pt x="21" y="394"/>
                </a:lnTo>
                <a:lnTo>
                  <a:pt x="21" y="415"/>
                </a:lnTo>
                <a:lnTo>
                  <a:pt x="21" y="438"/>
                </a:lnTo>
                <a:lnTo>
                  <a:pt x="23" y="461"/>
                </a:lnTo>
                <a:lnTo>
                  <a:pt x="23" y="461"/>
                </a:lnTo>
                <a:close/>
                <a:moveTo>
                  <a:pt x="926" y="1002"/>
                </a:moveTo>
                <a:lnTo>
                  <a:pt x="926" y="1002"/>
                </a:lnTo>
                <a:lnTo>
                  <a:pt x="919" y="1005"/>
                </a:lnTo>
                <a:lnTo>
                  <a:pt x="913" y="1008"/>
                </a:lnTo>
                <a:lnTo>
                  <a:pt x="906" y="1012"/>
                </a:lnTo>
                <a:lnTo>
                  <a:pt x="900" y="1018"/>
                </a:lnTo>
                <a:lnTo>
                  <a:pt x="895" y="1025"/>
                </a:lnTo>
                <a:lnTo>
                  <a:pt x="890" y="1032"/>
                </a:lnTo>
                <a:lnTo>
                  <a:pt x="888" y="1040"/>
                </a:lnTo>
                <a:lnTo>
                  <a:pt x="886" y="1049"/>
                </a:lnTo>
                <a:lnTo>
                  <a:pt x="886" y="1049"/>
                </a:lnTo>
                <a:lnTo>
                  <a:pt x="909" y="1050"/>
                </a:lnTo>
                <a:lnTo>
                  <a:pt x="923" y="1050"/>
                </a:lnTo>
                <a:lnTo>
                  <a:pt x="928" y="1050"/>
                </a:lnTo>
                <a:lnTo>
                  <a:pt x="931" y="1049"/>
                </a:lnTo>
                <a:lnTo>
                  <a:pt x="931" y="1049"/>
                </a:lnTo>
                <a:lnTo>
                  <a:pt x="935" y="1046"/>
                </a:lnTo>
                <a:lnTo>
                  <a:pt x="940" y="1040"/>
                </a:lnTo>
                <a:lnTo>
                  <a:pt x="949" y="1028"/>
                </a:lnTo>
                <a:lnTo>
                  <a:pt x="965" y="1004"/>
                </a:lnTo>
                <a:lnTo>
                  <a:pt x="965" y="1004"/>
                </a:lnTo>
                <a:lnTo>
                  <a:pt x="985" y="977"/>
                </a:lnTo>
                <a:lnTo>
                  <a:pt x="1006" y="949"/>
                </a:lnTo>
                <a:lnTo>
                  <a:pt x="1024" y="920"/>
                </a:lnTo>
                <a:lnTo>
                  <a:pt x="1041" y="891"/>
                </a:lnTo>
                <a:lnTo>
                  <a:pt x="1041" y="891"/>
                </a:lnTo>
                <a:lnTo>
                  <a:pt x="1010" y="917"/>
                </a:lnTo>
                <a:lnTo>
                  <a:pt x="980" y="942"/>
                </a:lnTo>
                <a:lnTo>
                  <a:pt x="952" y="972"/>
                </a:lnTo>
                <a:lnTo>
                  <a:pt x="926" y="1002"/>
                </a:lnTo>
                <a:lnTo>
                  <a:pt x="926" y="1002"/>
                </a:lnTo>
                <a:close/>
                <a:moveTo>
                  <a:pt x="948" y="901"/>
                </a:moveTo>
                <a:lnTo>
                  <a:pt x="948" y="901"/>
                </a:lnTo>
                <a:lnTo>
                  <a:pt x="930" y="914"/>
                </a:lnTo>
                <a:lnTo>
                  <a:pt x="913" y="929"/>
                </a:lnTo>
                <a:lnTo>
                  <a:pt x="879" y="960"/>
                </a:lnTo>
                <a:lnTo>
                  <a:pt x="845" y="991"/>
                </a:lnTo>
                <a:lnTo>
                  <a:pt x="829" y="1005"/>
                </a:lnTo>
                <a:lnTo>
                  <a:pt x="810" y="1021"/>
                </a:lnTo>
                <a:lnTo>
                  <a:pt x="810" y="1021"/>
                </a:lnTo>
                <a:lnTo>
                  <a:pt x="810" y="1023"/>
                </a:lnTo>
                <a:lnTo>
                  <a:pt x="810" y="1026"/>
                </a:lnTo>
                <a:lnTo>
                  <a:pt x="808" y="1031"/>
                </a:lnTo>
                <a:lnTo>
                  <a:pt x="803" y="1033"/>
                </a:lnTo>
                <a:lnTo>
                  <a:pt x="798" y="1035"/>
                </a:lnTo>
                <a:lnTo>
                  <a:pt x="798" y="1035"/>
                </a:lnTo>
                <a:lnTo>
                  <a:pt x="795" y="1036"/>
                </a:lnTo>
                <a:lnTo>
                  <a:pt x="793" y="1038"/>
                </a:lnTo>
                <a:lnTo>
                  <a:pt x="793" y="1040"/>
                </a:lnTo>
                <a:lnTo>
                  <a:pt x="793" y="1040"/>
                </a:lnTo>
                <a:lnTo>
                  <a:pt x="795" y="1042"/>
                </a:lnTo>
                <a:lnTo>
                  <a:pt x="796" y="1040"/>
                </a:lnTo>
                <a:lnTo>
                  <a:pt x="798" y="1039"/>
                </a:lnTo>
                <a:lnTo>
                  <a:pt x="798" y="1039"/>
                </a:lnTo>
                <a:lnTo>
                  <a:pt x="802" y="1042"/>
                </a:lnTo>
                <a:lnTo>
                  <a:pt x="809" y="1043"/>
                </a:lnTo>
                <a:lnTo>
                  <a:pt x="816" y="1045"/>
                </a:lnTo>
                <a:lnTo>
                  <a:pt x="824" y="1045"/>
                </a:lnTo>
                <a:lnTo>
                  <a:pt x="840" y="1043"/>
                </a:lnTo>
                <a:lnTo>
                  <a:pt x="855" y="1043"/>
                </a:lnTo>
                <a:lnTo>
                  <a:pt x="855" y="1043"/>
                </a:lnTo>
                <a:lnTo>
                  <a:pt x="867" y="1023"/>
                </a:lnTo>
                <a:lnTo>
                  <a:pt x="879" y="1005"/>
                </a:lnTo>
                <a:lnTo>
                  <a:pt x="906" y="967"/>
                </a:lnTo>
                <a:lnTo>
                  <a:pt x="933" y="931"/>
                </a:lnTo>
                <a:lnTo>
                  <a:pt x="959" y="898"/>
                </a:lnTo>
                <a:lnTo>
                  <a:pt x="959" y="898"/>
                </a:lnTo>
                <a:lnTo>
                  <a:pt x="954" y="898"/>
                </a:lnTo>
                <a:lnTo>
                  <a:pt x="948" y="901"/>
                </a:lnTo>
                <a:lnTo>
                  <a:pt x="948" y="901"/>
                </a:lnTo>
                <a:close/>
                <a:moveTo>
                  <a:pt x="2724" y="912"/>
                </a:moveTo>
                <a:lnTo>
                  <a:pt x="2724" y="912"/>
                </a:lnTo>
                <a:lnTo>
                  <a:pt x="2702" y="929"/>
                </a:lnTo>
                <a:lnTo>
                  <a:pt x="2679" y="946"/>
                </a:lnTo>
                <a:lnTo>
                  <a:pt x="2658" y="964"/>
                </a:lnTo>
                <a:lnTo>
                  <a:pt x="2639" y="983"/>
                </a:lnTo>
                <a:lnTo>
                  <a:pt x="2619" y="1002"/>
                </a:lnTo>
                <a:lnTo>
                  <a:pt x="2599" y="1023"/>
                </a:lnTo>
                <a:lnTo>
                  <a:pt x="2581" y="1046"/>
                </a:lnTo>
                <a:lnTo>
                  <a:pt x="2564" y="1068"/>
                </a:lnTo>
                <a:lnTo>
                  <a:pt x="2564" y="1068"/>
                </a:lnTo>
                <a:lnTo>
                  <a:pt x="2578" y="1068"/>
                </a:lnTo>
                <a:lnTo>
                  <a:pt x="2591" y="1070"/>
                </a:lnTo>
                <a:lnTo>
                  <a:pt x="2602" y="1068"/>
                </a:lnTo>
                <a:lnTo>
                  <a:pt x="2606" y="1067"/>
                </a:lnTo>
                <a:lnTo>
                  <a:pt x="2609" y="1064"/>
                </a:lnTo>
                <a:lnTo>
                  <a:pt x="2692" y="962"/>
                </a:lnTo>
                <a:lnTo>
                  <a:pt x="2692" y="962"/>
                </a:lnTo>
                <a:lnTo>
                  <a:pt x="2698" y="959"/>
                </a:lnTo>
                <a:lnTo>
                  <a:pt x="2703" y="953"/>
                </a:lnTo>
                <a:lnTo>
                  <a:pt x="2709" y="948"/>
                </a:lnTo>
                <a:lnTo>
                  <a:pt x="2714" y="941"/>
                </a:lnTo>
                <a:lnTo>
                  <a:pt x="2720" y="932"/>
                </a:lnTo>
                <a:lnTo>
                  <a:pt x="2724" y="924"/>
                </a:lnTo>
                <a:lnTo>
                  <a:pt x="2729" y="915"/>
                </a:lnTo>
                <a:lnTo>
                  <a:pt x="2730" y="907"/>
                </a:lnTo>
                <a:lnTo>
                  <a:pt x="2730" y="907"/>
                </a:lnTo>
                <a:lnTo>
                  <a:pt x="2724" y="912"/>
                </a:lnTo>
                <a:lnTo>
                  <a:pt x="2724" y="912"/>
                </a:lnTo>
                <a:close/>
                <a:moveTo>
                  <a:pt x="81" y="737"/>
                </a:moveTo>
                <a:lnTo>
                  <a:pt x="81" y="737"/>
                </a:lnTo>
                <a:lnTo>
                  <a:pt x="75" y="747"/>
                </a:lnTo>
                <a:lnTo>
                  <a:pt x="71" y="757"/>
                </a:lnTo>
                <a:lnTo>
                  <a:pt x="71" y="757"/>
                </a:lnTo>
                <a:lnTo>
                  <a:pt x="92" y="730"/>
                </a:lnTo>
                <a:lnTo>
                  <a:pt x="113" y="703"/>
                </a:lnTo>
                <a:lnTo>
                  <a:pt x="136" y="679"/>
                </a:lnTo>
                <a:lnTo>
                  <a:pt x="161" y="657"/>
                </a:lnTo>
                <a:lnTo>
                  <a:pt x="161" y="657"/>
                </a:lnTo>
                <a:lnTo>
                  <a:pt x="160" y="601"/>
                </a:lnTo>
                <a:lnTo>
                  <a:pt x="158" y="574"/>
                </a:lnTo>
                <a:lnTo>
                  <a:pt x="156" y="549"/>
                </a:lnTo>
                <a:lnTo>
                  <a:pt x="156" y="549"/>
                </a:lnTo>
                <a:lnTo>
                  <a:pt x="151" y="558"/>
                </a:lnTo>
                <a:lnTo>
                  <a:pt x="144" y="570"/>
                </a:lnTo>
                <a:lnTo>
                  <a:pt x="137" y="577"/>
                </a:lnTo>
                <a:lnTo>
                  <a:pt x="136" y="578"/>
                </a:lnTo>
                <a:lnTo>
                  <a:pt x="134" y="577"/>
                </a:lnTo>
                <a:lnTo>
                  <a:pt x="134" y="577"/>
                </a:lnTo>
                <a:lnTo>
                  <a:pt x="132" y="577"/>
                </a:lnTo>
                <a:lnTo>
                  <a:pt x="130" y="578"/>
                </a:lnTo>
                <a:lnTo>
                  <a:pt x="129" y="581"/>
                </a:lnTo>
                <a:lnTo>
                  <a:pt x="130" y="584"/>
                </a:lnTo>
                <a:lnTo>
                  <a:pt x="130" y="589"/>
                </a:lnTo>
                <a:lnTo>
                  <a:pt x="130" y="589"/>
                </a:lnTo>
                <a:lnTo>
                  <a:pt x="101" y="636"/>
                </a:lnTo>
                <a:lnTo>
                  <a:pt x="87" y="661"/>
                </a:lnTo>
                <a:lnTo>
                  <a:pt x="73" y="686"/>
                </a:lnTo>
                <a:lnTo>
                  <a:pt x="73" y="686"/>
                </a:lnTo>
                <a:lnTo>
                  <a:pt x="87" y="668"/>
                </a:lnTo>
                <a:lnTo>
                  <a:pt x="101" y="653"/>
                </a:lnTo>
                <a:lnTo>
                  <a:pt x="130" y="622"/>
                </a:lnTo>
                <a:lnTo>
                  <a:pt x="130" y="622"/>
                </a:lnTo>
                <a:lnTo>
                  <a:pt x="136" y="616"/>
                </a:lnTo>
                <a:lnTo>
                  <a:pt x="141" y="612"/>
                </a:lnTo>
                <a:lnTo>
                  <a:pt x="146" y="610"/>
                </a:lnTo>
                <a:lnTo>
                  <a:pt x="148" y="610"/>
                </a:lnTo>
                <a:lnTo>
                  <a:pt x="151" y="610"/>
                </a:lnTo>
                <a:lnTo>
                  <a:pt x="156" y="613"/>
                </a:lnTo>
                <a:lnTo>
                  <a:pt x="112" y="683"/>
                </a:lnTo>
                <a:lnTo>
                  <a:pt x="112" y="683"/>
                </a:lnTo>
                <a:lnTo>
                  <a:pt x="111" y="682"/>
                </a:lnTo>
                <a:lnTo>
                  <a:pt x="112" y="679"/>
                </a:lnTo>
                <a:lnTo>
                  <a:pt x="113" y="675"/>
                </a:lnTo>
                <a:lnTo>
                  <a:pt x="113" y="672"/>
                </a:lnTo>
                <a:lnTo>
                  <a:pt x="94" y="706"/>
                </a:lnTo>
                <a:lnTo>
                  <a:pt x="94" y="707"/>
                </a:lnTo>
                <a:lnTo>
                  <a:pt x="92" y="712"/>
                </a:lnTo>
                <a:lnTo>
                  <a:pt x="89" y="713"/>
                </a:lnTo>
                <a:lnTo>
                  <a:pt x="89" y="713"/>
                </a:lnTo>
                <a:lnTo>
                  <a:pt x="84" y="717"/>
                </a:lnTo>
                <a:lnTo>
                  <a:pt x="82" y="720"/>
                </a:lnTo>
                <a:lnTo>
                  <a:pt x="84" y="723"/>
                </a:lnTo>
                <a:lnTo>
                  <a:pt x="85" y="723"/>
                </a:lnTo>
                <a:lnTo>
                  <a:pt x="85" y="723"/>
                </a:lnTo>
                <a:lnTo>
                  <a:pt x="82" y="727"/>
                </a:lnTo>
                <a:lnTo>
                  <a:pt x="81" y="733"/>
                </a:lnTo>
                <a:lnTo>
                  <a:pt x="81" y="733"/>
                </a:lnTo>
                <a:lnTo>
                  <a:pt x="81" y="737"/>
                </a:lnTo>
                <a:lnTo>
                  <a:pt x="81" y="737"/>
                </a:lnTo>
                <a:close/>
                <a:moveTo>
                  <a:pt x="147" y="324"/>
                </a:moveTo>
                <a:lnTo>
                  <a:pt x="60" y="433"/>
                </a:lnTo>
                <a:lnTo>
                  <a:pt x="60" y="433"/>
                </a:lnTo>
                <a:lnTo>
                  <a:pt x="42" y="454"/>
                </a:lnTo>
                <a:lnTo>
                  <a:pt x="35" y="467"/>
                </a:lnTo>
                <a:lnTo>
                  <a:pt x="28" y="478"/>
                </a:lnTo>
                <a:lnTo>
                  <a:pt x="22" y="492"/>
                </a:lnTo>
                <a:lnTo>
                  <a:pt x="19" y="506"/>
                </a:lnTo>
                <a:lnTo>
                  <a:pt x="19" y="515"/>
                </a:lnTo>
                <a:lnTo>
                  <a:pt x="19" y="523"/>
                </a:lnTo>
                <a:lnTo>
                  <a:pt x="21" y="532"/>
                </a:lnTo>
                <a:lnTo>
                  <a:pt x="23" y="540"/>
                </a:lnTo>
                <a:lnTo>
                  <a:pt x="125" y="370"/>
                </a:lnTo>
                <a:lnTo>
                  <a:pt x="125" y="370"/>
                </a:lnTo>
                <a:lnTo>
                  <a:pt x="130" y="360"/>
                </a:lnTo>
                <a:lnTo>
                  <a:pt x="139" y="349"/>
                </a:lnTo>
                <a:lnTo>
                  <a:pt x="143" y="342"/>
                </a:lnTo>
                <a:lnTo>
                  <a:pt x="146" y="336"/>
                </a:lnTo>
                <a:lnTo>
                  <a:pt x="148" y="331"/>
                </a:lnTo>
                <a:lnTo>
                  <a:pt x="147" y="324"/>
                </a:lnTo>
                <a:lnTo>
                  <a:pt x="147" y="324"/>
                </a:lnTo>
                <a:close/>
                <a:moveTo>
                  <a:pt x="883" y="898"/>
                </a:moveTo>
                <a:lnTo>
                  <a:pt x="883" y="898"/>
                </a:lnTo>
                <a:lnTo>
                  <a:pt x="844" y="929"/>
                </a:lnTo>
                <a:lnTo>
                  <a:pt x="824" y="946"/>
                </a:lnTo>
                <a:lnTo>
                  <a:pt x="805" y="963"/>
                </a:lnTo>
                <a:lnTo>
                  <a:pt x="788" y="981"/>
                </a:lnTo>
                <a:lnTo>
                  <a:pt x="771" y="1001"/>
                </a:lnTo>
                <a:lnTo>
                  <a:pt x="756" y="1021"/>
                </a:lnTo>
                <a:lnTo>
                  <a:pt x="742" y="1043"/>
                </a:lnTo>
                <a:lnTo>
                  <a:pt x="775" y="1045"/>
                </a:lnTo>
                <a:lnTo>
                  <a:pt x="775" y="1045"/>
                </a:lnTo>
                <a:lnTo>
                  <a:pt x="782" y="1033"/>
                </a:lnTo>
                <a:lnTo>
                  <a:pt x="789" y="1022"/>
                </a:lnTo>
                <a:lnTo>
                  <a:pt x="799" y="1011"/>
                </a:lnTo>
                <a:lnTo>
                  <a:pt x="809" y="1002"/>
                </a:lnTo>
                <a:lnTo>
                  <a:pt x="809" y="1000"/>
                </a:lnTo>
                <a:lnTo>
                  <a:pt x="809" y="1000"/>
                </a:lnTo>
                <a:lnTo>
                  <a:pt x="829" y="976"/>
                </a:lnTo>
                <a:lnTo>
                  <a:pt x="850" y="952"/>
                </a:lnTo>
                <a:lnTo>
                  <a:pt x="868" y="925"/>
                </a:lnTo>
                <a:lnTo>
                  <a:pt x="883" y="898"/>
                </a:lnTo>
                <a:lnTo>
                  <a:pt x="883" y="898"/>
                </a:lnTo>
                <a:close/>
                <a:moveTo>
                  <a:pt x="25" y="554"/>
                </a:moveTo>
                <a:lnTo>
                  <a:pt x="25" y="554"/>
                </a:lnTo>
                <a:lnTo>
                  <a:pt x="23" y="558"/>
                </a:lnTo>
                <a:lnTo>
                  <a:pt x="22" y="564"/>
                </a:lnTo>
                <a:lnTo>
                  <a:pt x="22" y="577"/>
                </a:lnTo>
                <a:lnTo>
                  <a:pt x="22" y="603"/>
                </a:lnTo>
                <a:lnTo>
                  <a:pt x="22" y="603"/>
                </a:lnTo>
                <a:lnTo>
                  <a:pt x="39" y="579"/>
                </a:lnTo>
                <a:lnTo>
                  <a:pt x="56" y="554"/>
                </a:lnTo>
                <a:lnTo>
                  <a:pt x="88" y="502"/>
                </a:lnTo>
                <a:lnTo>
                  <a:pt x="119" y="449"/>
                </a:lnTo>
                <a:lnTo>
                  <a:pt x="151" y="398"/>
                </a:lnTo>
                <a:lnTo>
                  <a:pt x="151" y="398"/>
                </a:lnTo>
                <a:lnTo>
                  <a:pt x="133" y="415"/>
                </a:lnTo>
                <a:lnTo>
                  <a:pt x="116" y="433"/>
                </a:lnTo>
                <a:lnTo>
                  <a:pt x="99" y="452"/>
                </a:lnTo>
                <a:lnTo>
                  <a:pt x="82" y="471"/>
                </a:lnTo>
                <a:lnTo>
                  <a:pt x="67" y="491"/>
                </a:lnTo>
                <a:lnTo>
                  <a:pt x="53" y="512"/>
                </a:lnTo>
                <a:lnTo>
                  <a:pt x="39" y="533"/>
                </a:lnTo>
                <a:lnTo>
                  <a:pt x="25" y="554"/>
                </a:lnTo>
                <a:lnTo>
                  <a:pt x="25" y="554"/>
                </a:lnTo>
                <a:close/>
                <a:moveTo>
                  <a:pt x="527" y="1033"/>
                </a:moveTo>
                <a:lnTo>
                  <a:pt x="527" y="1033"/>
                </a:lnTo>
                <a:lnTo>
                  <a:pt x="549" y="1038"/>
                </a:lnTo>
                <a:lnTo>
                  <a:pt x="560" y="1038"/>
                </a:lnTo>
                <a:lnTo>
                  <a:pt x="564" y="1038"/>
                </a:lnTo>
                <a:lnTo>
                  <a:pt x="566" y="1035"/>
                </a:lnTo>
                <a:lnTo>
                  <a:pt x="566" y="1035"/>
                </a:lnTo>
                <a:lnTo>
                  <a:pt x="576" y="1022"/>
                </a:lnTo>
                <a:lnTo>
                  <a:pt x="584" y="1009"/>
                </a:lnTo>
                <a:lnTo>
                  <a:pt x="605" y="987"/>
                </a:lnTo>
                <a:lnTo>
                  <a:pt x="626" y="964"/>
                </a:lnTo>
                <a:lnTo>
                  <a:pt x="636" y="952"/>
                </a:lnTo>
                <a:lnTo>
                  <a:pt x="645" y="939"/>
                </a:lnTo>
                <a:lnTo>
                  <a:pt x="645" y="939"/>
                </a:lnTo>
                <a:lnTo>
                  <a:pt x="652" y="929"/>
                </a:lnTo>
                <a:lnTo>
                  <a:pt x="659" y="922"/>
                </a:lnTo>
                <a:lnTo>
                  <a:pt x="666" y="915"/>
                </a:lnTo>
                <a:lnTo>
                  <a:pt x="668" y="911"/>
                </a:lnTo>
                <a:lnTo>
                  <a:pt x="670" y="904"/>
                </a:lnTo>
                <a:lnTo>
                  <a:pt x="670" y="904"/>
                </a:lnTo>
                <a:lnTo>
                  <a:pt x="654" y="914"/>
                </a:lnTo>
                <a:lnTo>
                  <a:pt x="639" y="925"/>
                </a:lnTo>
                <a:lnTo>
                  <a:pt x="609" y="948"/>
                </a:lnTo>
                <a:lnTo>
                  <a:pt x="581" y="973"/>
                </a:lnTo>
                <a:lnTo>
                  <a:pt x="555" y="998"/>
                </a:lnTo>
                <a:lnTo>
                  <a:pt x="555" y="998"/>
                </a:lnTo>
                <a:lnTo>
                  <a:pt x="550" y="998"/>
                </a:lnTo>
                <a:lnTo>
                  <a:pt x="546" y="1001"/>
                </a:lnTo>
                <a:lnTo>
                  <a:pt x="543" y="1005"/>
                </a:lnTo>
                <a:lnTo>
                  <a:pt x="539" y="1011"/>
                </a:lnTo>
                <a:lnTo>
                  <a:pt x="527" y="1033"/>
                </a:lnTo>
                <a:lnTo>
                  <a:pt x="527" y="1033"/>
                </a:lnTo>
                <a:close/>
                <a:moveTo>
                  <a:pt x="1916" y="949"/>
                </a:moveTo>
                <a:lnTo>
                  <a:pt x="1916" y="949"/>
                </a:lnTo>
                <a:lnTo>
                  <a:pt x="1915" y="955"/>
                </a:lnTo>
                <a:lnTo>
                  <a:pt x="1913" y="959"/>
                </a:lnTo>
                <a:lnTo>
                  <a:pt x="1906" y="969"/>
                </a:lnTo>
                <a:lnTo>
                  <a:pt x="1906" y="969"/>
                </a:lnTo>
                <a:lnTo>
                  <a:pt x="1888" y="993"/>
                </a:lnTo>
                <a:lnTo>
                  <a:pt x="1870" y="1016"/>
                </a:lnTo>
                <a:lnTo>
                  <a:pt x="1852" y="1043"/>
                </a:lnTo>
                <a:lnTo>
                  <a:pt x="1835" y="1071"/>
                </a:lnTo>
                <a:lnTo>
                  <a:pt x="1835" y="1071"/>
                </a:lnTo>
                <a:lnTo>
                  <a:pt x="1839" y="1070"/>
                </a:lnTo>
                <a:lnTo>
                  <a:pt x="1842" y="1067"/>
                </a:lnTo>
                <a:lnTo>
                  <a:pt x="1843" y="1063"/>
                </a:lnTo>
                <a:lnTo>
                  <a:pt x="1843" y="1063"/>
                </a:lnTo>
                <a:lnTo>
                  <a:pt x="1861" y="1040"/>
                </a:lnTo>
                <a:lnTo>
                  <a:pt x="1880" y="1019"/>
                </a:lnTo>
                <a:lnTo>
                  <a:pt x="1919" y="979"/>
                </a:lnTo>
                <a:lnTo>
                  <a:pt x="1961" y="941"/>
                </a:lnTo>
                <a:lnTo>
                  <a:pt x="2002" y="903"/>
                </a:lnTo>
                <a:lnTo>
                  <a:pt x="1951" y="903"/>
                </a:lnTo>
                <a:lnTo>
                  <a:pt x="1951" y="903"/>
                </a:lnTo>
                <a:lnTo>
                  <a:pt x="1943" y="915"/>
                </a:lnTo>
                <a:lnTo>
                  <a:pt x="1932" y="927"/>
                </a:lnTo>
                <a:lnTo>
                  <a:pt x="1920" y="938"/>
                </a:lnTo>
                <a:lnTo>
                  <a:pt x="1909" y="949"/>
                </a:lnTo>
                <a:lnTo>
                  <a:pt x="1916" y="949"/>
                </a:lnTo>
                <a:close/>
                <a:moveTo>
                  <a:pt x="144" y="488"/>
                </a:moveTo>
                <a:lnTo>
                  <a:pt x="144" y="488"/>
                </a:lnTo>
                <a:lnTo>
                  <a:pt x="129" y="504"/>
                </a:lnTo>
                <a:lnTo>
                  <a:pt x="113" y="519"/>
                </a:lnTo>
                <a:lnTo>
                  <a:pt x="85" y="550"/>
                </a:lnTo>
                <a:lnTo>
                  <a:pt x="59" y="584"/>
                </a:lnTo>
                <a:lnTo>
                  <a:pt x="33" y="619"/>
                </a:lnTo>
                <a:lnTo>
                  <a:pt x="33" y="619"/>
                </a:lnTo>
                <a:lnTo>
                  <a:pt x="29" y="626"/>
                </a:lnTo>
                <a:lnTo>
                  <a:pt x="26" y="631"/>
                </a:lnTo>
                <a:lnTo>
                  <a:pt x="23" y="645"/>
                </a:lnTo>
                <a:lnTo>
                  <a:pt x="22" y="662"/>
                </a:lnTo>
                <a:lnTo>
                  <a:pt x="18" y="681"/>
                </a:lnTo>
                <a:lnTo>
                  <a:pt x="18" y="681"/>
                </a:lnTo>
                <a:lnTo>
                  <a:pt x="64" y="620"/>
                </a:lnTo>
                <a:lnTo>
                  <a:pt x="85" y="589"/>
                </a:lnTo>
                <a:lnTo>
                  <a:pt x="94" y="574"/>
                </a:lnTo>
                <a:lnTo>
                  <a:pt x="102" y="557"/>
                </a:lnTo>
                <a:lnTo>
                  <a:pt x="102" y="557"/>
                </a:lnTo>
                <a:lnTo>
                  <a:pt x="125" y="523"/>
                </a:lnTo>
                <a:lnTo>
                  <a:pt x="134" y="506"/>
                </a:lnTo>
                <a:lnTo>
                  <a:pt x="144" y="488"/>
                </a:lnTo>
                <a:lnTo>
                  <a:pt x="144" y="488"/>
                </a:lnTo>
                <a:close/>
                <a:moveTo>
                  <a:pt x="871" y="1045"/>
                </a:moveTo>
                <a:lnTo>
                  <a:pt x="871" y="1045"/>
                </a:lnTo>
                <a:lnTo>
                  <a:pt x="909" y="1001"/>
                </a:lnTo>
                <a:lnTo>
                  <a:pt x="948" y="959"/>
                </a:lnTo>
                <a:lnTo>
                  <a:pt x="990" y="918"/>
                </a:lnTo>
                <a:lnTo>
                  <a:pt x="1032" y="880"/>
                </a:lnTo>
                <a:lnTo>
                  <a:pt x="1032" y="880"/>
                </a:lnTo>
                <a:lnTo>
                  <a:pt x="1023" y="877"/>
                </a:lnTo>
                <a:lnTo>
                  <a:pt x="1010" y="876"/>
                </a:lnTo>
                <a:lnTo>
                  <a:pt x="1004" y="876"/>
                </a:lnTo>
                <a:lnTo>
                  <a:pt x="999" y="877"/>
                </a:lnTo>
                <a:lnTo>
                  <a:pt x="994" y="879"/>
                </a:lnTo>
                <a:lnTo>
                  <a:pt x="990" y="882"/>
                </a:lnTo>
                <a:lnTo>
                  <a:pt x="990" y="882"/>
                </a:lnTo>
                <a:lnTo>
                  <a:pt x="958" y="921"/>
                </a:lnTo>
                <a:lnTo>
                  <a:pt x="927" y="960"/>
                </a:lnTo>
                <a:lnTo>
                  <a:pt x="897" y="1002"/>
                </a:lnTo>
                <a:lnTo>
                  <a:pt x="883" y="1023"/>
                </a:lnTo>
                <a:lnTo>
                  <a:pt x="871" y="1045"/>
                </a:lnTo>
                <a:lnTo>
                  <a:pt x="871" y="1045"/>
                </a:lnTo>
                <a:close/>
                <a:moveTo>
                  <a:pt x="638" y="1032"/>
                </a:moveTo>
                <a:lnTo>
                  <a:pt x="638" y="1032"/>
                </a:lnTo>
                <a:lnTo>
                  <a:pt x="643" y="1031"/>
                </a:lnTo>
                <a:lnTo>
                  <a:pt x="647" y="1026"/>
                </a:lnTo>
                <a:lnTo>
                  <a:pt x="654" y="1016"/>
                </a:lnTo>
                <a:lnTo>
                  <a:pt x="661" y="1007"/>
                </a:lnTo>
                <a:lnTo>
                  <a:pt x="670" y="995"/>
                </a:lnTo>
                <a:lnTo>
                  <a:pt x="670" y="993"/>
                </a:lnTo>
                <a:lnTo>
                  <a:pt x="670" y="993"/>
                </a:lnTo>
                <a:lnTo>
                  <a:pt x="675" y="983"/>
                </a:lnTo>
                <a:lnTo>
                  <a:pt x="678" y="979"/>
                </a:lnTo>
                <a:lnTo>
                  <a:pt x="682" y="976"/>
                </a:lnTo>
                <a:lnTo>
                  <a:pt x="685" y="973"/>
                </a:lnTo>
                <a:lnTo>
                  <a:pt x="685" y="973"/>
                </a:lnTo>
                <a:lnTo>
                  <a:pt x="690" y="966"/>
                </a:lnTo>
                <a:lnTo>
                  <a:pt x="695" y="959"/>
                </a:lnTo>
                <a:lnTo>
                  <a:pt x="706" y="946"/>
                </a:lnTo>
                <a:lnTo>
                  <a:pt x="718" y="932"/>
                </a:lnTo>
                <a:lnTo>
                  <a:pt x="722" y="924"/>
                </a:lnTo>
                <a:lnTo>
                  <a:pt x="725" y="915"/>
                </a:lnTo>
                <a:lnTo>
                  <a:pt x="725" y="915"/>
                </a:lnTo>
                <a:lnTo>
                  <a:pt x="698" y="934"/>
                </a:lnTo>
                <a:lnTo>
                  <a:pt x="673" y="953"/>
                </a:lnTo>
                <a:lnTo>
                  <a:pt x="650" y="976"/>
                </a:lnTo>
                <a:lnTo>
                  <a:pt x="629" y="998"/>
                </a:lnTo>
                <a:lnTo>
                  <a:pt x="629" y="998"/>
                </a:lnTo>
                <a:lnTo>
                  <a:pt x="628" y="1000"/>
                </a:lnTo>
                <a:lnTo>
                  <a:pt x="628" y="998"/>
                </a:lnTo>
                <a:lnTo>
                  <a:pt x="629" y="994"/>
                </a:lnTo>
                <a:lnTo>
                  <a:pt x="629" y="993"/>
                </a:lnTo>
                <a:lnTo>
                  <a:pt x="629" y="991"/>
                </a:lnTo>
                <a:lnTo>
                  <a:pt x="626" y="991"/>
                </a:lnTo>
                <a:lnTo>
                  <a:pt x="623" y="995"/>
                </a:lnTo>
                <a:lnTo>
                  <a:pt x="623" y="995"/>
                </a:lnTo>
                <a:lnTo>
                  <a:pt x="616" y="1005"/>
                </a:lnTo>
                <a:lnTo>
                  <a:pt x="611" y="1015"/>
                </a:lnTo>
                <a:lnTo>
                  <a:pt x="604" y="1025"/>
                </a:lnTo>
                <a:lnTo>
                  <a:pt x="597" y="1033"/>
                </a:lnTo>
                <a:lnTo>
                  <a:pt x="597" y="1033"/>
                </a:lnTo>
                <a:lnTo>
                  <a:pt x="602" y="1036"/>
                </a:lnTo>
                <a:lnTo>
                  <a:pt x="607" y="1038"/>
                </a:lnTo>
                <a:lnTo>
                  <a:pt x="616" y="1038"/>
                </a:lnTo>
                <a:lnTo>
                  <a:pt x="628" y="1036"/>
                </a:lnTo>
                <a:lnTo>
                  <a:pt x="638" y="1032"/>
                </a:lnTo>
                <a:lnTo>
                  <a:pt x="638" y="1032"/>
                </a:lnTo>
                <a:close/>
                <a:moveTo>
                  <a:pt x="50" y="891"/>
                </a:moveTo>
                <a:lnTo>
                  <a:pt x="50" y="891"/>
                </a:lnTo>
                <a:lnTo>
                  <a:pt x="53" y="893"/>
                </a:lnTo>
                <a:lnTo>
                  <a:pt x="53" y="894"/>
                </a:lnTo>
                <a:lnTo>
                  <a:pt x="54" y="896"/>
                </a:lnTo>
                <a:lnTo>
                  <a:pt x="53" y="897"/>
                </a:lnTo>
                <a:lnTo>
                  <a:pt x="50" y="898"/>
                </a:lnTo>
                <a:lnTo>
                  <a:pt x="46" y="898"/>
                </a:lnTo>
                <a:lnTo>
                  <a:pt x="54" y="908"/>
                </a:lnTo>
                <a:lnTo>
                  <a:pt x="94" y="849"/>
                </a:lnTo>
                <a:lnTo>
                  <a:pt x="94" y="849"/>
                </a:lnTo>
                <a:lnTo>
                  <a:pt x="123" y="806"/>
                </a:lnTo>
                <a:lnTo>
                  <a:pt x="139" y="782"/>
                </a:lnTo>
                <a:lnTo>
                  <a:pt x="144" y="771"/>
                </a:lnTo>
                <a:lnTo>
                  <a:pt x="150" y="759"/>
                </a:lnTo>
                <a:lnTo>
                  <a:pt x="150" y="759"/>
                </a:lnTo>
                <a:lnTo>
                  <a:pt x="122" y="783"/>
                </a:lnTo>
                <a:lnTo>
                  <a:pt x="95" y="807"/>
                </a:lnTo>
                <a:lnTo>
                  <a:pt x="70" y="834"/>
                </a:lnTo>
                <a:lnTo>
                  <a:pt x="49" y="860"/>
                </a:lnTo>
                <a:lnTo>
                  <a:pt x="49" y="860"/>
                </a:lnTo>
                <a:lnTo>
                  <a:pt x="50" y="860"/>
                </a:lnTo>
                <a:lnTo>
                  <a:pt x="50" y="863"/>
                </a:lnTo>
                <a:lnTo>
                  <a:pt x="47" y="872"/>
                </a:lnTo>
                <a:lnTo>
                  <a:pt x="45" y="880"/>
                </a:lnTo>
                <a:lnTo>
                  <a:pt x="45" y="886"/>
                </a:lnTo>
                <a:lnTo>
                  <a:pt x="46" y="889"/>
                </a:lnTo>
                <a:lnTo>
                  <a:pt x="46" y="889"/>
                </a:lnTo>
                <a:lnTo>
                  <a:pt x="50" y="891"/>
                </a:lnTo>
                <a:lnTo>
                  <a:pt x="50" y="891"/>
                </a:lnTo>
                <a:close/>
                <a:moveTo>
                  <a:pt x="101" y="943"/>
                </a:moveTo>
                <a:lnTo>
                  <a:pt x="101" y="943"/>
                </a:lnTo>
                <a:lnTo>
                  <a:pt x="104" y="952"/>
                </a:lnTo>
                <a:lnTo>
                  <a:pt x="105" y="957"/>
                </a:lnTo>
                <a:lnTo>
                  <a:pt x="109" y="963"/>
                </a:lnTo>
                <a:lnTo>
                  <a:pt x="116" y="969"/>
                </a:lnTo>
                <a:lnTo>
                  <a:pt x="116" y="969"/>
                </a:lnTo>
                <a:lnTo>
                  <a:pt x="119" y="969"/>
                </a:lnTo>
                <a:lnTo>
                  <a:pt x="123" y="969"/>
                </a:lnTo>
                <a:lnTo>
                  <a:pt x="126" y="966"/>
                </a:lnTo>
                <a:lnTo>
                  <a:pt x="129" y="963"/>
                </a:lnTo>
                <a:lnTo>
                  <a:pt x="129" y="963"/>
                </a:lnTo>
                <a:lnTo>
                  <a:pt x="167" y="904"/>
                </a:lnTo>
                <a:lnTo>
                  <a:pt x="185" y="875"/>
                </a:lnTo>
                <a:lnTo>
                  <a:pt x="206" y="846"/>
                </a:lnTo>
                <a:lnTo>
                  <a:pt x="206" y="846"/>
                </a:lnTo>
                <a:lnTo>
                  <a:pt x="209" y="846"/>
                </a:lnTo>
                <a:lnTo>
                  <a:pt x="212" y="846"/>
                </a:lnTo>
                <a:lnTo>
                  <a:pt x="215" y="845"/>
                </a:lnTo>
                <a:lnTo>
                  <a:pt x="216" y="842"/>
                </a:lnTo>
                <a:lnTo>
                  <a:pt x="216" y="842"/>
                </a:lnTo>
                <a:lnTo>
                  <a:pt x="212" y="844"/>
                </a:lnTo>
                <a:lnTo>
                  <a:pt x="209" y="844"/>
                </a:lnTo>
                <a:lnTo>
                  <a:pt x="209" y="842"/>
                </a:lnTo>
                <a:lnTo>
                  <a:pt x="212" y="839"/>
                </a:lnTo>
                <a:lnTo>
                  <a:pt x="212" y="839"/>
                </a:lnTo>
                <a:lnTo>
                  <a:pt x="213" y="838"/>
                </a:lnTo>
                <a:lnTo>
                  <a:pt x="215" y="835"/>
                </a:lnTo>
                <a:lnTo>
                  <a:pt x="215" y="828"/>
                </a:lnTo>
                <a:lnTo>
                  <a:pt x="215" y="828"/>
                </a:lnTo>
                <a:lnTo>
                  <a:pt x="184" y="855"/>
                </a:lnTo>
                <a:lnTo>
                  <a:pt x="154" y="883"/>
                </a:lnTo>
                <a:lnTo>
                  <a:pt x="126" y="912"/>
                </a:lnTo>
                <a:lnTo>
                  <a:pt x="101" y="943"/>
                </a:lnTo>
                <a:lnTo>
                  <a:pt x="101" y="943"/>
                </a:lnTo>
                <a:close/>
                <a:moveTo>
                  <a:pt x="2304" y="1023"/>
                </a:moveTo>
                <a:lnTo>
                  <a:pt x="2446" y="908"/>
                </a:lnTo>
                <a:lnTo>
                  <a:pt x="2446" y="908"/>
                </a:lnTo>
                <a:lnTo>
                  <a:pt x="2410" y="910"/>
                </a:lnTo>
                <a:lnTo>
                  <a:pt x="2393" y="911"/>
                </a:lnTo>
                <a:lnTo>
                  <a:pt x="2377" y="910"/>
                </a:lnTo>
                <a:lnTo>
                  <a:pt x="2377" y="910"/>
                </a:lnTo>
                <a:lnTo>
                  <a:pt x="2360" y="939"/>
                </a:lnTo>
                <a:lnTo>
                  <a:pt x="2342" y="967"/>
                </a:lnTo>
                <a:lnTo>
                  <a:pt x="2304" y="1023"/>
                </a:lnTo>
                <a:lnTo>
                  <a:pt x="2304" y="1023"/>
                </a:lnTo>
                <a:close/>
                <a:moveTo>
                  <a:pt x="583" y="924"/>
                </a:moveTo>
                <a:lnTo>
                  <a:pt x="583" y="924"/>
                </a:lnTo>
                <a:lnTo>
                  <a:pt x="580" y="928"/>
                </a:lnTo>
                <a:lnTo>
                  <a:pt x="576" y="929"/>
                </a:lnTo>
                <a:lnTo>
                  <a:pt x="573" y="928"/>
                </a:lnTo>
                <a:lnTo>
                  <a:pt x="570" y="927"/>
                </a:lnTo>
                <a:lnTo>
                  <a:pt x="570" y="927"/>
                </a:lnTo>
                <a:lnTo>
                  <a:pt x="566" y="934"/>
                </a:lnTo>
                <a:lnTo>
                  <a:pt x="564" y="938"/>
                </a:lnTo>
                <a:lnTo>
                  <a:pt x="566" y="941"/>
                </a:lnTo>
                <a:lnTo>
                  <a:pt x="569" y="939"/>
                </a:lnTo>
                <a:lnTo>
                  <a:pt x="569" y="939"/>
                </a:lnTo>
                <a:lnTo>
                  <a:pt x="536" y="983"/>
                </a:lnTo>
                <a:lnTo>
                  <a:pt x="519" y="1005"/>
                </a:lnTo>
                <a:lnTo>
                  <a:pt x="505" y="1029"/>
                </a:lnTo>
                <a:lnTo>
                  <a:pt x="505" y="1029"/>
                </a:lnTo>
                <a:lnTo>
                  <a:pt x="508" y="1029"/>
                </a:lnTo>
                <a:lnTo>
                  <a:pt x="512" y="1029"/>
                </a:lnTo>
                <a:lnTo>
                  <a:pt x="515" y="1026"/>
                </a:lnTo>
                <a:lnTo>
                  <a:pt x="515" y="1025"/>
                </a:lnTo>
                <a:lnTo>
                  <a:pt x="515" y="1022"/>
                </a:lnTo>
                <a:lnTo>
                  <a:pt x="515" y="1022"/>
                </a:lnTo>
                <a:lnTo>
                  <a:pt x="548" y="990"/>
                </a:lnTo>
                <a:lnTo>
                  <a:pt x="581" y="959"/>
                </a:lnTo>
                <a:lnTo>
                  <a:pt x="616" y="928"/>
                </a:lnTo>
                <a:lnTo>
                  <a:pt x="635" y="914"/>
                </a:lnTo>
                <a:lnTo>
                  <a:pt x="653" y="901"/>
                </a:lnTo>
                <a:lnTo>
                  <a:pt x="600" y="898"/>
                </a:lnTo>
                <a:lnTo>
                  <a:pt x="600" y="898"/>
                </a:lnTo>
                <a:lnTo>
                  <a:pt x="595" y="904"/>
                </a:lnTo>
                <a:lnTo>
                  <a:pt x="591" y="911"/>
                </a:lnTo>
                <a:lnTo>
                  <a:pt x="586" y="917"/>
                </a:lnTo>
                <a:lnTo>
                  <a:pt x="583" y="924"/>
                </a:lnTo>
                <a:lnTo>
                  <a:pt x="583" y="924"/>
                </a:lnTo>
                <a:close/>
                <a:moveTo>
                  <a:pt x="140" y="863"/>
                </a:moveTo>
                <a:lnTo>
                  <a:pt x="144" y="862"/>
                </a:lnTo>
                <a:lnTo>
                  <a:pt x="144" y="862"/>
                </a:lnTo>
                <a:lnTo>
                  <a:pt x="151" y="855"/>
                </a:lnTo>
                <a:lnTo>
                  <a:pt x="153" y="853"/>
                </a:lnTo>
                <a:lnTo>
                  <a:pt x="151" y="853"/>
                </a:lnTo>
                <a:lnTo>
                  <a:pt x="144" y="856"/>
                </a:lnTo>
                <a:lnTo>
                  <a:pt x="144" y="856"/>
                </a:lnTo>
                <a:lnTo>
                  <a:pt x="153" y="841"/>
                </a:lnTo>
                <a:lnTo>
                  <a:pt x="164" y="827"/>
                </a:lnTo>
                <a:lnTo>
                  <a:pt x="175" y="811"/>
                </a:lnTo>
                <a:lnTo>
                  <a:pt x="179" y="804"/>
                </a:lnTo>
                <a:lnTo>
                  <a:pt x="184" y="796"/>
                </a:lnTo>
                <a:lnTo>
                  <a:pt x="184" y="796"/>
                </a:lnTo>
                <a:lnTo>
                  <a:pt x="156" y="824"/>
                </a:lnTo>
                <a:lnTo>
                  <a:pt x="129" y="852"/>
                </a:lnTo>
                <a:lnTo>
                  <a:pt x="80" y="908"/>
                </a:lnTo>
                <a:lnTo>
                  <a:pt x="80" y="908"/>
                </a:lnTo>
                <a:lnTo>
                  <a:pt x="71" y="915"/>
                </a:lnTo>
                <a:lnTo>
                  <a:pt x="70" y="915"/>
                </a:lnTo>
                <a:lnTo>
                  <a:pt x="71" y="914"/>
                </a:lnTo>
                <a:lnTo>
                  <a:pt x="71" y="914"/>
                </a:lnTo>
                <a:lnTo>
                  <a:pt x="66" y="918"/>
                </a:lnTo>
                <a:lnTo>
                  <a:pt x="64" y="922"/>
                </a:lnTo>
                <a:lnTo>
                  <a:pt x="64" y="927"/>
                </a:lnTo>
                <a:lnTo>
                  <a:pt x="66" y="931"/>
                </a:lnTo>
                <a:lnTo>
                  <a:pt x="68" y="935"/>
                </a:lnTo>
                <a:lnTo>
                  <a:pt x="73" y="939"/>
                </a:lnTo>
                <a:lnTo>
                  <a:pt x="84" y="948"/>
                </a:lnTo>
                <a:lnTo>
                  <a:pt x="137" y="865"/>
                </a:lnTo>
                <a:lnTo>
                  <a:pt x="140" y="863"/>
                </a:lnTo>
                <a:close/>
                <a:moveTo>
                  <a:pt x="1419" y="903"/>
                </a:moveTo>
                <a:lnTo>
                  <a:pt x="1354" y="997"/>
                </a:lnTo>
                <a:lnTo>
                  <a:pt x="1354" y="997"/>
                </a:lnTo>
                <a:lnTo>
                  <a:pt x="1387" y="967"/>
                </a:lnTo>
                <a:lnTo>
                  <a:pt x="1420" y="938"/>
                </a:lnTo>
                <a:lnTo>
                  <a:pt x="1438" y="922"/>
                </a:lnTo>
                <a:lnTo>
                  <a:pt x="1455" y="910"/>
                </a:lnTo>
                <a:lnTo>
                  <a:pt x="1475" y="897"/>
                </a:lnTo>
                <a:lnTo>
                  <a:pt x="1495" y="884"/>
                </a:lnTo>
                <a:lnTo>
                  <a:pt x="1495" y="884"/>
                </a:lnTo>
                <a:lnTo>
                  <a:pt x="1479" y="887"/>
                </a:lnTo>
                <a:lnTo>
                  <a:pt x="1461" y="886"/>
                </a:lnTo>
                <a:lnTo>
                  <a:pt x="1444" y="886"/>
                </a:lnTo>
                <a:lnTo>
                  <a:pt x="1429" y="883"/>
                </a:lnTo>
                <a:lnTo>
                  <a:pt x="1429" y="883"/>
                </a:lnTo>
                <a:lnTo>
                  <a:pt x="1424" y="894"/>
                </a:lnTo>
                <a:lnTo>
                  <a:pt x="1419" y="903"/>
                </a:lnTo>
                <a:lnTo>
                  <a:pt x="1419" y="903"/>
                </a:lnTo>
                <a:close/>
                <a:moveTo>
                  <a:pt x="1075" y="1008"/>
                </a:moveTo>
                <a:lnTo>
                  <a:pt x="1075" y="1008"/>
                </a:lnTo>
                <a:lnTo>
                  <a:pt x="1075" y="1007"/>
                </a:lnTo>
                <a:lnTo>
                  <a:pt x="1076" y="1005"/>
                </a:lnTo>
                <a:lnTo>
                  <a:pt x="1079" y="1001"/>
                </a:lnTo>
                <a:lnTo>
                  <a:pt x="1080" y="1000"/>
                </a:lnTo>
                <a:lnTo>
                  <a:pt x="1079" y="998"/>
                </a:lnTo>
                <a:lnTo>
                  <a:pt x="1077" y="998"/>
                </a:lnTo>
                <a:lnTo>
                  <a:pt x="1077" y="998"/>
                </a:lnTo>
                <a:lnTo>
                  <a:pt x="1068" y="1008"/>
                </a:lnTo>
                <a:lnTo>
                  <a:pt x="1058" y="1021"/>
                </a:lnTo>
                <a:lnTo>
                  <a:pt x="1049" y="1033"/>
                </a:lnTo>
                <a:lnTo>
                  <a:pt x="1046" y="1040"/>
                </a:lnTo>
                <a:lnTo>
                  <a:pt x="1044" y="1047"/>
                </a:lnTo>
                <a:lnTo>
                  <a:pt x="1044" y="1047"/>
                </a:lnTo>
                <a:lnTo>
                  <a:pt x="1053" y="1050"/>
                </a:lnTo>
                <a:lnTo>
                  <a:pt x="1063" y="1050"/>
                </a:lnTo>
                <a:lnTo>
                  <a:pt x="1069" y="1050"/>
                </a:lnTo>
                <a:lnTo>
                  <a:pt x="1075" y="1047"/>
                </a:lnTo>
                <a:lnTo>
                  <a:pt x="1079" y="1045"/>
                </a:lnTo>
                <a:lnTo>
                  <a:pt x="1083" y="1039"/>
                </a:lnTo>
                <a:lnTo>
                  <a:pt x="1083" y="1039"/>
                </a:lnTo>
                <a:lnTo>
                  <a:pt x="1103" y="1008"/>
                </a:lnTo>
                <a:lnTo>
                  <a:pt x="1125" y="979"/>
                </a:lnTo>
                <a:lnTo>
                  <a:pt x="1169" y="920"/>
                </a:lnTo>
                <a:lnTo>
                  <a:pt x="1169" y="920"/>
                </a:lnTo>
                <a:lnTo>
                  <a:pt x="1148" y="936"/>
                </a:lnTo>
                <a:lnTo>
                  <a:pt x="1128" y="955"/>
                </a:lnTo>
                <a:lnTo>
                  <a:pt x="1110" y="974"/>
                </a:lnTo>
                <a:lnTo>
                  <a:pt x="1091" y="994"/>
                </a:lnTo>
                <a:lnTo>
                  <a:pt x="1091" y="994"/>
                </a:lnTo>
                <a:lnTo>
                  <a:pt x="1089" y="995"/>
                </a:lnTo>
                <a:lnTo>
                  <a:pt x="1086" y="995"/>
                </a:lnTo>
                <a:lnTo>
                  <a:pt x="1086" y="995"/>
                </a:lnTo>
                <a:lnTo>
                  <a:pt x="1084" y="1000"/>
                </a:lnTo>
                <a:lnTo>
                  <a:pt x="1082" y="1004"/>
                </a:lnTo>
                <a:lnTo>
                  <a:pt x="1075" y="1008"/>
                </a:lnTo>
                <a:lnTo>
                  <a:pt x="1073" y="1011"/>
                </a:lnTo>
                <a:lnTo>
                  <a:pt x="1075" y="1008"/>
                </a:lnTo>
                <a:close/>
                <a:moveTo>
                  <a:pt x="25" y="699"/>
                </a:moveTo>
                <a:lnTo>
                  <a:pt x="25" y="699"/>
                </a:lnTo>
                <a:lnTo>
                  <a:pt x="23" y="705"/>
                </a:lnTo>
                <a:lnTo>
                  <a:pt x="22" y="709"/>
                </a:lnTo>
                <a:lnTo>
                  <a:pt x="23" y="720"/>
                </a:lnTo>
                <a:lnTo>
                  <a:pt x="25" y="731"/>
                </a:lnTo>
                <a:lnTo>
                  <a:pt x="26" y="742"/>
                </a:lnTo>
                <a:lnTo>
                  <a:pt x="26" y="742"/>
                </a:lnTo>
                <a:lnTo>
                  <a:pt x="75" y="655"/>
                </a:lnTo>
                <a:lnTo>
                  <a:pt x="101" y="613"/>
                </a:lnTo>
                <a:lnTo>
                  <a:pt x="129" y="571"/>
                </a:lnTo>
                <a:lnTo>
                  <a:pt x="129" y="571"/>
                </a:lnTo>
                <a:lnTo>
                  <a:pt x="101" y="601"/>
                </a:lnTo>
                <a:lnTo>
                  <a:pt x="74" y="631"/>
                </a:lnTo>
                <a:lnTo>
                  <a:pt x="49" y="664"/>
                </a:lnTo>
                <a:lnTo>
                  <a:pt x="25" y="699"/>
                </a:lnTo>
                <a:lnTo>
                  <a:pt x="25" y="699"/>
                </a:lnTo>
                <a:close/>
                <a:moveTo>
                  <a:pt x="67" y="821"/>
                </a:moveTo>
                <a:lnTo>
                  <a:pt x="119" y="769"/>
                </a:lnTo>
                <a:lnTo>
                  <a:pt x="119" y="769"/>
                </a:lnTo>
                <a:lnTo>
                  <a:pt x="129" y="761"/>
                </a:lnTo>
                <a:lnTo>
                  <a:pt x="141" y="752"/>
                </a:lnTo>
                <a:lnTo>
                  <a:pt x="153" y="745"/>
                </a:lnTo>
                <a:lnTo>
                  <a:pt x="165" y="741"/>
                </a:lnTo>
                <a:lnTo>
                  <a:pt x="161" y="683"/>
                </a:lnTo>
                <a:lnTo>
                  <a:pt x="148" y="697"/>
                </a:lnTo>
                <a:lnTo>
                  <a:pt x="148" y="697"/>
                </a:lnTo>
                <a:lnTo>
                  <a:pt x="146" y="697"/>
                </a:lnTo>
                <a:lnTo>
                  <a:pt x="141" y="699"/>
                </a:lnTo>
                <a:lnTo>
                  <a:pt x="139" y="703"/>
                </a:lnTo>
                <a:lnTo>
                  <a:pt x="136" y="707"/>
                </a:lnTo>
                <a:lnTo>
                  <a:pt x="134" y="710"/>
                </a:lnTo>
                <a:lnTo>
                  <a:pt x="134" y="713"/>
                </a:lnTo>
                <a:lnTo>
                  <a:pt x="136" y="714"/>
                </a:lnTo>
                <a:lnTo>
                  <a:pt x="139" y="713"/>
                </a:lnTo>
                <a:lnTo>
                  <a:pt x="139" y="713"/>
                </a:lnTo>
                <a:lnTo>
                  <a:pt x="120" y="740"/>
                </a:lnTo>
                <a:lnTo>
                  <a:pt x="102" y="768"/>
                </a:lnTo>
                <a:lnTo>
                  <a:pt x="84" y="794"/>
                </a:lnTo>
                <a:lnTo>
                  <a:pt x="67" y="821"/>
                </a:lnTo>
                <a:lnTo>
                  <a:pt x="67" y="821"/>
                </a:lnTo>
                <a:close/>
                <a:moveTo>
                  <a:pt x="801" y="896"/>
                </a:moveTo>
                <a:lnTo>
                  <a:pt x="801" y="896"/>
                </a:lnTo>
                <a:lnTo>
                  <a:pt x="785" y="897"/>
                </a:lnTo>
                <a:lnTo>
                  <a:pt x="772" y="898"/>
                </a:lnTo>
                <a:lnTo>
                  <a:pt x="758" y="898"/>
                </a:lnTo>
                <a:lnTo>
                  <a:pt x="747" y="900"/>
                </a:lnTo>
                <a:lnTo>
                  <a:pt x="747" y="900"/>
                </a:lnTo>
                <a:lnTo>
                  <a:pt x="742" y="911"/>
                </a:lnTo>
                <a:lnTo>
                  <a:pt x="736" y="922"/>
                </a:lnTo>
                <a:lnTo>
                  <a:pt x="729" y="932"/>
                </a:lnTo>
                <a:lnTo>
                  <a:pt x="720" y="942"/>
                </a:lnTo>
                <a:lnTo>
                  <a:pt x="712" y="950"/>
                </a:lnTo>
                <a:lnTo>
                  <a:pt x="704" y="959"/>
                </a:lnTo>
                <a:lnTo>
                  <a:pt x="685" y="973"/>
                </a:lnTo>
                <a:lnTo>
                  <a:pt x="682" y="976"/>
                </a:lnTo>
                <a:lnTo>
                  <a:pt x="677" y="988"/>
                </a:lnTo>
                <a:lnTo>
                  <a:pt x="677" y="988"/>
                </a:lnTo>
                <a:lnTo>
                  <a:pt x="684" y="984"/>
                </a:lnTo>
                <a:lnTo>
                  <a:pt x="687" y="983"/>
                </a:lnTo>
                <a:lnTo>
                  <a:pt x="685" y="986"/>
                </a:lnTo>
                <a:lnTo>
                  <a:pt x="685" y="986"/>
                </a:lnTo>
                <a:lnTo>
                  <a:pt x="674" y="1001"/>
                </a:lnTo>
                <a:lnTo>
                  <a:pt x="668" y="1009"/>
                </a:lnTo>
                <a:lnTo>
                  <a:pt x="664" y="1019"/>
                </a:lnTo>
                <a:lnTo>
                  <a:pt x="664" y="1019"/>
                </a:lnTo>
                <a:lnTo>
                  <a:pt x="697" y="987"/>
                </a:lnTo>
                <a:lnTo>
                  <a:pt x="729" y="955"/>
                </a:lnTo>
                <a:lnTo>
                  <a:pt x="764" y="924"/>
                </a:lnTo>
                <a:lnTo>
                  <a:pt x="801" y="896"/>
                </a:lnTo>
                <a:lnTo>
                  <a:pt x="801" y="896"/>
                </a:lnTo>
                <a:close/>
                <a:moveTo>
                  <a:pt x="40" y="959"/>
                </a:moveTo>
                <a:lnTo>
                  <a:pt x="40" y="959"/>
                </a:lnTo>
                <a:lnTo>
                  <a:pt x="81" y="980"/>
                </a:lnTo>
                <a:lnTo>
                  <a:pt x="101" y="990"/>
                </a:lnTo>
                <a:lnTo>
                  <a:pt x="122" y="1000"/>
                </a:lnTo>
                <a:lnTo>
                  <a:pt x="146" y="1007"/>
                </a:lnTo>
                <a:lnTo>
                  <a:pt x="170" y="1012"/>
                </a:lnTo>
                <a:lnTo>
                  <a:pt x="196" y="1016"/>
                </a:lnTo>
                <a:lnTo>
                  <a:pt x="224" y="1016"/>
                </a:lnTo>
                <a:lnTo>
                  <a:pt x="224" y="1016"/>
                </a:lnTo>
                <a:lnTo>
                  <a:pt x="199" y="1014"/>
                </a:lnTo>
                <a:lnTo>
                  <a:pt x="174" y="1008"/>
                </a:lnTo>
                <a:lnTo>
                  <a:pt x="151" y="1001"/>
                </a:lnTo>
                <a:lnTo>
                  <a:pt x="129" y="993"/>
                </a:lnTo>
                <a:lnTo>
                  <a:pt x="108" y="983"/>
                </a:lnTo>
                <a:lnTo>
                  <a:pt x="88" y="973"/>
                </a:lnTo>
                <a:lnTo>
                  <a:pt x="50" y="949"/>
                </a:lnTo>
                <a:lnTo>
                  <a:pt x="50" y="949"/>
                </a:lnTo>
                <a:lnTo>
                  <a:pt x="37" y="920"/>
                </a:lnTo>
                <a:lnTo>
                  <a:pt x="29" y="903"/>
                </a:lnTo>
                <a:lnTo>
                  <a:pt x="25" y="897"/>
                </a:lnTo>
                <a:lnTo>
                  <a:pt x="21" y="893"/>
                </a:lnTo>
                <a:lnTo>
                  <a:pt x="21" y="893"/>
                </a:lnTo>
                <a:lnTo>
                  <a:pt x="25" y="911"/>
                </a:lnTo>
                <a:lnTo>
                  <a:pt x="29" y="928"/>
                </a:lnTo>
                <a:lnTo>
                  <a:pt x="35" y="945"/>
                </a:lnTo>
                <a:lnTo>
                  <a:pt x="40" y="959"/>
                </a:lnTo>
                <a:lnTo>
                  <a:pt x="40" y="959"/>
                </a:lnTo>
                <a:close/>
                <a:moveTo>
                  <a:pt x="26" y="783"/>
                </a:moveTo>
                <a:lnTo>
                  <a:pt x="26" y="783"/>
                </a:lnTo>
                <a:lnTo>
                  <a:pt x="25" y="789"/>
                </a:lnTo>
                <a:lnTo>
                  <a:pt x="25" y="796"/>
                </a:lnTo>
                <a:lnTo>
                  <a:pt x="26" y="801"/>
                </a:lnTo>
                <a:lnTo>
                  <a:pt x="28" y="804"/>
                </a:lnTo>
                <a:lnTo>
                  <a:pt x="32" y="807"/>
                </a:lnTo>
                <a:lnTo>
                  <a:pt x="32" y="807"/>
                </a:lnTo>
                <a:lnTo>
                  <a:pt x="52" y="766"/>
                </a:lnTo>
                <a:lnTo>
                  <a:pt x="73" y="726"/>
                </a:lnTo>
                <a:lnTo>
                  <a:pt x="95" y="688"/>
                </a:lnTo>
                <a:lnTo>
                  <a:pt x="119" y="651"/>
                </a:lnTo>
                <a:lnTo>
                  <a:pt x="119" y="651"/>
                </a:lnTo>
                <a:lnTo>
                  <a:pt x="92" y="681"/>
                </a:lnTo>
                <a:lnTo>
                  <a:pt x="78" y="695"/>
                </a:lnTo>
                <a:lnTo>
                  <a:pt x="66" y="710"/>
                </a:lnTo>
                <a:lnTo>
                  <a:pt x="54" y="727"/>
                </a:lnTo>
                <a:lnTo>
                  <a:pt x="43" y="744"/>
                </a:lnTo>
                <a:lnTo>
                  <a:pt x="33" y="764"/>
                </a:lnTo>
                <a:lnTo>
                  <a:pt x="26" y="783"/>
                </a:lnTo>
                <a:lnTo>
                  <a:pt x="26" y="783"/>
                </a:lnTo>
                <a:close/>
                <a:moveTo>
                  <a:pt x="59" y="418"/>
                </a:moveTo>
                <a:lnTo>
                  <a:pt x="59" y="418"/>
                </a:lnTo>
                <a:lnTo>
                  <a:pt x="81" y="390"/>
                </a:lnTo>
                <a:lnTo>
                  <a:pt x="94" y="376"/>
                </a:lnTo>
                <a:lnTo>
                  <a:pt x="105" y="362"/>
                </a:lnTo>
                <a:lnTo>
                  <a:pt x="105" y="362"/>
                </a:lnTo>
                <a:lnTo>
                  <a:pt x="112" y="352"/>
                </a:lnTo>
                <a:lnTo>
                  <a:pt x="120" y="342"/>
                </a:lnTo>
                <a:lnTo>
                  <a:pt x="137" y="324"/>
                </a:lnTo>
                <a:lnTo>
                  <a:pt x="144" y="312"/>
                </a:lnTo>
                <a:lnTo>
                  <a:pt x="150" y="300"/>
                </a:lnTo>
                <a:lnTo>
                  <a:pt x="151" y="293"/>
                </a:lnTo>
                <a:lnTo>
                  <a:pt x="153" y="286"/>
                </a:lnTo>
                <a:lnTo>
                  <a:pt x="153" y="276"/>
                </a:lnTo>
                <a:lnTo>
                  <a:pt x="153" y="266"/>
                </a:lnTo>
                <a:lnTo>
                  <a:pt x="153" y="266"/>
                </a:lnTo>
                <a:lnTo>
                  <a:pt x="148" y="275"/>
                </a:lnTo>
                <a:lnTo>
                  <a:pt x="143" y="282"/>
                </a:lnTo>
                <a:lnTo>
                  <a:pt x="132" y="293"/>
                </a:lnTo>
                <a:lnTo>
                  <a:pt x="122" y="305"/>
                </a:lnTo>
                <a:lnTo>
                  <a:pt x="118" y="312"/>
                </a:lnTo>
                <a:lnTo>
                  <a:pt x="113" y="319"/>
                </a:lnTo>
                <a:lnTo>
                  <a:pt x="113" y="319"/>
                </a:lnTo>
                <a:lnTo>
                  <a:pt x="101" y="345"/>
                </a:lnTo>
                <a:lnTo>
                  <a:pt x="85" y="369"/>
                </a:lnTo>
                <a:lnTo>
                  <a:pt x="71" y="393"/>
                </a:lnTo>
                <a:lnTo>
                  <a:pt x="59" y="418"/>
                </a:lnTo>
                <a:lnTo>
                  <a:pt x="59" y="418"/>
                </a:lnTo>
                <a:close/>
                <a:moveTo>
                  <a:pt x="129" y="439"/>
                </a:moveTo>
                <a:lnTo>
                  <a:pt x="137" y="442"/>
                </a:lnTo>
                <a:lnTo>
                  <a:pt x="70" y="553"/>
                </a:lnTo>
                <a:lnTo>
                  <a:pt x="70" y="553"/>
                </a:lnTo>
                <a:lnTo>
                  <a:pt x="82" y="536"/>
                </a:lnTo>
                <a:lnTo>
                  <a:pt x="97" y="520"/>
                </a:lnTo>
                <a:lnTo>
                  <a:pt x="129" y="488"/>
                </a:lnTo>
                <a:lnTo>
                  <a:pt x="129" y="488"/>
                </a:lnTo>
                <a:lnTo>
                  <a:pt x="136" y="484"/>
                </a:lnTo>
                <a:lnTo>
                  <a:pt x="143" y="478"/>
                </a:lnTo>
                <a:lnTo>
                  <a:pt x="150" y="471"/>
                </a:lnTo>
                <a:lnTo>
                  <a:pt x="154" y="461"/>
                </a:lnTo>
                <a:lnTo>
                  <a:pt x="157" y="452"/>
                </a:lnTo>
                <a:lnTo>
                  <a:pt x="158" y="440"/>
                </a:lnTo>
                <a:lnTo>
                  <a:pt x="157" y="429"/>
                </a:lnTo>
                <a:lnTo>
                  <a:pt x="154" y="418"/>
                </a:lnTo>
                <a:lnTo>
                  <a:pt x="154" y="418"/>
                </a:lnTo>
                <a:lnTo>
                  <a:pt x="151" y="422"/>
                </a:lnTo>
                <a:lnTo>
                  <a:pt x="148" y="425"/>
                </a:lnTo>
                <a:lnTo>
                  <a:pt x="146" y="428"/>
                </a:lnTo>
                <a:lnTo>
                  <a:pt x="143" y="429"/>
                </a:lnTo>
                <a:lnTo>
                  <a:pt x="136" y="432"/>
                </a:lnTo>
                <a:lnTo>
                  <a:pt x="132" y="435"/>
                </a:lnTo>
                <a:lnTo>
                  <a:pt x="129" y="439"/>
                </a:lnTo>
                <a:lnTo>
                  <a:pt x="129" y="439"/>
                </a:lnTo>
                <a:close/>
                <a:moveTo>
                  <a:pt x="146" y="215"/>
                </a:moveTo>
                <a:lnTo>
                  <a:pt x="146" y="215"/>
                </a:lnTo>
                <a:lnTo>
                  <a:pt x="134" y="231"/>
                </a:lnTo>
                <a:lnTo>
                  <a:pt x="125" y="248"/>
                </a:lnTo>
                <a:lnTo>
                  <a:pt x="105" y="282"/>
                </a:lnTo>
                <a:lnTo>
                  <a:pt x="88" y="317"/>
                </a:lnTo>
                <a:lnTo>
                  <a:pt x="71" y="352"/>
                </a:lnTo>
                <a:lnTo>
                  <a:pt x="71" y="352"/>
                </a:lnTo>
                <a:lnTo>
                  <a:pt x="89" y="326"/>
                </a:lnTo>
                <a:lnTo>
                  <a:pt x="108" y="301"/>
                </a:lnTo>
                <a:lnTo>
                  <a:pt x="129" y="276"/>
                </a:lnTo>
                <a:lnTo>
                  <a:pt x="140" y="263"/>
                </a:lnTo>
                <a:lnTo>
                  <a:pt x="151" y="252"/>
                </a:lnTo>
                <a:lnTo>
                  <a:pt x="151" y="252"/>
                </a:lnTo>
                <a:lnTo>
                  <a:pt x="153" y="249"/>
                </a:lnTo>
                <a:lnTo>
                  <a:pt x="154" y="246"/>
                </a:lnTo>
                <a:lnTo>
                  <a:pt x="153" y="235"/>
                </a:lnTo>
                <a:lnTo>
                  <a:pt x="151" y="211"/>
                </a:lnTo>
                <a:lnTo>
                  <a:pt x="151" y="211"/>
                </a:lnTo>
                <a:lnTo>
                  <a:pt x="146" y="215"/>
                </a:lnTo>
                <a:lnTo>
                  <a:pt x="146" y="215"/>
                </a:lnTo>
                <a:close/>
                <a:moveTo>
                  <a:pt x="75" y="900"/>
                </a:moveTo>
                <a:lnTo>
                  <a:pt x="75" y="900"/>
                </a:lnTo>
                <a:lnTo>
                  <a:pt x="97" y="872"/>
                </a:lnTo>
                <a:lnTo>
                  <a:pt x="120" y="845"/>
                </a:lnTo>
                <a:lnTo>
                  <a:pt x="146" y="818"/>
                </a:lnTo>
                <a:lnTo>
                  <a:pt x="171" y="794"/>
                </a:lnTo>
                <a:lnTo>
                  <a:pt x="171" y="794"/>
                </a:lnTo>
                <a:lnTo>
                  <a:pt x="175" y="790"/>
                </a:lnTo>
                <a:lnTo>
                  <a:pt x="177" y="785"/>
                </a:lnTo>
                <a:lnTo>
                  <a:pt x="177" y="780"/>
                </a:lnTo>
                <a:lnTo>
                  <a:pt x="175" y="775"/>
                </a:lnTo>
                <a:lnTo>
                  <a:pt x="171" y="766"/>
                </a:lnTo>
                <a:lnTo>
                  <a:pt x="167" y="758"/>
                </a:lnTo>
                <a:lnTo>
                  <a:pt x="167" y="758"/>
                </a:lnTo>
                <a:lnTo>
                  <a:pt x="161" y="769"/>
                </a:lnTo>
                <a:lnTo>
                  <a:pt x="154" y="779"/>
                </a:lnTo>
                <a:lnTo>
                  <a:pt x="139" y="800"/>
                </a:lnTo>
                <a:lnTo>
                  <a:pt x="136" y="803"/>
                </a:lnTo>
                <a:lnTo>
                  <a:pt x="134" y="808"/>
                </a:lnTo>
                <a:lnTo>
                  <a:pt x="134" y="808"/>
                </a:lnTo>
                <a:lnTo>
                  <a:pt x="104" y="853"/>
                </a:lnTo>
                <a:lnTo>
                  <a:pt x="88" y="876"/>
                </a:lnTo>
                <a:lnTo>
                  <a:pt x="75" y="900"/>
                </a:lnTo>
                <a:lnTo>
                  <a:pt x="75" y="900"/>
                </a:lnTo>
                <a:close/>
                <a:moveTo>
                  <a:pt x="40" y="824"/>
                </a:moveTo>
                <a:lnTo>
                  <a:pt x="40" y="824"/>
                </a:lnTo>
                <a:lnTo>
                  <a:pt x="32" y="821"/>
                </a:lnTo>
                <a:lnTo>
                  <a:pt x="29" y="820"/>
                </a:lnTo>
                <a:lnTo>
                  <a:pt x="28" y="821"/>
                </a:lnTo>
                <a:lnTo>
                  <a:pt x="28" y="823"/>
                </a:lnTo>
                <a:lnTo>
                  <a:pt x="28" y="827"/>
                </a:lnTo>
                <a:lnTo>
                  <a:pt x="28" y="827"/>
                </a:lnTo>
                <a:lnTo>
                  <a:pt x="29" y="832"/>
                </a:lnTo>
                <a:lnTo>
                  <a:pt x="30" y="841"/>
                </a:lnTo>
                <a:lnTo>
                  <a:pt x="30" y="855"/>
                </a:lnTo>
                <a:lnTo>
                  <a:pt x="30" y="855"/>
                </a:lnTo>
                <a:lnTo>
                  <a:pt x="57" y="814"/>
                </a:lnTo>
                <a:lnTo>
                  <a:pt x="85" y="773"/>
                </a:lnTo>
                <a:lnTo>
                  <a:pt x="112" y="733"/>
                </a:lnTo>
                <a:lnTo>
                  <a:pt x="139" y="693"/>
                </a:lnTo>
                <a:lnTo>
                  <a:pt x="139" y="693"/>
                </a:lnTo>
                <a:lnTo>
                  <a:pt x="112" y="723"/>
                </a:lnTo>
                <a:lnTo>
                  <a:pt x="85" y="754"/>
                </a:lnTo>
                <a:lnTo>
                  <a:pt x="73" y="771"/>
                </a:lnTo>
                <a:lnTo>
                  <a:pt x="61" y="787"/>
                </a:lnTo>
                <a:lnTo>
                  <a:pt x="50" y="804"/>
                </a:lnTo>
                <a:lnTo>
                  <a:pt x="40" y="824"/>
                </a:lnTo>
                <a:lnTo>
                  <a:pt x="40" y="824"/>
                </a:lnTo>
                <a:close/>
                <a:moveTo>
                  <a:pt x="2481" y="1001"/>
                </a:moveTo>
                <a:lnTo>
                  <a:pt x="2481" y="1001"/>
                </a:lnTo>
                <a:lnTo>
                  <a:pt x="2532" y="955"/>
                </a:lnTo>
                <a:lnTo>
                  <a:pt x="2560" y="931"/>
                </a:lnTo>
                <a:lnTo>
                  <a:pt x="2587" y="908"/>
                </a:lnTo>
                <a:lnTo>
                  <a:pt x="2587" y="908"/>
                </a:lnTo>
                <a:lnTo>
                  <a:pt x="2580" y="910"/>
                </a:lnTo>
                <a:lnTo>
                  <a:pt x="2574" y="910"/>
                </a:lnTo>
                <a:lnTo>
                  <a:pt x="2560" y="908"/>
                </a:lnTo>
                <a:lnTo>
                  <a:pt x="2550" y="908"/>
                </a:lnTo>
                <a:lnTo>
                  <a:pt x="2546" y="910"/>
                </a:lnTo>
                <a:lnTo>
                  <a:pt x="2543" y="911"/>
                </a:lnTo>
                <a:lnTo>
                  <a:pt x="2481" y="1001"/>
                </a:lnTo>
                <a:close/>
                <a:moveTo>
                  <a:pt x="333" y="936"/>
                </a:moveTo>
                <a:lnTo>
                  <a:pt x="333" y="929"/>
                </a:lnTo>
                <a:lnTo>
                  <a:pt x="333" y="929"/>
                </a:lnTo>
                <a:lnTo>
                  <a:pt x="344" y="920"/>
                </a:lnTo>
                <a:lnTo>
                  <a:pt x="354" y="907"/>
                </a:lnTo>
                <a:lnTo>
                  <a:pt x="363" y="893"/>
                </a:lnTo>
                <a:lnTo>
                  <a:pt x="371" y="877"/>
                </a:lnTo>
                <a:lnTo>
                  <a:pt x="371" y="877"/>
                </a:lnTo>
                <a:lnTo>
                  <a:pt x="371" y="872"/>
                </a:lnTo>
                <a:lnTo>
                  <a:pt x="369" y="870"/>
                </a:lnTo>
                <a:lnTo>
                  <a:pt x="365" y="869"/>
                </a:lnTo>
                <a:lnTo>
                  <a:pt x="362" y="870"/>
                </a:lnTo>
                <a:lnTo>
                  <a:pt x="362" y="870"/>
                </a:lnTo>
                <a:lnTo>
                  <a:pt x="335" y="889"/>
                </a:lnTo>
                <a:lnTo>
                  <a:pt x="323" y="900"/>
                </a:lnTo>
                <a:lnTo>
                  <a:pt x="312" y="910"/>
                </a:lnTo>
                <a:lnTo>
                  <a:pt x="300" y="922"/>
                </a:lnTo>
                <a:lnTo>
                  <a:pt x="289" y="935"/>
                </a:lnTo>
                <a:lnTo>
                  <a:pt x="279" y="948"/>
                </a:lnTo>
                <a:lnTo>
                  <a:pt x="271" y="962"/>
                </a:lnTo>
                <a:lnTo>
                  <a:pt x="351" y="889"/>
                </a:lnTo>
                <a:lnTo>
                  <a:pt x="351" y="889"/>
                </a:lnTo>
                <a:lnTo>
                  <a:pt x="348" y="896"/>
                </a:lnTo>
                <a:lnTo>
                  <a:pt x="344" y="903"/>
                </a:lnTo>
                <a:lnTo>
                  <a:pt x="335" y="915"/>
                </a:lnTo>
                <a:lnTo>
                  <a:pt x="327" y="927"/>
                </a:lnTo>
                <a:lnTo>
                  <a:pt x="323" y="934"/>
                </a:lnTo>
                <a:lnTo>
                  <a:pt x="320" y="941"/>
                </a:lnTo>
                <a:lnTo>
                  <a:pt x="333" y="936"/>
                </a:lnTo>
                <a:close/>
                <a:moveTo>
                  <a:pt x="1122" y="1014"/>
                </a:moveTo>
                <a:lnTo>
                  <a:pt x="1122" y="1014"/>
                </a:lnTo>
                <a:lnTo>
                  <a:pt x="1136" y="1002"/>
                </a:lnTo>
                <a:lnTo>
                  <a:pt x="1152" y="990"/>
                </a:lnTo>
                <a:lnTo>
                  <a:pt x="1180" y="962"/>
                </a:lnTo>
                <a:lnTo>
                  <a:pt x="1208" y="934"/>
                </a:lnTo>
                <a:lnTo>
                  <a:pt x="1222" y="921"/>
                </a:lnTo>
                <a:lnTo>
                  <a:pt x="1238" y="908"/>
                </a:lnTo>
                <a:lnTo>
                  <a:pt x="1233" y="908"/>
                </a:lnTo>
                <a:lnTo>
                  <a:pt x="1256" y="894"/>
                </a:lnTo>
                <a:lnTo>
                  <a:pt x="1256" y="894"/>
                </a:lnTo>
                <a:lnTo>
                  <a:pt x="1260" y="889"/>
                </a:lnTo>
                <a:lnTo>
                  <a:pt x="1263" y="887"/>
                </a:lnTo>
                <a:lnTo>
                  <a:pt x="1266" y="887"/>
                </a:lnTo>
                <a:lnTo>
                  <a:pt x="1266" y="887"/>
                </a:lnTo>
                <a:lnTo>
                  <a:pt x="1266" y="884"/>
                </a:lnTo>
                <a:lnTo>
                  <a:pt x="1267" y="883"/>
                </a:lnTo>
                <a:lnTo>
                  <a:pt x="1270" y="880"/>
                </a:lnTo>
                <a:lnTo>
                  <a:pt x="1270" y="880"/>
                </a:lnTo>
                <a:lnTo>
                  <a:pt x="1259" y="886"/>
                </a:lnTo>
                <a:lnTo>
                  <a:pt x="1247" y="891"/>
                </a:lnTo>
                <a:lnTo>
                  <a:pt x="1225" y="907"/>
                </a:lnTo>
                <a:lnTo>
                  <a:pt x="1204" y="925"/>
                </a:lnTo>
                <a:lnTo>
                  <a:pt x="1186" y="942"/>
                </a:lnTo>
                <a:lnTo>
                  <a:pt x="1120" y="1007"/>
                </a:lnTo>
                <a:lnTo>
                  <a:pt x="1117" y="1009"/>
                </a:lnTo>
                <a:lnTo>
                  <a:pt x="1114" y="1015"/>
                </a:lnTo>
                <a:lnTo>
                  <a:pt x="1114" y="1015"/>
                </a:lnTo>
                <a:lnTo>
                  <a:pt x="1118" y="1015"/>
                </a:lnTo>
                <a:lnTo>
                  <a:pt x="1122" y="1014"/>
                </a:lnTo>
                <a:lnTo>
                  <a:pt x="1122" y="1014"/>
                </a:lnTo>
                <a:close/>
                <a:moveTo>
                  <a:pt x="200" y="776"/>
                </a:moveTo>
                <a:lnTo>
                  <a:pt x="200" y="776"/>
                </a:lnTo>
                <a:lnTo>
                  <a:pt x="200" y="783"/>
                </a:lnTo>
                <a:lnTo>
                  <a:pt x="203" y="789"/>
                </a:lnTo>
                <a:lnTo>
                  <a:pt x="208" y="793"/>
                </a:lnTo>
                <a:lnTo>
                  <a:pt x="212" y="797"/>
                </a:lnTo>
                <a:lnTo>
                  <a:pt x="223" y="803"/>
                </a:lnTo>
                <a:lnTo>
                  <a:pt x="234" y="807"/>
                </a:lnTo>
                <a:lnTo>
                  <a:pt x="234" y="807"/>
                </a:lnTo>
                <a:lnTo>
                  <a:pt x="224" y="794"/>
                </a:lnTo>
                <a:lnTo>
                  <a:pt x="216" y="780"/>
                </a:lnTo>
                <a:lnTo>
                  <a:pt x="209" y="765"/>
                </a:lnTo>
                <a:lnTo>
                  <a:pt x="202" y="748"/>
                </a:lnTo>
                <a:lnTo>
                  <a:pt x="189" y="716"/>
                </a:lnTo>
                <a:lnTo>
                  <a:pt x="178" y="681"/>
                </a:lnTo>
                <a:lnTo>
                  <a:pt x="178" y="681"/>
                </a:lnTo>
                <a:lnTo>
                  <a:pt x="178" y="706"/>
                </a:lnTo>
                <a:lnTo>
                  <a:pt x="181" y="730"/>
                </a:lnTo>
                <a:lnTo>
                  <a:pt x="184" y="752"/>
                </a:lnTo>
                <a:lnTo>
                  <a:pt x="191" y="772"/>
                </a:lnTo>
                <a:lnTo>
                  <a:pt x="191" y="772"/>
                </a:lnTo>
                <a:lnTo>
                  <a:pt x="192" y="775"/>
                </a:lnTo>
                <a:lnTo>
                  <a:pt x="196" y="775"/>
                </a:lnTo>
                <a:lnTo>
                  <a:pt x="199" y="775"/>
                </a:lnTo>
                <a:lnTo>
                  <a:pt x="200" y="776"/>
                </a:lnTo>
                <a:lnTo>
                  <a:pt x="200" y="776"/>
                </a:lnTo>
                <a:close/>
                <a:moveTo>
                  <a:pt x="907" y="887"/>
                </a:moveTo>
                <a:lnTo>
                  <a:pt x="861" y="960"/>
                </a:lnTo>
                <a:lnTo>
                  <a:pt x="861" y="960"/>
                </a:lnTo>
                <a:lnTo>
                  <a:pt x="883" y="939"/>
                </a:lnTo>
                <a:lnTo>
                  <a:pt x="907" y="920"/>
                </a:lnTo>
                <a:lnTo>
                  <a:pt x="931" y="900"/>
                </a:lnTo>
                <a:lnTo>
                  <a:pt x="958" y="882"/>
                </a:lnTo>
                <a:lnTo>
                  <a:pt x="958" y="882"/>
                </a:lnTo>
                <a:lnTo>
                  <a:pt x="935" y="884"/>
                </a:lnTo>
                <a:lnTo>
                  <a:pt x="926" y="884"/>
                </a:lnTo>
                <a:lnTo>
                  <a:pt x="916" y="884"/>
                </a:lnTo>
                <a:lnTo>
                  <a:pt x="916" y="884"/>
                </a:lnTo>
                <a:lnTo>
                  <a:pt x="907" y="887"/>
                </a:lnTo>
                <a:lnTo>
                  <a:pt x="907" y="887"/>
                </a:lnTo>
                <a:close/>
                <a:moveTo>
                  <a:pt x="2720" y="903"/>
                </a:moveTo>
                <a:lnTo>
                  <a:pt x="2720" y="903"/>
                </a:lnTo>
                <a:lnTo>
                  <a:pt x="2709" y="901"/>
                </a:lnTo>
                <a:lnTo>
                  <a:pt x="2699" y="901"/>
                </a:lnTo>
                <a:lnTo>
                  <a:pt x="2675" y="903"/>
                </a:lnTo>
                <a:lnTo>
                  <a:pt x="2675" y="903"/>
                </a:lnTo>
                <a:lnTo>
                  <a:pt x="2664" y="922"/>
                </a:lnTo>
                <a:lnTo>
                  <a:pt x="2653" y="942"/>
                </a:lnTo>
                <a:lnTo>
                  <a:pt x="2627" y="980"/>
                </a:lnTo>
                <a:lnTo>
                  <a:pt x="2627" y="980"/>
                </a:lnTo>
                <a:lnTo>
                  <a:pt x="2671" y="941"/>
                </a:lnTo>
                <a:lnTo>
                  <a:pt x="2695" y="921"/>
                </a:lnTo>
                <a:lnTo>
                  <a:pt x="2720" y="903"/>
                </a:lnTo>
                <a:lnTo>
                  <a:pt x="2720" y="903"/>
                </a:lnTo>
                <a:close/>
                <a:moveTo>
                  <a:pt x="2737" y="51"/>
                </a:moveTo>
                <a:lnTo>
                  <a:pt x="2744" y="47"/>
                </a:lnTo>
                <a:lnTo>
                  <a:pt x="2744" y="47"/>
                </a:lnTo>
                <a:lnTo>
                  <a:pt x="2712" y="44"/>
                </a:lnTo>
                <a:lnTo>
                  <a:pt x="2675" y="41"/>
                </a:lnTo>
                <a:lnTo>
                  <a:pt x="2591" y="36"/>
                </a:lnTo>
                <a:lnTo>
                  <a:pt x="2516" y="34"/>
                </a:lnTo>
                <a:lnTo>
                  <a:pt x="2491" y="34"/>
                </a:lnTo>
                <a:lnTo>
                  <a:pt x="2477" y="36"/>
                </a:lnTo>
                <a:lnTo>
                  <a:pt x="2737" y="51"/>
                </a:lnTo>
                <a:close/>
                <a:moveTo>
                  <a:pt x="725" y="898"/>
                </a:moveTo>
                <a:lnTo>
                  <a:pt x="725" y="898"/>
                </a:lnTo>
                <a:lnTo>
                  <a:pt x="711" y="898"/>
                </a:lnTo>
                <a:lnTo>
                  <a:pt x="705" y="898"/>
                </a:lnTo>
                <a:lnTo>
                  <a:pt x="698" y="900"/>
                </a:lnTo>
                <a:lnTo>
                  <a:pt x="698" y="900"/>
                </a:lnTo>
                <a:lnTo>
                  <a:pt x="697" y="904"/>
                </a:lnTo>
                <a:lnTo>
                  <a:pt x="697" y="905"/>
                </a:lnTo>
                <a:lnTo>
                  <a:pt x="695" y="905"/>
                </a:lnTo>
                <a:lnTo>
                  <a:pt x="694" y="903"/>
                </a:lnTo>
                <a:lnTo>
                  <a:pt x="694" y="900"/>
                </a:lnTo>
                <a:lnTo>
                  <a:pt x="694" y="900"/>
                </a:lnTo>
                <a:lnTo>
                  <a:pt x="684" y="907"/>
                </a:lnTo>
                <a:lnTo>
                  <a:pt x="678" y="914"/>
                </a:lnTo>
                <a:lnTo>
                  <a:pt x="666" y="932"/>
                </a:lnTo>
                <a:lnTo>
                  <a:pt x="666" y="932"/>
                </a:lnTo>
                <a:lnTo>
                  <a:pt x="660" y="938"/>
                </a:lnTo>
                <a:lnTo>
                  <a:pt x="654" y="942"/>
                </a:lnTo>
                <a:lnTo>
                  <a:pt x="649" y="942"/>
                </a:lnTo>
                <a:lnTo>
                  <a:pt x="647" y="941"/>
                </a:lnTo>
                <a:lnTo>
                  <a:pt x="645" y="939"/>
                </a:lnTo>
                <a:lnTo>
                  <a:pt x="645" y="939"/>
                </a:lnTo>
                <a:lnTo>
                  <a:pt x="646" y="945"/>
                </a:lnTo>
                <a:lnTo>
                  <a:pt x="646" y="948"/>
                </a:lnTo>
                <a:lnTo>
                  <a:pt x="646" y="950"/>
                </a:lnTo>
                <a:lnTo>
                  <a:pt x="646" y="950"/>
                </a:lnTo>
                <a:lnTo>
                  <a:pt x="642" y="957"/>
                </a:lnTo>
                <a:lnTo>
                  <a:pt x="638" y="964"/>
                </a:lnTo>
                <a:lnTo>
                  <a:pt x="628" y="977"/>
                </a:lnTo>
                <a:lnTo>
                  <a:pt x="616" y="991"/>
                </a:lnTo>
                <a:lnTo>
                  <a:pt x="608" y="1004"/>
                </a:lnTo>
                <a:lnTo>
                  <a:pt x="608" y="1004"/>
                </a:lnTo>
                <a:lnTo>
                  <a:pt x="635" y="976"/>
                </a:lnTo>
                <a:lnTo>
                  <a:pt x="663" y="949"/>
                </a:lnTo>
                <a:lnTo>
                  <a:pt x="694" y="922"/>
                </a:lnTo>
                <a:lnTo>
                  <a:pt x="725" y="898"/>
                </a:lnTo>
                <a:lnTo>
                  <a:pt x="725" y="898"/>
                </a:lnTo>
                <a:close/>
                <a:moveTo>
                  <a:pt x="2397" y="1012"/>
                </a:moveTo>
                <a:lnTo>
                  <a:pt x="2397" y="1012"/>
                </a:lnTo>
                <a:lnTo>
                  <a:pt x="2449" y="962"/>
                </a:lnTo>
                <a:lnTo>
                  <a:pt x="2476" y="936"/>
                </a:lnTo>
                <a:lnTo>
                  <a:pt x="2502" y="912"/>
                </a:lnTo>
                <a:lnTo>
                  <a:pt x="2502" y="912"/>
                </a:lnTo>
                <a:lnTo>
                  <a:pt x="2494" y="910"/>
                </a:lnTo>
                <a:lnTo>
                  <a:pt x="2485" y="908"/>
                </a:lnTo>
                <a:lnTo>
                  <a:pt x="2477" y="908"/>
                </a:lnTo>
                <a:lnTo>
                  <a:pt x="2474" y="908"/>
                </a:lnTo>
                <a:lnTo>
                  <a:pt x="2471" y="911"/>
                </a:lnTo>
                <a:lnTo>
                  <a:pt x="2397" y="1012"/>
                </a:lnTo>
                <a:close/>
                <a:moveTo>
                  <a:pt x="2128" y="981"/>
                </a:moveTo>
                <a:lnTo>
                  <a:pt x="2128" y="981"/>
                </a:lnTo>
                <a:lnTo>
                  <a:pt x="2133" y="983"/>
                </a:lnTo>
                <a:lnTo>
                  <a:pt x="2133" y="983"/>
                </a:lnTo>
                <a:lnTo>
                  <a:pt x="2173" y="948"/>
                </a:lnTo>
                <a:lnTo>
                  <a:pt x="2195" y="929"/>
                </a:lnTo>
                <a:lnTo>
                  <a:pt x="2218" y="914"/>
                </a:lnTo>
                <a:lnTo>
                  <a:pt x="2179" y="911"/>
                </a:lnTo>
                <a:lnTo>
                  <a:pt x="2140" y="969"/>
                </a:lnTo>
                <a:lnTo>
                  <a:pt x="2137" y="972"/>
                </a:lnTo>
                <a:lnTo>
                  <a:pt x="2140" y="969"/>
                </a:lnTo>
                <a:lnTo>
                  <a:pt x="2140" y="969"/>
                </a:lnTo>
                <a:lnTo>
                  <a:pt x="2141" y="963"/>
                </a:lnTo>
                <a:lnTo>
                  <a:pt x="2144" y="959"/>
                </a:lnTo>
                <a:lnTo>
                  <a:pt x="2147" y="955"/>
                </a:lnTo>
                <a:lnTo>
                  <a:pt x="2148" y="949"/>
                </a:lnTo>
                <a:lnTo>
                  <a:pt x="2148" y="949"/>
                </a:lnTo>
                <a:lnTo>
                  <a:pt x="2141" y="955"/>
                </a:lnTo>
                <a:lnTo>
                  <a:pt x="2137" y="963"/>
                </a:lnTo>
                <a:lnTo>
                  <a:pt x="2128" y="979"/>
                </a:lnTo>
                <a:lnTo>
                  <a:pt x="2128" y="979"/>
                </a:lnTo>
                <a:lnTo>
                  <a:pt x="2131" y="979"/>
                </a:lnTo>
                <a:lnTo>
                  <a:pt x="2131" y="980"/>
                </a:lnTo>
                <a:lnTo>
                  <a:pt x="2131" y="981"/>
                </a:lnTo>
                <a:lnTo>
                  <a:pt x="2128" y="981"/>
                </a:lnTo>
                <a:lnTo>
                  <a:pt x="2128" y="981"/>
                </a:lnTo>
                <a:close/>
                <a:moveTo>
                  <a:pt x="2352" y="912"/>
                </a:moveTo>
                <a:lnTo>
                  <a:pt x="2313" y="911"/>
                </a:lnTo>
                <a:lnTo>
                  <a:pt x="2313" y="911"/>
                </a:lnTo>
                <a:lnTo>
                  <a:pt x="2306" y="931"/>
                </a:lnTo>
                <a:lnTo>
                  <a:pt x="2294" y="949"/>
                </a:lnTo>
                <a:lnTo>
                  <a:pt x="2284" y="967"/>
                </a:lnTo>
                <a:lnTo>
                  <a:pt x="2275" y="984"/>
                </a:lnTo>
                <a:lnTo>
                  <a:pt x="2352" y="912"/>
                </a:lnTo>
                <a:close/>
                <a:moveTo>
                  <a:pt x="2279" y="914"/>
                </a:moveTo>
                <a:lnTo>
                  <a:pt x="2279" y="914"/>
                </a:lnTo>
                <a:lnTo>
                  <a:pt x="2269" y="911"/>
                </a:lnTo>
                <a:lnTo>
                  <a:pt x="2258" y="911"/>
                </a:lnTo>
                <a:lnTo>
                  <a:pt x="2249" y="912"/>
                </a:lnTo>
                <a:lnTo>
                  <a:pt x="2247" y="914"/>
                </a:lnTo>
                <a:lnTo>
                  <a:pt x="2244" y="915"/>
                </a:lnTo>
                <a:lnTo>
                  <a:pt x="2244" y="915"/>
                </a:lnTo>
                <a:lnTo>
                  <a:pt x="2237" y="928"/>
                </a:lnTo>
                <a:lnTo>
                  <a:pt x="2228" y="941"/>
                </a:lnTo>
                <a:lnTo>
                  <a:pt x="2218" y="952"/>
                </a:lnTo>
                <a:lnTo>
                  <a:pt x="2209" y="962"/>
                </a:lnTo>
                <a:lnTo>
                  <a:pt x="2195" y="987"/>
                </a:lnTo>
                <a:lnTo>
                  <a:pt x="2279" y="914"/>
                </a:lnTo>
                <a:close/>
                <a:moveTo>
                  <a:pt x="2051" y="993"/>
                </a:moveTo>
                <a:lnTo>
                  <a:pt x="2141" y="912"/>
                </a:lnTo>
                <a:lnTo>
                  <a:pt x="2110" y="911"/>
                </a:lnTo>
                <a:lnTo>
                  <a:pt x="2110" y="911"/>
                </a:lnTo>
                <a:lnTo>
                  <a:pt x="2096" y="932"/>
                </a:lnTo>
                <a:lnTo>
                  <a:pt x="2081" y="952"/>
                </a:lnTo>
                <a:lnTo>
                  <a:pt x="2065" y="972"/>
                </a:lnTo>
                <a:lnTo>
                  <a:pt x="2051" y="993"/>
                </a:lnTo>
                <a:lnTo>
                  <a:pt x="2051" y="993"/>
                </a:lnTo>
                <a:close/>
                <a:moveTo>
                  <a:pt x="1571" y="891"/>
                </a:moveTo>
                <a:lnTo>
                  <a:pt x="1571" y="891"/>
                </a:lnTo>
                <a:lnTo>
                  <a:pt x="1568" y="901"/>
                </a:lnTo>
                <a:lnTo>
                  <a:pt x="1564" y="910"/>
                </a:lnTo>
                <a:lnTo>
                  <a:pt x="1559" y="918"/>
                </a:lnTo>
                <a:lnTo>
                  <a:pt x="1554" y="927"/>
                </a:lnTo>
                <a:lnTo>
                  <a:pt x="1548" y="934"/>
                </a:lnTo>
                <a:lnTo>
                  <a:pt x="1542" y="939"/>
                </a:lnTo>
                <a:lnTo>
                  <a:pt x="1535" y="945"/>
                </a:lnTo>
                <a:lnTo>
                  <a:pt x="1528" y="948"/>
                </a:lnTo>
                <a:lnTo>
                  <a:pt x="1528" y="948"/>
                </a:lnTo>
                <a:lnTo>
                  <a:pt x="1527" y="949"/>
                </a:lnTo>
                <a:lnTo>
                  <a:pt x="1527" y="948"/>
                </a:lnTo>
                <a:lnTo>
                  <a:pt x="1530" y="946"/>
                </a:lnTo>
                <a:lnTo>
                  <a:pt x="1533" y="945"/>
                </a:lnTo>
                <a:lnTo>
                  <a:pt x="1534" y="945"/>
                </a:lnTo>
                <a:lnTo>
                  <a:pt x="1535" y="946"/>
                </a:lnTo>
                <a:lnTo>
                  <a:pt x="1537" y="949"/>
                </a:lnTo>
                <a:lnTo>
                  <a:pt x="1537" y="949"/>
                </a:lnTo>
                <a:lnTo>
                  <a:pt x="1554" y="935"/>
                </a:lnTo>
                <a:lnTo>
                  <a:pt x="1573" y="918"/>
                </a:lnTo>
                <a:lnTo>
                  <a:pt x="1596" y="901"/>
                </a:lnTo>
                <a:lnTo>
                  <a:pt x="1607" y="893"/>
                </a:lnTo>
                <a:lnTo>
                  <a:pt x="1618" y="887"/>
                </a:lnTo>
                <a:lnTo>
                  <a:pt x="1568" y="890"/>
                </a:lnTo>
                <a:lnTo>
                  <a:pt x="1571" y="891"/>
                </a:lnTo>
                <a:close/>
                <a:moveTo>
                  <a:pt x="98" y="438"/>
                </a:moveTo>
                <a:lnTo>
                  <a:pt x="98" y="438"/>
                </a:lnTo>
                <a:lnTo>
                  <a:pt x="125" y="408"/>
                </a:lnTo>
                <a:lnTo>
                  <a:pt x="139" y="393"/>
                </a:lnTo>
                <a:lnTo>
                  <a:pt x="154" y="378"/>
                </a:lnTo>
                <a:lnTo>
                  <a:pt x="154" y="378"/>
                </a:lnTo>
                <a:lnTo>
                  <a:pt x="156" y="376"/>
                </a:lnTo>
                <a:lnTo>
                  <a:pt x="157" y="371"/>
                </a:lnTo>
                <a:lnTo>
                  <a:pt x="157" y="362"/>
                </a:lnTo>
                <a:lnTo>
                  <a:pt x="153" y="338"/>
                </a:lnTo>
                <a:lnTo>
                  <a:pt x="153" y="338"/>
                </a:lnTo>
                <a:lnTo>
                  <a:pt x="150" y="346"/>
                </a:lnTo>
                <a:lnTo>
                  <a:pt x="146" y="353"/>
                </a:lnTo>
                <a:lnTo>
                  <a:pt x="139" y="366"/>
                </a:lnTo>
                <a:lnTo>
                  <a:pt x="139" y="366"/>
                </a:lnTo>
                <a:lnTo>
                  <a:pt x="136" y="367"/>
                </a:lnTo>
                <a:lnTo>
                  <a:pt x="98" y="438"/>
                </a:lnTo>
                <a:close/>
                <a:moveTo>
                  <a:pt x="146" y="876"/>
                </a:moveTo>
                <a:lnTo>
                  <a:pt x="146" y="876"/>
                </a:lnTo>
                <a:lnTo>
                  <a:pt x="163" y="860"/>
                </a:lnTo>
                <a:lnTo>
                  <a:pt x="179" y="845"/>
                </a:lnTo>
                <a:lnTo>
                  <a:pt x="213" y="817"/>
                </a:lnTo>
                <a:lnTo>
                  <a:pt x="213" y="817"/>
                </a:lnTo>
                <a:lnTo>
                  <a:pt x="209" y="813"/>
                </a:lnTo>
                <a:lnTo>
                  <a:pt x="203" y="810"/>
                </a:lnTo>
                <a:lnTo>
                  <a:pt x="199" y="807"/>
                </a:lnTo>
                <a:lnTo>
                  <a:pt x="195" y="804"/>
                </a:lnTo>
                <a:lnTo>
                  <a:pt x="195" y="804"/>
                </a:lnTo>
                <a:lnTo>
                  <a:pt x="179" y="820"/>
                </a:lnTo>
                <a:lnTo>
                  <a:pt x="168" y="837"/>
                </a:lnTo>
                <a:lnTo>
                  <a:pt x="157" y="855"/>
                </a:lnTo>
                <a:lnTo>
                  <a:pt x="146" y="876"/>
                </a:lnTo>
                <a:lnTo>
                  <a:pt x="146" y="876"/>
                </a:lnTo>
                <a:close/>
                <a:moveTo>
                  <a:pt x="874" y="889"/>
                </a:moveTo>
                <a:lnTo>
                  <a:pt x="874" y="889"/>
                </a:lnTo>
                <a:lnTo>
                  <a:pt x="864" y="890"/>
                </a:lnTo>
                <a:lnTo>
                  <a:pt x="855" y="891"/>
                </a:lnTo>
                <a:lnTo>
                  <a:pt x="845" y="894"/>
                </a:lnTo>
                <a:lnTo>
                  <a:pt x="837" y="897"/>
                </a:lnTo>
                <a:lnTo>
                  <a:pt x="837" y="897"/>
                </a:lnTo>
                <a:lnTo>
                  <a:pt x="833" y="901"/>
                </a:lnTo>
                <a:lnTo>
                  <a:pt x="829" y="905"/>
                </a:lnTo>
                <a:lnTo>
                  <a:pt x="820" y="917"/>
                </a:lnTo>
                <a:lnTo>
                  <a:pt x="812" y="928"/>
                </a:lnTo>
                <a:lnTo>
                  <a:pt x="808" y="932"/>
                </a:lnTo>
                <a:lnTo>
                  <a:pt x="803" y="936"/>
                </a:lnTo>
                <a:lnTo>
                  <a:pt x="808" y="936"/>
                </a:lnTo>
                <a:lnTo>
                  <a:pt x="808" y="936"/>
                </a:lnTo>
                <a:lnTo>
                  <a:pt x="798" y="950"/>
                </a:lnTo>
                <a:lnTo>
                  <a:pt x="793" y="957"/>
                </a:lnTo>
                <a:lnTo>
                  <a:pt x="789" y="964"/>
                </a:lnTo>
                <a:lnTo>
                  <a:pt x="789" y="964"/>
                </a:lnTo>
                <a:lnTo>
                  <a:pt x="830" y="925"/>
                </a:lnTo>
                <a:lnTo>
                  <a:pt x="851" y="905"/>
                </a:lnTo>
                <a:lnTo>
                  <a:pt x="862" y="897"/>
                </a:lnTo>
                <a:lnTo>
                  <a:pt x="874" y="889"/>
                </a:lnTo>
                <a:lnTo>
                  <a:pt x="874" y="889"/>
                </a:lnTo>
                <a:close/>
                <a:moveTo>
                  <a:pt x="1683" y="943"/>
                </a:moveTo>
                <a:lnTo>
                  <a:pt x="1749" y="891"/>
                </a:lnTo>
                <a:lnTo>
                  <a:pt x="1749" y="891"/>
                </a:lnTo>
                <a:lnTo>
                  <a:pt x="1741" y="891"/>
                </a:lnTo>
                <a:lnTo>
                  <a:pt x="1735" y="893"/>
                </a:lnTo>
                <a:lnTo>
                  <a:pt x="1729" y="894"/>
                </a:lnTo>
                <a:lnTo>
                  <a:pt x="1725" y="894"/>
                </a:lnTo>
                <a:lnTo>
                  <a:pt x="1725" y="894"/>
                </a:lnTo>
                <a:lnTo>
                  <a:pt x="1717" y="891"/>
                </a:lnTo>
                <a:lnTo>
                  <a:pt x="1708" y="890"/>
                </a:lnTo>
                <a:lnTo>
                  <a:pt x="1704" y="891"/>
                </a:lnTo>
                <a:lnTo>
                  <a:pt x="1701" y="893"/>
                </a:lnTo>
                <a:lnTo>
                  <a:pt x="1700" y="896"/>
                </a:lnTo>
                <a:lnTo>
                  <a:pt x="1700" y="900"/>
                </a:lnTo>
                <a:lnTo>
                  <a:pt x="1700" y="900"/>
                </a:lnTo>
                <a:lnTo>
                  <a:pt x="1700" y="907"/>
                </a:lnTo>
                <a:lnTo>
                  <a:pt x="1698" y="914"/>
                </a:lnTo>
                <a:lnTo>
                  <a:pt x="1694" y="920"/>
                </a:lnTo>
                <a:lnTo>
                  <a:pt x="1691" y="925"/>
                </a:lnTo>
                <a:lnTo>
                  <a:pt x="1684" y="935"/>
                </a:lnTo>
                <a:lnTo>
                  <a:pt x="1683" y="939"/>
                </a:lnTo>
                <a:lnTo>
                  <a:pt x="1683" y="943"/>
                </a:lnTo>
                <a:lnTo>
                  <a:pt x="1683" y="943"/>
                </a:lnTo>
                <a:close/>
                <a:moveTo>
                  <a:pt x="115" y="550"/>
                </a:moveTo>
                <a:lnTo>
                  <a:pt x="115" y="550"/>
                </a:lnTo>
                <a:lnTo>
                  <a:pt x="122" y="540"/>
                </a:lnTo>
                <a:lnTo>
                  <a:pt x="125" y="537"/>
                </a:lnTo>
                <a:lnTo>
                  <a:pt x="127" y="534"/>
                </a:lnTo>
                <a:lnTo>
                  <a:pt x="127" y="534"/>
                </a:lnTo>
                <a:lnTo>
                  <a:pt x="122" y="546"/>
                </a:lnTo>
                <a:lnTo>
                  <a:pt x="115" y="558"/>
                </a:lnTo>
                <a:lnTo>
                  <a:pt x="106" y="571"/>
                </a:lnTo>
                <a:lnTo>
                  <a:pt x="99" y="584"/>
                </a:lnTo>
                <a:lnTo>
                  <a:pt x="99" y="584"/>
                </a:lnTo>
                <a:lnTo>
                  <a:pt x="125" y="557"/>
                </a:lnTo>
                <a:lnTo>
                  <a:pt x="137" y="546"/>
                </a:lnTo>
                <a:lnTo>
                  <a:pt x="150" y="534"/>
                </a:lnTo>
                <a:lnTo>
                  <a:pt x="150" y="534"/>
                </a:lnTo>
                <a:lnTo>
                  <a:pt x="153" y="530"/>
                </a:lnTo>
                <a:lnTo>
                  <a:pt x="156" y="526"/>
                </a:lnTo>
                <a:lnTo>
                  <a:pt x="156" y="522"/>
                </a:lnTo>
                <a:lnTo>
                  <a:pt x="156" y="518"/>
                </a:lnTo>
                <a:lnTo>
                  <a:pt x="154" y="509"/>
                </a:lnTo>
                <a:lnTo>
                  <a:pt x="153" y="502"/>
                </a:lnTo>
                <a:lnTo>
                  <a:pt x="153" y="502"/>
                </a:lnTo>
                <a:lnTo>
                  <a:pt x="148" y="508"/>
                </a:lnTo>
                <a:lnTo>
                  <a:pt x="144" y="513"/>
                </a:lnTo>
                <a:lnTo>
                  <a:pt x="133" y="523"/>
                </a:lnTo>
                <a:lnTo>
                  <a:pt x="127" y="527"/>
                </a:lnTo>
                <a:lnTo>
                  <a:pt x="123" y="534"/>
                </a:lnTo>
                <a:lnTo>
                  <a:pt x="119" y="542"/>
                </a:lnTo>
                <a:lnTo>
                  <a:pt x="115" y="550"/>
                </a:lnTo>
                <a:lnTo>
                  <a:pt x="115" y="550"/>
                </a:lnTo>
                <a:close/>
                <a:moveTo>
                  <a:pt x="1607" y="946"/>
                </a:moveTo>
                <a:lnTo>
                  <a:pt x="1607" y="946"/>
                </a:lnTo>
                <a:lnTo>
                  <a:pt x="1645" y="917"/>
                </a:lnTo>
                <a:lnTo>
                  <a:pt x="1663" y="903"/>
                </a:lnTo>
                <a:lnTo>
                  <a:pt x="1683" y="891"/>
                </a:lnTo>
                <a:lnTo>
                  <a:pt x="1683" y="891"/>
                </a:lnTo>
                <a:lnTo>
                  <a:pt x="1673" y="889"/>
                </a:lnTo>
                <a:lnTo>
                  <a:pt x="1662" y="887"/>
                </a:lnTo>
                <a:lnTo>
                  <a:pt x="1651" y="887"/>
                </a:lnTo>
                <a:lnTo>
                  <a:pt x="1646" y="889"/>
                </a:lnTo>
                <a:lnTo>
                  <a:pt x="1644" y="891"/>
                </a:lnTo>
                <a:lnTo>
                  <a:pt x="1644" y="891"/>
                </a:lnTo>
                <a:lnTo>
                  <a:pt x="1634" y="903"/>
                </a:lnTo>
                <a:lnTo>
                  <a:pt x="1625" y="915"/>
                </a:lnTo>
                <a:lnTo>
                  <a:pt x="1617" y="931"/>
                </a:lnTo>
                <a:lnTo>
                  <a:pt x="1607" y="946"/>
                </a:lnTo>
                <a:lnTo>
                  <a:pt x="1607" y="946"/>
                </a:lnTo>
                <a:close/>
                <a:moveTo>
                  <a:pt x="2613" y="912"/>
                </a:moveTo>
                <a:lnTo>
                  <a:pt x="2613" y="912"/>
                </a:lnTo>
                <a:lnTo>
                  <a:pt x="2603" y="928"/>
                </a:lnTo>
                <a:lnTo>
                  <a:pt x="2591" y="943"/>
                </a:lnTo>
                <a:lnTo>
                  <a:pt x="2580" y="957"/>
                </a:lnTo>
                <a:lnTo>
                  <a:pt x="2570" y="973"/>
                </a:lnTo>
                <a:lnTo>
                  <a:pt x="2570" y="973"/>
                </a:lnTo>
                <a:lnTo>
                  <a:pt x="2606" y="939"/>
                </a:lnTo>
                <a:lnTo>
                  <a:pt x="2626" y="924"/>
                </a:lnTo>
                <a:lnTo>
                  <a:pt x="2647" y="908"/>
                </a:lnTo>
                <a:lnTo>
                  <a:pt x="2647" y="908"/>
                </a:lnTo>
                <a:lnTo>
                  <a:pt x="2637" y="908"/>
                </a:lnTo>
                <a:lnTo>
                  <a:pt x="2627" y="910"/>
                </a:lnTo>
                <a:lnTo>
                  <a:pt x="2627" y="910"/>
                </a:lnTo>
                <a:lnTo>
                  <a:pt x="2623" y="910"/>
                </a:lnTo>
                <a:lnTo>
                  <a:pt x="2620" y="910"/>
                </a:lnTo>
                <a:lnTo>
                  <a:pt x="2616" y="910"/>
                </a:lnTo>
                <a:lnTo>
                  <a:pt x="2613" y="912"/>
                </a:lnTo>
                <a:lnTo>
                  <a:pt x="2613" y="912"/>
                </a:lnTo>
                <a:close/>
                <a:moveTo>
                  <a:pt x="1510" y="894"/>
                </a:moveTo>
                <a:lnTo>
                  <a:pt x="1510" y="894"/>
                </a:lnTo>
                <a:lnTo>
                  <a:pt x="1505" y="904"/>
                </a:lnTo>
                <a:lnTo>
                  <a:pt x="1499" y="914"/>
                </a:lnTo>
                <a:lnTo>
                  <a:pt x="1490" y="924"/>
                </a:lnTo>
                <a:lnTo>
                  <a:pt x="1483" y="935"/>
                </a:lnTo>
                <a:lnTo>
                  <a:pt x="1483" y="935"/>
                </a:lnTo>
                <a:lnTo>
                  <a:pt x="1499" y="922"/>
                </a:lnTo>
                <a:lnTo>
                  <a:pt x="1516" y="910"/>
                </a:lnTo>
                <a:lnTo>
                  <a:pt x="1533" y="897"/>
                </a:lnTo>
                <a:lnTo>
                  <a:pt x="1548" y="887"/>
                </a:lnTo>
                <a:lnTo>
                  <a:pt x="1548" y="887"/>
                </a:lnTo>
                <a:lnTo>
                  <a:pt x="1526" y="887"/>
                </a:lnTo>
                <a:lnTo>
                  <a:pt x="1517" y="887"/>
                </a:lnTo>
                <a:lnTo>
                  <a:pt x="1510" y="889"/>
                </a:lnTo>
                <a:lnTo>
                  <a:pt x="1510" y="889"/>
                </a:lnTo>
                <a:lnTo>
                  <a:pt x="1510" y="894"/>
                </a:lnTo>
                <a:lnTo>
                  <a:pt x="1510" y="894"/>
                </a:lnTo>
                <a:close/>
                <a:moveTo>
                  <a:pt x="2731" y="1011"/>
                </a:moveTo>
                <a:lnTo>
                  <a:pt x="2731" y="1011"/>
                </a:lnTo>
                <a:lnTo>
                  <a:pt x="2751" y="993"/>
                </a:lnTo>
                <a:lnTo>
                  <a:pt x="2769" y="973"/>
                </a:lnTo>
                <a:lnTo>
                  <a:pt x="2788" y="950"/>
                </a:lnTo>
                <a:lnTo>
                  <a:pt x="2803" y="929"/>
                </a:lnTo>
                <a:lnTo>
                  <a:pt x="2803" y="929"/>
                </a:lnTo>
                <a:lnTo>
                  <a:pt x="2803" y="924"/>
                </a:lnTo>
                <a:lnTo>
                  <a:pt x="2771" y="960"/>
                </a:lnTo>
                <a:lnTo>
                  <a:pt x="2771" y="960"/>
                </a:lnTo>
                <a:lnTo>
                  <a:pt x="2759" y="973"/>
                </a:lnTo>
                <a:lnTo>
                  <a:pt x="2751" y="986"/>
                </a:lnTo>
                <a:lnTo>
                  <a:pt x="2731" y="1011"/>
                </a:lnTo>
                <a:lnTo>
                  <a:pt x="2731" y="1011"/>
                </a:lnTo>
                <a:close/>
                <a:moveTo>
                  <a:pt x="2751" y="896"/>
                </a:moveTo>
                <a:lnTo>
                  <a:pt x="2751" y="896"/>
                </a:lnTo>
                <a:lnTo>
                  <a:pt x="2738" y="918"/>
                </a:lnTo>
                <a:lnTo>
                  <a:pt x="2724" y="939"/>
                </a:lnTo>
                <a:lnTo>
                  <a:pt x="2783" y="891"/>
                </a:lnTo>
                <a:lnTo>
                  <a:pt x="2783" y="891"/>
                </a:lnTo>
                <a:lnTo>
                  <a:pt x="2776" y="891"/>
                </a:lnTo>
                <a:lnTo>
                  <a:pt x="2769" y="891"/>
                </a:lnTo>
                <a:lnTo>
                  <a:pt x="2754" y="894"/>
                </a:lnTo>
                <a:lnTo>
                  <a:pt x="2754" y="894"/>
                </a:lnTo>
                <a:lnTo>
                  <a:pt x="2751" y="896"/>
                </a:lnTo>
                <a:lnTo>
                  <a:pt x="2751" y="896"/>
                </a:lnTo>
                <a:close/>
                <a:moveTo>
                  <a:pt x="151" y="151"/>
                </a:moveTo>
                <a:lnTo>
                  <a:pt x="151" y="151"/>
                </a:lnTo>
                <a:lnTo>
                  <a:pt x="156" y="155"/>
                </a:lnTo>
                <a:lnTo>
                  <a:pt x="157" y="155"/>
                </a:lnTo>
                <a:lnTo>
                  <a:pt x="157" y="155"/>
                </a:lnTo>
                <a:lnTo>
                  <a:pt x="158" y="148"/>
                </a:lnTo>
                <a:lnTo>
                  <a:pt x="158" y="148"/>
                </a:lnTo>
                <a:lnTo>
                  <a:pt x="160" y="142"/>
                </a:lnTo>
                <a:lnTo>
                  <a:pt x="158" y="138"/>
                </a:lnTo>
                <a:lnTo>
                  <a:pt x="158" y="134"/>
                </a:lnTo>
                <a:lnTo>
                  <a:pt x="160" y="130"/>
                </a:lnTo>
                <a:lnTo>
                  <a:pt x="160" y="130"/>
                </a:lnTo>
                <a:lnTo>
                  <a:pt x="150" y="140"/>
                </a:lnTo>
                <a:lnTo>
                  <a:pt x="140" y="149"/>
                </a:lnTo>
                <a:lnTo>
                  <a:pt x="122" y="172"/>
                </a:lnTo>
                <a:lnTo>
                  <a:pt x="122" y="172"/>
                </a:lnTo>
                <a:lnTo>
                  <a:pt x="120" y="173"/>
                </a:lnTo>
                <a:lnTo>
                  <a:pt x="120" y="175"/>
                </a:lnTo>
                <a:lnTo>
                  <a:pt x="120" y="175"/>
                </a:lnTo>
                <a:lnTo>
                  <a:pt x="129" y="172"/>
                </a:lnTo>
                <a:lnTo>
                  <a:pt x="137" y="166"/>
                </a:lnTo>
                <a:lnTo>
                  <a:pt x="146" y="161"/>
                </a:lnTo>
                <a:lnTo>
                  <a:pt x="148" y="156"/>
                </a:lnTo>
                <a:lnTo>
                  <a:pt x="151" y="151"/>
                </a:lnTo>
                <a:lnTo>
                  <a:pt x="151" y="151"/>
                </a:lnTo>
                <a:close/>
                <a:moveTo>
                  <a:pt x="1625" y="1074"/>
                </a:moveTo>
                <a:lnTo>
                  <a:pt x="1625" y="1074"/>
                </a:lnTo>
                <a:lnTo>
                  <a:pt x="1631" y="1075"/>
                </a:lnTo>
                <a:lnTo>
                  <a:pt x="1637" y="1075"/>
                </a:lnTo>
                <a:lnTo>
                  <a:pt x="1642" y="1074"/>
                </a:lnTo>
                <a:lnTo>
                  <a:pt x="1645" y="1073"/>
                </a:lnTo>
                <a:lnTo>
                  <a:pt x="1646" y="1071"/>
                </a:lnTo>
                <a:lnTo>
                  <a:pt x="1646" y="1071"/>
                </a:lnTo>
                <a:lnTo>
                  <a:pt x="1659" y="1050"/>
                </a:lnTo>
                <a:lnTo>
                  <a:pt x="1665" y="1039"/>
                </a:lnTo>
                <a:lnTo>
                  <a:pt x="1668" y="1032"/>
                </a:lnTo>
                <a:lnTo>
                  <a:pt x="1668" y="1032"/>
                </a:lnTo>
                <a:lnTo>
                  <a:pt x="1656" y="1043"/>
                </a:lnTo>
                <a:lnTo>
                  <a:pt x="1645" y="1053"/>
                </a:lnTo>
                <a:lnTo>
                  <a:pt x="1635" y="1063"/>
                </a:lnTo>
                <a:lnTo>
                  <a:pt x="1625" y="1074"/>
                </a:lnTo>
                <a:lnTo>
                  <a:pt x="1625" y="1074"/>
                </a:lnTo>
                <a:close/>
                <a:moveTo>
                  <a:pt x="132" y="210"/>
                </a:moveTo>
                <a:lnTo>
                  <a:pt x="132" y="210"/>
                </a:lnTo>
                <a:lnTo>
                  <a:pt x="137" y="207"/>
                </a:lnTo>
                <a:lnTo>
                  <a:pt x="141" y="201"/>
                </a:lnTo>
                <a:lnTo>
                  <a:pt x="150" y="187"/>
                </a:lnTo>
                <a:lnTo>
                  <a:pt x="150" y="187"/>
                </a:lnTo>
                <a:lnTo>
                  <a:pt x="153" y="182"/>
                </a:lnTo>
                <a:lnTo>
                  <a:pt x="154" y="173"/>
                </a:lnTo>
                <a:lnTo>
                  <a:pt x="153" y="168"/>
                </a:lnTo>
                <a:lnTo>
                  <a:pt x="151" y="165"/>
                </a:lnTo>
                <a:lnTo>
                  <a:pt x="150" y="165"/>
                </a:lnTo>
                <a:lnTo>
                  <a:pt x="150" y="165"/>
                </a:lnTo>
                <a:lnTo>
                  <a:pt x="150" y="166"/>
                </a:lnTo>
                <a:lnTo>
                  <a:pt x="150" y="169"/>
                </a:lnTo>
                <a:lnTo>
                  <a:pt x="147" y="175"/>
                </a:lnTo>
                <a:lnTo>
                  <a:pt x="139" y="192"/>
                </a:lnTo>
                <a:lnTo>
                  <a:pt x="130" y="207"/>
                </a:lnTo>
                <a:lnTo>
                  <a:pt x="130" y="211"/>
                </a:lnTo>
                <a:lnTo>
                  <a:pt x="130" y="211"/>
                </a:lnTo>
                <a:lnTo>
                  <a:pt x="132" y="210"/>
                </a:lnTo>
                <a:lnTo>
                  <a:pt x="132" y="210"/>
                </a:lnTo>
                <a:close/>
                <a:moveTo>
                  <a:pt x="140" y="977"/>
                </a:moveTo>
                <a:lnTo>
                  <a:pt x="140" y="977"/>
                </a:lnTo>
                <a:lnTo>
                  <a:pt x="144" y="980"/>
                </a:lnTo>
                <a:lnTo>
                  <a:pt x="150" y="980"/>
                </a:lnTo>
                <a:lnTo>
                  <a:pt x="156" y="977"/>
                </a:lnTo>
                <a:lnTo>
                  <a:pt x="157" y="974"/>
                </a:lnTo>
                <a:lnTo>
                  <a:pt x="158" y="973"/>
                </a:lnTo>
                <a:lnTo>
                  <a:pt x="158" y="973"/>
                </a:lnTo>
                <a:lnTo>
                  <a:pt x="161" y="967"/>
                </a:lnTo>
                <a:lnTo>
                  <a:pt x="165" y="962"/>
                </a:lnTo>
                <a:lnTo>
                  <a:pt x="172" y="952"/>
                </a:lnTo>
                <a:lnTo>
                  <a:pt x="172" y="952"/>
                </a:lnTo>
                <a:lnTo>
                  <a:pt x="163" y="957"/>
                </a:lnTo>
                <a:lnTo>
                  <a:pt x="153" y="962"/>
                </a:lnTo>
                <a:lnTo>
                  <a:pt x="148" y="964"/>
                </a:lnTo>
                <a:lnTo>
                  <a:pt x="144" y="969"/>
                </a:lnTo>
                <a:lnTo>
                  <a:pt x="141" y="973"/>
                </a:lnTo>
                <a:lnTo>
                  <a:pt x="140" y="977"/>
                </a:lnTo>
                <a:lnTo>
                  <a:pt x="140" y="977"/>
                </a:lnTo>
                <a:close/>
                <a:moveTo>
                  <a:pt x="473" y="981"/>
                </a:moveTo>
                <a:lnTo>
                  <a:pt x="473" y="981"/>
                </a:lnTo>
                <a:lnTo>
                  <a:pt x="467" y="984"/>
                </a:lnTo>
                <a:lnTo>
                  <a:pt x="462" y="991"/>
                </a:lnTo>
                <a:lnTo>
                  <a:pt x="458" y="998"/>
                </a:lnTo>
                <a:lnTo>
                  <a:pt x="456" y="1002"/>
                </a:lnTo>
                <a:lnTo>
                  <a:pt x="458" y="1007"/>
                </a:lnTo>
                <a:lnTo>
                  <a:pt x="458" y="1007"/>
                </a:lnTo>
                <a:lnTo>
                  <a:pt x="462" y="1005"/>
                </a:lnTo>
                <a:lnTo>
                  <a:pt x="465" y="1002"/>
                </a:lnTo>
                <a:lnTo>
                  <a:pt x="466" y="1000"/>
                </a:lnTo>
                <a:lnTo>
                  <a:pt x="467" y="995"/>
                </a:lnTo>
                <a:lnTo>
                  <a:pt x="470" y="988"/>
                </a:lnTo>
                <a:lnTo>
                  <a:pt x="472" y="984"/>
                </a:lnTo>
                <a:lnTo>
                  <a:pt x="473" y="981"/>
                </a:lnTo>
                <a:lnTo>
                  <a:pt x="473" y="981"/>
                </a:lnTo>
                <a:close/>
                <a:moveTo>
                  <a:pt x="313" y="983"/>
                </a:moveTo>
                <a:lnTo>
                  <a:pt x="313" y="983"/>
                </a:lnTo>
                <a:lnTo>
                  <a:pt x="312" y="988"/>
                </a:lnTo>
                <a:lnTo>
                  <a:pt x="309" y="991"/>
                </a:lnTo>
                <a:lnTo>
                  <a:pt x="307" y="994"/>
                </a:lnTo>
                <a:lnTo>
                  <a:pt x="307" y="998"/>
                </a:lnTo>
                <a:lnTo>
                  <a:pt x="324" y="983"/>
                </a:lnTo>
                <a:lnTo>
                  <a:pt x="324" y="983"/>
                </a:lnTo>
                <a:lnTo>
                  <a:pt x="327" y="976"/>
                </a:lnTo>
                <a:lnTo>
                  <a:pt x="328" y="972"/>
                </a:lnTo>
                <a:lnTo>
                  <a:pt x="327" y="972"/>
                </a:lnTo>
                <a:lnTo>
                  <a:pt x="324" y="974"/>
                </a:lnTo>
                <a:lnTo>
                  <a:pt x="317" y="980"/>
                </a:lnTo>
                <a:lnTo>
                  <a:pt x="314" y="983"/>
                </a:lnTo>
                <a:lnTo>
                  <a:pt x="313" y="983"/>
                </a:lnTo>
                <a:lnTo>
                  <a:pt x="313" y="983"/>
                </a:lnTo>
                <a:close/>
                <a:moveTo>
                  <a:pt x="2824" y="898"/>
                </a:moveTo>
                <a:lnTo>
                  <a:pt x="2824" y="898"/>
                </a:lnTo>
                <a:lnTo>
                  <a:pt x="2830" y="891"/>
                </a:lnTo>
                <a:lnTo>
                  <a:pt x="2834" y="886"/>
                </a:lnTo>
                <a:lnTo>
                  <a:pt x="2838" y="879"/>
                </a:lnTo>
                <a:lnTo>
                  <a:pt x="2841" y="870"/>
                </a:lnTo>
                <a:lnTo>
                  <a:pt x="2841" y="870"/>
                </a:lnTo>
                <a:lnTo>
                  <a:pt x="2835" y="877"/>
                </a:lnTo>
                <a:lnTo>
                  <a:pt x="2830" y="883"/>
                </a:lnTo>
                <a:lnTo>
                  <a:pt x="2827" y="891"/>
                </a:lnTo>
                <a:lnTo>
                  <a:pt x="2824" y="898"/>
                </a:lnTo>
                <a:lnTo>
                  <a:pt x="2824" y="898"/>
                </a:lnTo>
                <a:close/>
                <a:moveTo>
                  <a:pt x="2332" y="969"/>
                </a:moveTo>
                <a:lnTo>
                  <a:pt x="2332" y="969"/>
                </a:lnTo>
                <a:lnTo>
                  <a:pt x="2342" y="960"/>
                </a:lnTo>
                <a:lnTo>
                  <a:pt x="2346" y="955"/>
                </a:lnTo>
                <a:lnTo>
                  <a:pt x="2349" y="949"/>
                </a:lnTo>
                <a:lnTo>
                  <a:pt x="2349" y="949"/>
                </a:lnTo>
                <a:lnTo>
                  <a:pt x="2348" y="948"/>
                </a:lnTo>
                <a:lnTo>
                  <a:pt x="2346" y="948"/>
                </a:lnTo>
                <a:lnTo>
                  <a:pt x="2343" y="949"/>
                </a:lnTo>
                <a:lnTo>
                  <a:pt x="2341" y="950"/>
                </a:lnTo>
                <a:lnTo>
                  <a:pt x="2341" y="950"/>
                </a:lnTo>
                <a:lnTo>
                  <a:pt x="2339" y="955"/>
                </a:lnTo>
                <a:lnTo>
                  <a:pt x="2338" y="957"/>
                </a:lnTo>
                <a:lnTo>
                  <a:pt x="2336" y="957"/>
                </a:lnTo>
                <a:lnTo>
                  <a:pt x="2334" y="962"/>
                </a:lnTo>
                <a:lnTo>
                  <a:pt x="2332" y="964"/>
                </a:lnTo>
                <a:lnTo>
                  <a:pt x="2332" y="969"/>
                </a:lnTo>
                <a:close/>
                <a:moveTo>
                  <a:pt x="136" y="803"/>
                </a:moveTo>
                <a:lnTo>
                  <a:pt x="139" y="800"/>
                </a:lnTo>
                <a:lnTo>
                  <a:pt x="139" y="800"/>
                </a:lnTo>
                <a:lnTo>
                  <a:pt x="139" y="796"/>
                </a:lnTo>
                <a:lnTo>
                  <a:pt x="137" y="793"/>
                </a:lnTo>
                <a:lnTo>
                  <a:pt x="136" y="793"/>
                </a:lnTo>
                <a:lnTo>
                  <a:pt x="133" y="796"/>
                </a:lnTo>
                <a:lnTo>
                  <a:pt x="133" y="796"/>
                </a:lnTo>
                <a:lnTo>
                  <a:pt x="129" y="806"/>
                </a:lnTo>
                <a:lnTo>
                  <a:pt x="126" y="810"/>
                </a:lnTo>
                <a:lnTo>
                  <a:pt x="126" y="814"/>
                </a:lnTo>
                <a:lnTo>
                  <a:pt x="134" y="808"/>
                </a:lnTo>
                <a:lnTo>
                  <a:pt x="136" y="803"/>
                </a:lnTo>
                <a:close/>
                <a:moveTo>
                  <a:pt x="71" y="364"/>
                </a:moveTo>
                <a:lnTo>
                  <a:pt x="71" y="364"/>
                </a:lnTo>
                <a:lnTo>
                  <a:pt x="78" y="360"/>
                </a:lnTo>
                <a:lnTo>
                  <a:pt x="84" y="353"/>
                </a:lnTo>
                <a:lnTo>
                  <a:pt x="88" y="346"/>
                </a:lnTo>
                <a:lnTo>
                  <a:pt x="88" y="343"/>
                </a:lnTo>
                <a:lnTo>
                  <a:pt x="87" y="342"/>
                </a:lnTo>
                <a:lnTo>
                  <a:pt x="87" y="342"/>
                </a:lnTo>
                <a:lnTo>
                  <a:pt x="78" y="353"/>
                </a:lnTo>
                <a:lnTo>
                  <a:pt x="75" y="359"/>
                </a:lnTo>
                <a:lnTo>
                  <a:pt x="71" y="364"/>
                </a:lnTo>
                <a:lnTo>
                  <a:pt x="71" y="364"/>
                </a:lnTo>
                <a:close/>
                <a:moveTo>
                  <a:pt x="538" y="964"/>
                </a:moveTo>
                <a:lnTo>
                  <a:pt x="538" y="964"/>
                </a:lnTo>
                <a:lnTo>
                  <a:pt x="541" y="964"/>
                </a:lnTo>
                <a:lnTo>
                  <a:pt x="545" y="963"/>
                </a:lnTo>
                <a:lnTo>
                  <a:pt x="550" y="956"/>
                </a:lnTo>
                <a:lnTo>
                  <a:pt x="553" y="953"/>
                </a:lnTo>
                <a:lnTo>
                  <a:pt x="553" y="950"/>
                </a:lnTo>
                <a:lnTo>
                  <a:pt x="550" y="950"/>
                </a:lnTo>
                <a:lnTo>
                  <a:pt x="546" y="950"/>
                </a:lnTo>
                <a:lnTo>
                  <a:pt x="538" y="964"/>
                </a:lnTo>
                <a:close/>
                <a:moveTo>
                  <a:pt x="2571" y="957"/>
                </a:moveTo>
                <a:lnTo>
                  <a:pt x="2571" y="957"/>
                </a:lnTo>
                <a:lnTo>
                  <a:pt x="2581" y="949"/>
                </a:lnTo>
                <a:lnTo>
                  <a:pt x="2584" y="945"/>
                </a:lnTo>
                <a:lnTo>
                  <a:pt x="2585" y="942"/>
                </a:lnTo>
                <a:lnTo>
                  <a:pt x="2585" y="939"/>
                </a:lnTo>
                <a:lnTo>
                  <a:pt x="2571" y="952"/>
                </a:lnTo>
                <a:lnTo>
                  <a:pt x="2571" y="957"/>
                </a:lnTo>
                <a:close/>
                <a:moveTo>
                  <a:pt x="2421" y="967"/>
                </a:moveTo>
                <a:lnTo>
                  <a:pt x="2428" y="960"/>
                </a:lnTo>
                <a:lnTo>
                  <a:pt x="2429" y="957"/>
                </a:lnTo>
                <a:lnTo>
                  <a:pt x="2429" y="957"/>
                </a:lnTo>
                <a:lnTo>
                  <a:pt x="2431" y="955"/>
                </a:lnTo>
                <a:lnTo>
                  <a:pt x="2432" y="952"/>
                </a:lnTo>
                <a:lnTo>
                  <a:pt x="2433" y="950"/>
                </a:lnTo>
                <a:lnTo>
                  <a:pt x="2433" y="946"/>
                </a:lnTo>
                <a:lnTo>
                  <a:pt x="2433" y="946"/>
                </a:lnTo>
                <a:lnTo>
                  <a:pt x="2429" y="950"/>
                </a:lnTo>
                <a:lnTo>
                  <a:pt x="2425" y="956"/>
                </a:lnTo>
                <a:lnTo>
                  <a:pt x="2418" y="964"/>
                </a:lnTo>
                <a:lnTo>
                  <a:pt x="2418" y="964"/>
                </a:lnTo>
                <a:lnTo>
                  <a:pt x="2418" y="969"/>
                </a:lnTo>
                <a:lnTo>
                  <a:pt x="2421" y="967"/>
                </a:lnTo>
                <a:close/>
                <a:moveTo>
                  <a:pt x="198" y="685"/>
                </a:moveTo>
                <a:lnTo>
                  <a:pt x="198" y="685"/>
                </a:lnTo>
                <a:lnTo>
                  <a:pt x="198" y="676"/>
                </a:lnTo>
                <a:lnTo>
                  <a:pt x="195" y="669"/>
                </a:lnTo>
                <a:lnTo>
                  <a:pt x="191" y="657"/>
                </a:lnTo>
                <a:lnTo>
                  <a:pt x="191" y="657"/>
                </a:lnTo>
                <a:lnTo>
                  <a:pt x="189" y="657"/>
                </a:lnTo>
                <a:lnTo>
                  <a:pt x="189" y="660"/>
                </a:lnTo>
                <a:lnTo>
                  <a:pt x="191" y="665"/>
                </a:lnTo>
                <a:lnTo>
                  <a:pt x="191" y="665"/>
                </a:lnTo>
                <a:lnTo>
                  <a:pt x="193" y="675"/>
                </a:lnTo>
                <a:lnTo>
                  <a:pt x="195" y="679"/>
                </a:lnTo>
                <a:lnTo>
                  <a:pt x="198" y="685"/>
                </a:lnTo>
                <a:lnTo>
                  <a:pt x="198" y="685"/>
                </a:lnTo>
                <a:close/>
                <a:moveTo>
                  <a:pt x="861" y="948"/>
                </a:moveTo>
                <a:lnTo>
                  <a:pt x="861" y="948"/>
                </a:lnTo>
                <a:lnTo>
                  <a:pt x="872" y="936"/>
                </a:lnTo>
                <a:lnTo>
                  <a:pt x="876" y="931"/>
                </a:lnTo>
                <a:lnTo>
                  <a:pt x="875" y="931"/>
                </a:lnTo>
                <a:lnTo>
                  <a:pt x="874" y="932"/>
                </a:lnTo>
                <a:lnTo>
                  <a:pt x="874" y="932"/>
                </a:lnTo>
                <a:lnTo>
                  <a:pt x="864" y="941"/>
                </a:lnTo>
                <a:lnTo>
                  <a:pt x="862" y="943"/>
                </a:lnTo>
                <a:lnTo>
                  <a:pt x="861" y="948"/>
                </a:lnTo>
                <a:lnTo>
                  <a:pt x="861" y="948"/>
                </a:lnTo>
                <a:close/>
                <a:moveTo>
                  <a:pt x="2209" y="962"/>
                </a:moveTo>
                <a:lnTo>
                  <a:pt x="2209" y="962"/>
                </a:lnTo>
                <a:lnTo>
                  <a:pt x="2209" y="959"/>
                </a:lnTo>
                <a:lnTo>
                  <a:pt x="2209" y="956"/>
                </a:lnTo>
                <a:lnTo>
                  <a:pt x="2207" y="956"/>
                </a:lnTo>
                <a:lnTo>
                  <a:pt x="2206" y="957"/>
                </a:lnTo>
                <a:lnTo>
                  <a:pt x="2203" y="960"/>
                </a:lnTo>
                <a:lnTo>
                  <a:pt x="2200" y="963"/>
                </a:lnTo>
                <a:lnTo>
                  <a:pt x="2196" y="964"/>
                </a:lnTo>
                <a:lnTo>
                  <a:pt x="2193" y="969"/>
                </a:lnTo>
                <a:lnTo>
                  <a:pt x="2193" y="969"/>
                </a:lnTo>
                <a:lnTo>
                  <a:pt x="2196" y="969"/>
                </a:lnTo>
                <a:lnTo>
                  <a:pt x="2199" y="969"/>
                </a:lnTo>
                <a:lnTo>
                  <a:pt x="2202" y="967"/>
                </a:lnTo>
                <a:lnTo>
                  <a:pt x="2204" y="964"/>
                </a:lnTo>
                <a:lnTo>
                  <a:pt x="2209" y="962"/>
                </a:lnTo>
                <a:lnTo>
                  <a:pt x="2209" y="962"/>
                </a:lnTo>
                <a:close/>
                <a:moveTo>
                  <a:pt x="1086" y="995"/>
                </a:moveTo>
                <a:lnTo>
                  <a:pt x="1082" y="994"/>
                </a:lnTo>
                <a:lnTo>
                  <a:pt x="1077" y="998"/>
                </a:lnTo>
                <a:lnTo>
                  <a:pt x="1077" y="998"/>
                </a:lnTo>
                <a:lnTo>
                  <a:pt x="1079" y="998"/>
                </a:lnTo>
                <a:lnTo>
                  <a:pt x="1080" y="1000"/>
                </a:lnTo>
                <a:lnTo>
                  <a:pt x="1079" y="1001"/>
                </a:lnTo>
                <a:lnTo>
                  <a:pt x="1076" y="1005"/>
                </a:lnTo>
                <a:lnTo>
                  <a:pt x="1075" y="1007"/>
                </a:lnTo>
                <a:lnTo>
                  <a:pt x="1075" y="1008"/>
                </a:lnTo>
                <a:lnTo>
                  <a:pt x="1075" y="1008"/>
                </a:lnTo>
                <a:lnTo>
                  <a:pt x="1082" y="1004"/>
                </a:lnTo>
                <a:lnTo>
                  <a:pt x="1084" y="1000"/>
                </a:lnTo>
                <a:lnTo>
                  <a:pt x="1086" y="995"/>
                </a:lnTo>
                <a:lnTo>
                  <a:pt x="1086" y="995"/>
                </a:lnTo>
                <a:close/>
                <a:moveTo>
                  <a:pt x="671" y="994"/>
                </a:moveTo>
                <a:lnTo>
                  <a:pt x="674" y="991"/>
                </a:lnTo>
                <a:lnTo>
                  <a:pt x="677" y="988"/>
                </a:lnTo>
                <a:lnTo>
                  <a:pt x="682" y="976"/>
                </a:lnTo>
                <a:lnTo>
                  <a:pt x="682" y="976"/>
                </a:lnTo>
                <a:lnTo>
                  <a:pt x="678" y="979"/>
                </a:lnTo>
                <a:lnTo>
                  <a:pt x="675" y="983"/>
                </a:lnTo>
                <a:lnTo>
                  <a:pt x="670" y="993"/>
                </a:lnTo>
                <a:lnTo>
                  <a:pt x="671" y="994"/>
                </a:lnTo>
                <a:close/>
                <a:moveTo>
                  <a:pt x="46" y="898"/>
                </a:moveTo>
                <a:lnTo>
                  <a:pt x="46" y="898"/>
                </a:lnTo>
                <a:lnTo>
                  <a:pt x="50" y="898"/>
                </a:lnTo>
                <a:lnTo>
                  <a:pt x="53" y="897"/>
                </a:lnTo>
                <a:lnTo>
                  <a:pt x="54" y="896"/>
                </a:lnTo>
                <a:lnTo>
                  <a:pt x="53" y="894"/>
                </a:lnTo>
                <a:lnTo>
                  <a:pt x="53" y="893"/>
                </a:lnTo>
                <a:lnTo>
                  <a:pt x="50" y="891"/>
                </a:lnTo>
                <a:lnTo>
                  <a:pt x="50" y="891"/>
                </a:lnTo>
                <a:lnTo>
                  <a:pt x="46" y="889"/>
                </a:lnTo>
                <a:lnTo>
                  <a:pt x="46" y="898"/>
                </a:lnTo>
                <a:close/>
                <a:moveTo>
                  <a:pt x="42" y="894"/>
                </a:moveTo>
                <a:lnTo>
                  <a:pt x="46" y="898"/>
                </a:lnTo>
                <a:lnTo>
                  <a:pt x="46" y="889"/>
                </a:lnTo>
                <a:lnTo>
                  <a:pt x="42" y="894"/>
                </a:lnTo>
                <a:close/>
                <a:moveTo>
                  <a:pt x="269" y="915"/>
                </a:moveTo>
                <a:lnTo>
                  <a:pt x="269" y="915"/>
                </a:lnTo>
                <a:lnTo>
                  <a:pt x="269" y="920"/>
                </a:lnTo>
                <a:lnTo>
                  <a:pt x="269" y="920"/>
                </a:lnTo>
                <a:lnTo>
                  <a:pt x="272" y="920"/>
                </a:lnTo>
                <a:lnTo>
                  <a:pt x="275" y="915"/>
                </a:lnTo>
                <a:lnTo>
                  <a:pt x="278" y="914"/>
                </a:lnTo>
                <a:lnTo>
                  <a:pt x="278" y="914"/>
                </a:lnTo>
                <a:lnTo>
                  <a:pt x="278" y="911"/>
                </a:lnTo>
                <a:lnTo>
                  <a:pt x="276" y="908"/>
                </a:lnTo>
                <a:lnTo>
                  <a:pt x="275" y="908"/>
                </a:lnTo>
                <a:lnTo>
                  <a:pt x="274" y="908"/>
                </a:lnTo>
                <a:lnTo>
                  <a:pt x="272" y="912"/>
                </a:lnTo>
                <a:lnTo>
                  <a:pt x="269" y="915"/>
                </a:lnTo>
                <a:lnTo>
                  <a:pt x="269" y="915"/>
                </a:lnTo>
                <a:close/>
                <a:moveTo>
                  <a:pt x="2776" y="941"/>
                </a:moveTo>
                <a:lnTo>
                  <a:pt x="2776" y="941"/>
                </a:lnTo>
                <a:lnTo>
                  <a:pt x="2771" y="950"/>
                </a:lnTo>
                <a:lnTo>
                  <a:pt x="2769" y="955"/>
                </a:lnTo>
                <a:lnTo>
                  <a:pt x="2769" y="957"/>
                </a:lnTo>
                <a:lnTo>
                  <a:pt x="2771" y="960"/>
                </a:lnTo>
                <a:lnTo>
                  <a:pt x="2771" y="960"/>
                </a:lnTo>
                <a:lnTo>
                  <a:pt x="2772" y="955"/>
                </a:lnTo>
                <a:lnTo>
                  <a:pt x="2773" y="950"/>
                </a:lnTo>
                <a:lnTo>
                  <a:pt x="2776" y="946"/>
                </a:lnTo>
                <a:lnTo>
                  <a:pt x="2776" y="941"/>
                </a:lnTo>
                <a:lnTo>
                  <a:pt x="2776" y="941"/>
                </a:lnTo>
                <a:close/>
                <a:moveTo>
                  <a:pt x="2283" y="955"/>
                </a:moveTo>
                <a:lnTo>
                  <a:pt x="2276" y="960"/>
                </a:lnTo>
                <a:lnTo>
                  <a:pt x="2275" y="962"/>
                </a:lnTo>
                <a:lnTo>
                  <a:pt x="2272" y="972"/>
                </a:lnTo>
                <a:lnTo>
                  <a:pt x="2272" y="972"/>
                </a:lnTo>
                <a:lnTo>
                  <a:pt x="2276" y="969"/>
                </a:lnTo>
                <a:lnTo>
                  <a:pt x="2279" y="964"/>
                </a:lnTo>
                <a:lnTo>
                  <a:pt x="2283" y="955"/>
                </a:lnTo>
                <a:lnTo>
                  <a:pt x="2283" y="955"/>
                </a:lnTo>
                <a:close/>
                <a:moveTo>
                  <a:pt x="584" y="1026"/>
                </a:moveTo>
                <a:lnTo>
                  <a:pt x="584" y="1026"/>
                </a:lnTo>
                <a:lnTo>
                  <a:pt x="586" y="1029"/>
                </a:lnTo>
                <a:lnTo>
                  <a:pt x="587" y="1032"/>
                </a:lnTo>
                <a:lnTo>
                  <a:pt x="590" y="1032"/>
                </a:lnTo>
                <a:lnTo>
                  <a:pt x="594" y="1032"/>
                </a:lnTo>
                <a:lnTo>
                  <a:pt x="597" y="1033"/>
                </a:lnTo>
                <a:lnTo>
                  <a:pt x="597" y="1033"/>
                </a:lnTo>
                <a:lnTo>
                  <a:pt x="597" y="1026"/>
                </a:lnTo>
                <a:lnTo>
                  <a:pt x="597" y="1026"/>
                </a:lnTo>
                <a:lnTo>
                  <a:pt x="595" y="1026"/>
                </a:lnTo>
                <a:lnTo>
                  <a:pt x="591" y="1028"/>
                </a:lnTo>
                <a:lnTo>
                  <a:pt x="588" y="1028"/>
                </a:lnTo>
                <a:lnTo>
                  <a:pt x="584" y="1026"/>
                </a:lnTo>
                <a:lnTo>
                  <a:pt x="584" y="1026"/>
                </a:lnTo>
                <a:close/>
                <a:moveTo>
                  <a:pt x="2521" y="931"/>
                </a:moveTo>
                <a:lnTo>
                  <a:pt x="2521" y="931"/>
                </a:lnTo>
                <a:lnTo>
                  <a:pt x="2518" y="934"/>
                </a:lnTo>
                <a:lnTo>
                  <a:pt x="2516" y="936"/>
                </a:lnTo>
                <a:lnTo>
                  <a:pt x="2514" y="942"/>
                </a:lnTo>
                <a:lnTo>
                  <a:pt x="2514" y="942"/>
                </a:lnTo>
                <a:lnTo>
                  <a:pt x="2518" y="941"/>
                </a:lnTo>
                <a:lnTo>
                  <a:pt x="2521" y="938"/>
                </a:lnTo>
                <a:lnTo>
                  <a:pt x="2522" y="934"/>
                </a:lnTo>
                <a:lnTo>
                  <a:pt x="2521" y="931"/>
                </a:lnTo>
                <a:lnTo>
                  <a:pt x="2521" y="931"/>
                </a:lnTo>
                <a:close/>
                <a:moveTo>
                  <a:pt x="2270" y="973"/>
                </a:moveTo>
                <a:lnTo>
                  <a:pt x="2272" y="972"/>
                </a:lnTo>
                <a:lnTo>
                  <a:pt x="2275" y="962"/>
                </a:lnTo>
                <a:lnTo>
                  <a:pt x="2263" y="977"/>
                </a:lnTo>
                <a:lnTo>
                  <a:pt x="2270" y="973"/>
                </a:lnTo>
                <a:close/>
                <a:moveTo>
                  <a:pt x="81" y="733"/>
                </a:moveTo>
                <a:lnTo>
                  <a:pt x="82" y="727"/>
                </a:lnTo>
                <a:lnTo>
                  <a:pt x="84" y="723"/>
                </a:lnTo>
                <a:lnTo>
                  <a:pt x="84" y="723"/>
                </a:lnTo>
                <a:lnTo>
                  <a:pt x="78" y="730"/>
                </a:lnTo>
                <a:lnTo>
                  <a:pt x="75" y="733"/>
                </a:lnTo>
                <a:lnTo>
                  <a:pt x="74" y="737"/>
                </a:lnTo>
                <a:lnTo>
                  <a:pt x="81" y="733"/>
                </a:lnTo>
                <a:close/>
                <a:moveTo>
                  <a:pt x="1646" y="973"/>
                </a:moveTo>
                <a:lnTo>
                  <a:pt x="1646" y="973"/>
                </a:lnTo>
                <a:lnTo>
                  <a:pt x="1654" y="967"/>
                </a:lnTo>
                <a:lnTo>
                  <a:pt x="1656" y="964"/>
                </a:lnTo>
                <a:lnTo>
                  <a:pt x="1658" y="960"/>
                </a:lnTo>
                <a:lnTo>
                  <a:pt x="1658" y="960"/>
                </a:lnTo>
                <a:lnTo>
                  <a:pt x="1649" y="966"/>
                </a:lnTo>
                <a:lnTo>
                  <a:pt x="1648" y="969"/>
                </a:lnTo>
                <a:lnTo>
                  <a:pt x="1646" y="973"/>
                </a:lnTo>
                <a:lnTo>
                  <a:pt x="1646" y="973"/>
                </a:lnTo>
                <a:close/>
                <a:moveTo>
                  <a:pt x="1235" y="942"/>
                </a:moveTo>
                <a:lnTo>
                  <a:pt x="1235" y="942"/>
                </a:lnTo>
                <a:lnTo>
                  <a:pt x="1239" y="938"/>
                </a:lnTo>
                <a:lnTo>
                  <a:pt x="1243" y="934"/>
                </a:lnTo>
                <a:lnTo>
                  <a:pt x="1243" y="932"/>
                </a:lnTo>
                <a:lnTo>
                  <a:pt x="1242" y="932"/>
                </a:lnTo>
                <a:lnTo>
                  <a:pt x="1235" y="936"/>
                </a:lnTo>
                <a:lnTo>
                  <a:pt x="1235" y="936"/>
                </a:lnTo>
                <a:lnTo>
                  <a:pt x="1235" y="942"/>
                </a:lnTo>
                <a:lnTo>
                  <a:pt x="1235" y="942"/>
                </a:lnTo>
                <a:close/>
                <a:moveTo>
                  <a:pt x="1035" y="922"/>
                </a:moveTo>
                <a:lnTo>
                  <a:pt x="1035" y="922"/>
                </a:lnTo>
                <a:lnTo>
                  <a:pt x="1037" y="918"/>
                </a:lnTo>
                <a:lnTo>
                  <a:pt x="1035" y="917"/>
                </a:lnTo>
                <a:lnTo>
                  <a:pt x="1035" y="917"/>
                </a:lnTo>
                <a:lnTo>
                  <a:pt x="1032" y="917"/>
                </a:lnTo>
                <a:lnTo>
                  <a:pt x="1030" y="921"/>
                </a:lnTo>
                <a:lnTo>
                  <a:pt x="1028" y="924"/>
                </a:lnTo>
                <a:lnTo>
                  <a:pt x="1028" y="924"/>
                </a:lnTo>
                <a:lnTo>
                  <a:pt x="1028" y="925"/>
                </a:lnTo>
                <a:lnTo>
                  <a:pt x="1030" y="927"/>
                </a:lnTo>
                <a:lnTo>
                  <a:pt x="1032" y="925"/>
                </a:lnTo>
                <a:lnTo>
                  <a:pt x="1035" y="922"/>
                </a:lnTo>
                <a:close/>
                <a:moveTo>
                  <a:pt x="1935" y="920"/>
                </a:moveTo>
                <a:lnTo>
                  <a:pt x="1935" y="920"/>
                </a:lnTo>
                <a:lnTo>
                  <a:pt x="1933" y="918"/>
                </a:lnTo>
                <a:lnTo>
                  <a:pt x="1933" y="917"/>
                </a:lnTo>
                <a:lnTo>
                  <a:pt x="1932" y="915"/>
                </a:lnTo>
                <a:lnTo>
                  <a:pt x="1930" y="915"/>
                </a:lnTo>
                <a:lnTo>
                  <a:pt x="1926" y="918"/>
                </a:lnTo>
                <a:lnTo>
                  <a:pt x="1926" y="918"/>
                </a:lnTo>
                <a:lnTo>
                  <a:pt x="1926" y="920"/>
                </a:lnTo>
                <a:lnTo>
                  <a:pt x="1928" y="922"/>
                </a:lnTo>
                <a:lnTo>
                  <a:pt x="1928" y="924"/>
                </a:lnTo>
                <a:lnTo>
                  <a:pt x="1929" y="924"/>
                </a:lnTo>
                <a:lnTo>
                  <a:pt x="1930" y="922"/>
                </a:lnTo>
                <a:lnTo>
                  <a:pt x="1935" y="920"/>
                </a:lnTo>
                <a:lnTo>
                  <a:pt x="1935" y="920"/>
                </a:lnTo>
                <a:close/>
                <a:moveTo>
                  <a:pt x="659" y="1038"/>
                </a:moveTo>
                <a:lnTo>
                  <a:pt x="659" y="1038"/>
                </a:lnTo>
                <a:lnTo>
                  <a:pt x="659" y="1032"/>
                </a:lnTo>
                <a:lnTo>
                  <a:pt x="659" y="1029"/>
                </a:lnTo>
                <a:lnTo>
                  <a:pt x="657" y="1028"/>
                </a:lnTo>
                <a:lnTo>
                  <a:pt x="657" y="1028"/>
                </a:lnTo>
                <a:lnTo>
                  <a:pt x="657" y="1029"/>
                </a:lnTo>
                <a:lnTo>
                  <a:pt x="656" y="1031"/>
                </a:lnTo>
                <a:lnTo>
                  <a:pt x="653" y="1035"/>
                </a:lnTo>
                <a:lnTo>
                  <a:pt x="652" y="1038"/>
                </a:lnTo>
                <a:lnTo>
                  <a:pt x="653" y="1038"/>
                </a:lnTo>
                <a:lnTo>
                  <a:pt x="654" y="1039"/>
                </a:lnTo>
                <a:lnTo>
                  <a:pt x="659" y="1038"/>
                </a:lnTo>
                <a:lnTo>
                  <a:pt x="659" y="1038"/>
                </a:lnTo>
                <a:close/>
                <a:moveTo>
                  <a:pt x="2811" y="914"/>
                </a:moveTo>
                <a:lnTo>
                  <a:pt x="2811" y="914"/>
                </a:lnTo>
                <a:lnTo>
                  <a:pt x="2806" y="918"/>
                </a:lnTo>
                <a:lnTo>
                  <a:pt x="2804" y="921"/>
                </a:lnTo>
                <a:lnTo>
                  <a:pt x="2803" y="924"/>
                </a:lnTo>
                <a:lnTo>
                  <a:pt x="2803" y="924"/>
                </a:lnTo>
                <a:lnTo>
                  <a:pt x="2807" y="922"/>
                </a:lnTo>
                <a:lnTo>
                  <a:pt x="2810" y="921"/>
                </a:lnTo>
                <a:lnTo>
                  <a:pt x="2811" y="917"/>
                </a:lnTo>
                <a:lnTo>
                  <a:pt x="2811" y="914"/>
                </a:lnTo>
                <a:lnTo>
                  <a:pt x="2811" y="914"/>
                </a:lnTo>
                <a:close/>
                <a:moveTo>
                  <a:pt x="213" y="735"/>
                </a:moveTo>
                <a:lnTo>
                  <a:pt x="213" y="735"/>
                </a:lnTo>
                <a:lnTo>
                  <a:pt x="215" y="734"/>
                </a:lnTo>
                <a:lnTo>
                  <a:pt x="215" y="731"/>
                </a:lnTo>
                <a:lnTo>
                  <a:pt x="213" y="726"/>
                </a:lnTo>
                <a:lnTo>
                  <a:pt x="210" y="723"/>
                </a:lnTo>
                <a:lnTo>
                  <a:pt x="210" y="723"/>
                </a:lnTo>
                <a:lnTo>
                  <a:pt x="210" y="727"/>
                </a:lnTo>
                <a:lnTo>
                  <a:pt x="210" y="727"/>
                </a:lnTo>
                <a:lnTo>
                  <a:pt x="212" y="733"/>
                </a:lnTo>
                <a:lnTo>
                  <a:pt x="213" y="735"/>
                </a:lnTo>
                <a:lnTo>
                  <a:pt x="213" y="73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6" name="Freeform 100"/>
          <p:cNvSpPr>
            <a:spLocks noEditPoints="1"/>
          </p:cNvSpPr>
          <p:nvPr/>
        </p:nvSpPr>
        <p:spPr bwMode="auto">
          <a:xfrm flipH="1" flipV="1">
            <a:off x="4354838" y="3851390"/>
            <a:ext cx="270478" cy="252141"/>
          </a:xfrm>
          <a:custGeom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7" name="Freeform 100"/>
          <p:cNvSpPr>
            <a:spLocks noEditPoints="1"/>
          </p:cNvSpPr>
          <p:nvPr/>
        </p:nvSpPr>
        <p:spPr bwMode="auto">
          <a:xfrm flipH="1" flipV="1">
            <a:off x="6067867" y="3851390"/>
            <a:ext cx="270478" cy="252141"/>
          </a:xfrm>
          <a:custGeom>
            <a:cxnLst>
              <a:cxn ang="0">
                <a:pos x="49" y="26"/>
              </a:cxn>
              <a:cxn ang="0">
                <a:pos x="117" y="2"/>
              </a:cxn>
              <a:cxn ang="0">
                <a:pos x="191" y="6"/>
              </a:cxn>
              <a:cxn ang="0">
                <a:pos x="233" y="33"/>
              </a:cxn>
              <a:cxn ang="0">
                <a:pos x="256" y="85"/>
              </a:cxn>
              <a:cxn ang="0">
                <a:pos x="254" y="147"/>
              </a:cxn>
              <a:cxn ang="0">
                <a:pos x="230" y="193"/>
              </a:cxn>
              <a:cxn ang="0">
                <a:pos x="199" y="227"/>
              </a:cxn>
              <a:cxn ang="0">
                <a:pos x="152" y="244"/>
              </a:cxn>
              <a:cxn ang="0">
                <a:pos x="91" y="239"/>
              </a:cxn>
              <a:cxn ang="0">
                <a:pos x="42" y="211"/>
              </a:cxn>
              <a:cxn ang="0">
                <a:pos x="18" y="182"/>
              </a:cxn>
              <a:cxn ang="0">
                <a:pos x="0" y="110"/>
              </a:cxn>
              <a:cxn ang="0">
                <a:pos x="15" y="69"/>
              </a:cxn>
              <a:cxn ang="0">
                <a:pos x="59" y="155"/>
              </a:cxn>
              <a:cxn ang="0">
                <a:pos x="128" y="107"/>
              </a:cxn>
              <a:cxn ang="0">
                <a:pos x="198" y="54"/>
              </a:cxn>
              <a:cxn ang="0">
                <a:pos x="183" y="38"/>
              </a:cxn>
              <a:cxn ang="0">
                <a:pos x="174" y="52"/>
              </a:cxn>
              <a:cxn ang="0">
                <a:pos x="124" y="88"/>
              </a:cxn>
              <a:cxn ang="0">
                <a:pos x="59" y="151"/>
              </a:cxn>
              <a:cxn ang="0">
                <a:pos x="46" y="109"/>
              </a:cxn>
              <a:cxn ang="0">
                <a:pos x="63" y="95"/>
              </a:cxn>
              <a:cxn ang="0">
                <a:pos x="129" y="29"/>
              </a:cxn>
              <a:cxn ang="0">
                <a:pos x="63" y="68"/>
              </a:cxn>
              <a:cxn ang="0">
                <a:pos x="35" y="86"/>
              </a:cxn>
              <a:cxn ang="0">
                <a:pos x="29" y="125"/>
              </a:cxn>
              <a:cxn ang="0">
                <a:pos x="216" y="140"/>
              </a:cxn>
              <a:cxn ang="0">
                <a:pos x="216" y="109"/>
              </a:cxn>
              <a:cxn ang="0">
                <a:pos x="149" y="182"/>
              </a:cxn>
              <a:cxn ang="0">
                <a:pos x="83" y="211"/>
              </a:cxn>
              <a:cxn ang="0">
                <a:pos x="135" y="175"/>
              </a:cxn>
              <a:cxn ang="0">
                <a:pos x="150" y="151"/>
              </a:cxn>
              <a:cxn ang="0">
                <a:pos x="46" y="180"/>
              </a:cxn>
              <a:cxn ang="0">
                <a:pos x="56" y="193"/>
              </a:cxn>
              <a:cxn ang="0">
                <a:pos x="132" y="120"/>
              </a:cxn>
              <a:cxn ang="0">
                <a:pos x="46" y="180"/>
              </a:cxn>
              <a:cxn ang="0">
                <a:pos x="152" y="24"/>
              </a:cxn>
              <a:cxn ang="0">
                <a:pos x="91" y="90"/>
              </a:cxn>
              <a:cxn ang="0">
                <a:pos x="156" y="48"/>
              </a:cxn>
              <a:cxn ang="0">
                <a:pos x="143" y="138"/>
              </a:cxn>
              <a:cxn ang="0">
                <a:pos x="209" y="90"/>
              </a:cxn>
              <a:cxn ang="0">
                <a:pos x="208" y="71"/>
              </a:cxn>
              <a:cxn ang="0">
                <a:pos x="169" y="102"/>
              </a:cxn>
              <a:cxn ang="0">
                <a:pos x="143" y="138"/>
              </a:cxn>
              <a:cxn ang="0">
                <a:pos x="239" y="121"/>
              </a:cxn>
              <a:cxn ang="0">
                <a:pos x="236" y="71"/>
              </a:cxn>
              <a:cxn ang="0">
                <a:pos x="230" y="79"/>
              </a:cxn>
              <a:cxn ang="0">
                <a:pos x="139" y="222"/>
              </a:cxn>
              <a:cxn ang="0">
                <a:pos x="173" y="204"/>
              </a:cxn>
              <a:cxn ang="0">
                <a:pos x="174" y="190"/>
              </a:cxn>
              <a:cxn ang="0">
                <a:pos x="103" y="26"/>
              </a:cxn>
              <a:cxn ang="0">
                <a:pos x="76" y="38"/>
              </a:cxn>
              <a:cxn ang="0">
                <a:pos x="84" y="44"/>
              </a:cxn>
              <a:cxn ang="0">
                <a:pos x="103" y="26"/>
              </a:cxn>
              <a:cxn ang="0">
                <a:pos x="38" y="155"/>
              </a:cxn>
              <a:cxn ang="0">
                <a:pos x="49" y="141"/>
              </a:cxn>
              <a:cxn ang="0">
                <a:pos x="29" y="145"/>
              </a:cxn>
              <a:cxn ang="0">
                <a:pos x="34" y="156"/>
              </a:cxn>
              <a:cxn ang="0">
                <a:pos x="201" y="200"/>
              </a:cxn>
              <a:cxn ang="0">
                <a:pos x="136" y="151"/>
              </a:cxn>
              <a:cxn ang="0">
                <a:pos x="126" y="148"/>
              </a:cxn>
              <a:cxn ang="0">
                <a:pos x="136" y="151"/>
              </a:cxn>
            </a:cxnLst>
            <a:rect l="0" t="0" r="r" b="b"/>
            <a:pathLst>
              <a:path w="258" h="245">
                <a:moveTo>
                  <a:pt x="24" y="51"/>
                </a:moveTo>
                <a:lnTo>
                  <a:pt x="24" y="51"/>
                </a:lnTo>
                <a:lnTo>
                  <a:pt x="31" y="43"/>
                </a:lnTo>
                <a:lnTo>
                  <a:pt x="39" y="33"/>
                </a:lnTo>
                <a:lnTo>
                  <a:pt x="49" y="26"/>
                </a:lnTo>
                <a:lnTo>
                  <a:pt x="62" y="19"/>
                </a:lnTo>
                <a:lnTo>
                  <a:pt x="74" y="13"/>
                </a:lnTo>
                <a:lnTo>
                  <a:pt x="87" y="7"/>
                </a:lnTo>
                <a:lnTo>
                  <a:pt x="103" y="5"/>
                </a:lnTo>
                <a:lnTo>
                  <a:pt x="117" y="2"/>
                </a:lnTo>
                <a:lnTo>
                  <a:pt x="132" y="0"/>
                </a:lnTo>
                <a:lnTo>
                  <a:pt x="147" y="0"/>
                </a:lnTo>
                <a:lnTo>
                  <a:pt x="162" y="0"/>
                </a:lnTo>
                <a:lnTo>
                  <a:pt x="177" y="3"/>
                </a:lnTo>
                <a:lnTo>
                  <a:pt x="191" y="6"/>
                </a:lnTo>
                <a:lnTo>
                  <a:pt x="204" y="12"/>
                </a:lnTo>
                <a:lnTo>
                  <a:pt x="215" y="17"/>
                </a:lnTo>
                <a:lnTo>
                  <a:pt x="226" y="26"/>
                </a:lnTo>
                <a:lnTo>
                  <a:pt x="226" y="26"/>
                </a:lnTo>
                <a:lnTo>
                  <a:pt x="233" y="33"/>
                </a:lnTo>
                <a:lnTo>
                  <a:pt x="240" y="41"/>
                </a:lnTo>
                <a:lnTo>
                  <a:pt x="246" y="51"/>
                </a:lnTo>
                <a:lnTo>
                  <a:pt x="250" y="62"/>
                </a:lnTo>
                <a:lnTo>
                  <a:pt x="253" y="73"/>
                </a:lnTo>
                <a:lnTo>
                  <a:pt x="256" y="85"/>
                </a:lnTo>
                <a:lnTo>
                  <a:pt x="257" y="97"/>
                </a:lnTo>
                <a:lnTo>
                  <a:pt x="258" y="110"/>
                </a:lnTo>
                <a:lnTo>
                  <a:pt x="257" y="123"/>
                </a:lnTo>
                <a:lnTo>
                  <a:pt x="257" y="134"/>
                </a:lnTo>
                <a:lnTo>
                  <a:pt x="254" y="147"/>
                </a:lnTo>
                <a:lnTo>
                  <a:pt x="251" y="158"/>
                </a:lnTo>
                <a:lnTo>
                  <a:pt x="247" y="168"/>
                </a:lnTo>
                <a:lnTo>
                  <a:pt x="243" y="177"/>
                </a:lnTo>
                <a:lnTo>
                  <a:pt x="237" y="186"/>
                </a:lnTo>
                <a:lnTo>
                  <a:pt x="230" y="193"/>
                </a:lnTo>
                <a:lnTo>
                  <a:pt x="230" y="193"/>
                </a:lnTo>
                <a:lnTo>
                  <a:pt x="223" y="201"/>
                </a:lnTo>
                <a:lnTo>
                  <a:pt x="216" y="211"/>
                </a:lnTo>
                <a:lnTo>
                  <a:pt x="208" y="220"/>
                </a:lnTo>
                <a:lnTo>
                  <a:pt x="199" y="227"/>
                </a:lnTo>
                <a:lnTo>
                  <a:pt x="199" y="227"/>
                </a:lnTo>
                <a:lnTo>
                  <a:pt x="188" y="232"/>
                </a:lnTo>
                <a:lnTo>
                  <a:pt x="177" y="236"/>
                </a:lnTo>
                <a:lnTo>
                  <a:pt x="164" y="241"/>
                </a:lnTo>
                <a:lnTo>
                  <a:pt x="152" y="244"/>
                </a:lnTo>
                <a:lnTo>
                  <a:pt x="140" y="245"/>
                </a:lnTo>
                <a:lnTo>
                  <a:pt x="128" y="245"/>
                </a:lnTo>
                <a:lnTo>
                  <a:pt x="115" y="244"/>
                </a:lnTo>
                <a:lnTo>
                  <a:pt x="103" y="242"/>
                </a:lnTo>
                <a:lnTo>
                  <a:pt x="91" y="239"/>
                </a:lnTo>
                <a:lnTo>
                  <a:pt x="80" y="236"/>
                </a:lnTo>
                <a:lnTo>
                  <a:pt x="69" y="231"/>
                </a:lnTo>
                <a:lnTo>
                  <a:pt x="59" y="225"/>
                </a:lnTo>
                <a:lnTo>
                  <a:pt x="51" y="220"/>
                </a:lnTo>
                <a:lnTo>
                  <a:pt x="42" y="211"/>
                </a:lnTo>
                <a:lnTo>
                  <a:pt x="35" y="204"/>
                </a:lnTo>
                <a:lnTo>
                  <a:pt x="28" y="194"/>
                </a:lnTo>
                <a:lnTo>
                  <a:pt x="28" y="194"/>
                </a:lnTo>
                <a:lnTo>
                  <a:pt x="22" y="189"/>
                </a:lnTo>
                <a:lnTo>
                  <a:pt x="18" y="182"/>
                </a:lnTo>
                <a:lnTo>
                  <a:pt x="13" y="175"/>
                </a:lnTo>
                <a:lnTo>
                  <a:pt x="8" y="166"/>
                </a:lnTo>
                <a:lnTo>
                  <a:pt x="3" y="148"/>
                </a:lnTo>
                <a:lnTo>
                  <a:pt x="0" y="130"/>
                </a:lnTo>
                <a:lnTo>
                  <a:pt x="0" y="110"/>
                </a:lnTo>
                <a:lnTo>
                  <a:pt x="1" y="102"/>
                </a:lnTo>
                <a:lnTo>
                  <a:pt x="3" y="92"/>
                </a:lnTo>
                <a:lnTo>
                  <a:pt x="6" y="85"/>
                </a:lnTo>
                <a:lnTo>
                  <a:pt x="10" y="76"/>
                </a:lnTo>
                <a:lnTo>
                  <a:pt x="15" y="69"/>
                </a:lnTo>
                <a:lnTo>
                  <a:pt x="21" y="62"/>
                </a:lnTo>
                <a:lnTo>
                  <a:pt x="21" y="62"/>
                </a:lnTo>
                <a:lnTo>
                  <a:pt x="27" y="57"/>
                </a:lnTo>
                <a:lnTo>
                  <a:pt x="24" y="51"/>
                </a:lnTo>
                <a:close/>
                <a:moveTo>
                  <a:pt x="59" y="155"/>
                </a:moveTo>
                <a:lnTo>
                  <a:pt x="60" y="159"/>
                </a:lnTo>
                <a:lnTo>
                  <a:pt x="60" y="159"/>
                </a:lnTo>
                <a:lnTo>
                  <a:pt x="77" y="145"/>
                </a:lnTo>
                <a:lnTo>
                  <a:pt x="94" y="132"/>
                </a:lnTo>
                <a:lnTo>
                  <a:pt x="128" y="107"/>
                </a:lnTo>
                <a:lnTo>
                  <a:pt x="162" y="85"/>
                </a:lnTo>
                <a:lnTo>
                  <a:pt x="195" y="61"/>
                </a:lnTo>
                <a:lnTo>
                  <a:pt x="195" y="61"/>
                </a:lnTo>
                <a:lnTo>
                  <a:pt x="198" y="58"/>
                </a:lnTo>
                <a:lnTo>
                  <a:pt x="198" y="54"/>
                </a:lnTo>
                <a:lnTo>
                  <a:pt x="198" y="51"/>
                </a:lnTo>
                <a:lnTo>
                  <a:pt x="195" y="48"/>
                </a:lnTo>
                <a:lnTo>
                  <a:pt x="190" y="41"/>
                </a:lnTo>
                <a:lnTo>
                  <a:pt x="183" y="38"/>
                </a:lnTo>
                <a:lnTo>
                  <a:pt x="183" y="38"/>
                </a:lnTo>
                <a:lnTo>
                  <a:pt x="178" y="37"/>
                </a:lnTo>
                <a:lnTo>
                  <a:pt x="176" y="38"/>
                </a:lnTo>
                <a:lnTo>
                  <a:pt x="174" y="41"/>
                </a:lnTo>
                <a:lnTo>
                  <a:pt x="173" y="44"/>
                </a:lnTo>
                <a:lnTo>
                  <a:pt x="174" y="52"/>
                </a:lnTo>
                <a:lnTo>
                  <a:pt x="173" y="55"/>
                </a:lnTo>
                <a:lnTo>
                  <a:pt x="173" y="57"/>
                </a:lnTo>
                <a:lnTo>
                  <a:pt x="173" y="57"/>
                </a:lnTo>
                <a:lnTo>
                  <a:pt x="139" y="76"/>
                </a:lnTo>
                <a:lnTo>
                  <a:pt x="124" y="88"/>
                </a:lnTo>
                <a:lnTo>
                  <a:pt x="110" y="99"/>
                </a:lnTo>
                <a:lnTo>
                  <a:pt x="95" y="111"/>
                </a:lnTo>
                <a:lnTo>
                  <a:pt x="81" y="124"/>
                </a:lnTo>
                <a:lnTo>
                  <a:pt x="70" y="137"/>
                </a:lnTo>
                <a:lnTo>
                  <a:pt x="59" y="151"/>
                </a:lnTo>
                <a:lnTo>
                  <a:pt x="59" y="155"/>
                </a:lnTo>
                <a:close/>
                <a:moveTo>
                  <a:pt x="34" y="123"/>
                </a:moveTo>
                <a:lnTo>
                  <a:pt x="34" y="123"/>
                </a:lnTo>
                <a:lnTo>
                  <a:pt x="42" y="113"/>
                </a:lnTo>
                <a:lnTo>
                  <a:pt x="46" y="109"/>
                </a:lnTo>
                <a:lnTo>
                  <a:pt x="52" y="106"/>
                </a:lnTo>
                <a:lnTo>
                  <a:pt x="55" y="103"/>
                </a:lnTo>
                <a:lnTo>
                  <a:pt x="58" y="100"/>
                </a:lnTo>
                <a:lnTo>
                  <a:pt x="60" y="97"/>
                </a:lnTo>
                <a:lnTo>
                  <a:pt x="63" y="95"/>
                </a:lnTo>
                <a:lnTo>
                  <a:pt x="67" y="92"/>
                </a:lnTo>
                <a:lnTo>
                  <a:pt x="67" y="92"/>
                </a:lnTo>
                <a:lnTo>
                  <a:pt x="97" y="64"/>
                </a:lnTo>
                <a:lnTo>
                  <a:pt x="112" y="47"/>
                </a:lnTo>
                <a:lnTo>
                  <a:pt x="129" y="29"/>
                </a:lnTo>
                <a:lnTo>
                  <a:pt x="129" y="29"/>
                </a:lnTo>
                <a:lnTo>
                  <a:pt x="117" y="34"/>
                </a:lnTo>
                <a:lnTo>
                  <a:pt x="105" y="41"/>
                </a:lnTo>
                <a:lnTo>
                  <a:pt x="84" y="55"/>
                </a:lnTo>
                <a:lnTo>
                  <a:pt x="63" y="68"/>
                </a:lnTo>
                <a:lnTo>
                  <a:pt x="53" y="73"/>
                </a:lnTo>
                <a:lnTo>
                  <a:pt x="43" y="78"/>
                </a:lnTo>
                <a:lnTo>
                  <a:pt x="43" y="78"/>
                </a:lnTo>
                <a:lnTo>
                  <a:pt x="38" y="80"/>
                </a:lnTo>
                <a:lnTo>
                  <a:pt x="35" y="86"/>
                </a:lnTo>
                <a:lnTo>
                  <a:pt x="32" y="92"/>
                </a:lnTo>
                <a:lnTo>
                  <a:pt x="29" y="99"/>
                </a:lnTo>
                <a:lnTo>
                  <a:pt x="28" y="114"/>
                </a:lnTo>
                <a:lnTo>
                  <a:pt x="28" y="120"/>
                </a:lnTo>
                <a:lnTo>
                  <a:pt x="29" y="125"/>
                </a:lnTo>
                <a:lnTo>
                  <a:pt x="34" y="123"/>
                </a:lnTo>
                <a:close/>
                <a:moveTo>
                  <a:pt x="129" y="210"/>
                </a:moveTo>
                <a:lnTo>
                  <a:pt x="214" y="144"/>
                </a:lnTo>
                <a:lnTo>
                  <a:pt x="214" y="144"/>
                </a:lnTo>
                <a:lnTo>
                  <a:pt x="216" y="140"/>
                </a:lnTo>
                <a:lnTo>
                  <a:pt x="218" y="137"/>
                </a:lnTo>
                <a:lnTo>
                  <a:pt x="218" y="128"/>
                </a:lnTo>
                <a:lnTo>
                  <a:pt x="216" y="118"/>
                </a:lnTo>
                <a:lnTo>
                  <a:pt x="216" y="109"/>
                </a:lnTo>
                <a:lnTo>
                  <a:pt x="216" y="109"/>
                </a:lnTo>
                <a:lnTo>
                  <a:pt x="211" y="103"/>
                </a:lnTo>
                <a:lnTo>
                  <a:pt x="211" y="103"/>
                </a:lnTo>
                <a:lnTo>
                  <a:pt x="191" y="130"/>
                </a:lnTo>
                <a:lnTo>
                  <a:pt x="170" y="156"/>
                </a:lnTo>
                <a:lnTo>
                  <a:pt x="149" y="182"/>
                </a:lnTo>
                <a:lnTo>
                  <a:pt x="129" y="210"/>
                </a:lnTo>
                <a:lnTo>
                  <a:pt x="129" y="210"/>
                </a:lnTo>
                <a:close/>
                <a:moveTo>
                  <a:pt x="79" y="207"/>
                </a:moveTo>
                <a:lnTo>
                  <a:pt x="79" y="207"/>
                </a:lnTo>
                <a:lnTo>
                  <a:pt x="83" y="211"/>
                </a:lnTo>
                <a:lnTo>
                  <a:pt x="88" y="214"/>
                </a:lnTo>
                <a:lnTo>
                  <a:pt x="101" y="220"/>
                </a:lnTo>
                <a:lnTo>
                  <a:pt x="101" y="220"/>
                </a:lnTo>
                <a:lnTo>
                  <a:pt x="118" y="199"/>
                </a:lnTo>
                <a:lnTo>
                  <a:pt x="135" y="175"/>
                </a:lnTo>
                <a:lnTo>
                  <a:pt x="155" y="152"/>
                </a:lnTo>
                <a:lnTo>
                  <a:pt x="164" y="142"/>
                </a:lnTo>
                <a:lnTo>
                  <a:pt x="174" y="134"/>
                </a:lnTo>
                <a:lnTo>
                  <a:pt x="174" y="134"/>
                </a:lnTo>
                <a:lnTo>
                  <a:pt x="150" y="151"/>
                </a:lnTo>
                <a:lnTo>
                  <a:pt x="125" y="168"/>
                </a:lnTo>
                <a:lnTo>
                  <a:pt x="101" y="187"/>
                </a:lnTo>
                <a:lnTo>
                  <a:pt x="79" y="207"/>
                </a:lnTo>
                <a:lnTo>
                  <a:pt x="79" y="207"/>
                </a:lnTo>
                <a:close/>
                <a:moveTo>
                  <a:pt x="46" y="180"/>
                </a:moveTo>
                <a:lnTo>
                  <a:pt x="46" y="180"/>
                </a:lnTo>
                <a:lnTo>
                  <a:pt x="45" y="182"/>
                </a:lnTo>
                <a:lnTo>
                  <a:pt x="46" y="184"/>
                </a:lnTo>
                <a:lnTo>
                  <a:pt x="51" y="189"/>
                </a:lnTo>
                <a:lnTo>
                  <a:pt x="56" y="193"/>
                </a:lnTo>
                <a:lnTo>
                  <a:pt x="59" y="194"/>
                </a:lnTo>
                <a:lnTo>
                  <a:pt x="60" y="193"/>
                </a:lnTo>
                <a:lnTo>
                  <a:pt x="146" y="113"/>
                </a:lnTo>
                <a:lnTo>
                  <a:pt x="146" y="113"/>
                </a:lnTo>
                <a:lnTo>
                  <a:pt x="132" y="120"/>
                </a:lnTo>
                <a:lnTo>
                  <a:pt x="119" y="127"/>
                </a:lnTo>
                <a:lnTo>
                  <a:pt x="95" y="145"/>
                </a:lnTo>
                <a:lnTo>
                  <a:pt x="72" y="163"/>
                </a:lnTo>
                <a:lnTo>
                  <a:pt x="46" y="180"/>
                </a:lnTo>
                <a:lnTo>
                  <a:pt x="46" y="180"/>
                </a:lnTo>
                <a:close/>
                <a:moveTo>
                  <a:pt x="174" y="30"/>
                </a:moveTo>
                <a:lnTo>
                  <a:pt x="174" y="30"/>
                </a:lnTo>
                <a:lnTo>
                  <a:pt x="160" y="24"/>
                </a:lnTo>
                <a:lnTo>
                  <a:pt x="155" y="24"/>
                </a:lnTo>
                <a:lnTo>
                  <a:pt x="152" y="24"/>
                </a:lnTo>
                <a:lnTo>
                  <a:pt x="149" y="26"/>
                </a:lnTo>
                <a:lnTo>
                  <a:pt x="149" y="26"/>
                </a:lnTo>
                <a:lnTo>
                  <a:pt x="119" y="57"/>
                </a:lnTo>
                <a:lnTo>
                  <a:pt x="104" y="73"/>
                </a:lnTo>
                <a:lnTo>
                  <a:pt x="91" y="90"/>
                </a:lnTo>
                <a:lnTo>
                  <a:pt x="91" y="90"/>
                </a:lnTo>
                <a:lnTo>
                  <a:pt x="112" y="76"/>
                </a:lnTo>
                <a:lnTo>
                  <a:pt x="135" y="64"/>
                </a:lnTo>
                <a:lnTo>
                  <a:pt x="146" y="57"/>
                </a:lnTo>
                <a:lnTo>
                  <a:pt x="156" y="48"/>
                </a:lnTo>
                <a:lnTo>
                  <a:pt x="166" y="40"/>
                </a:lnTo>
                <a:lnTo>
                  <a:pt x="174" y="30"/>
                </a:lnTo>
                <a:lnTo>
                  <a:pt x="174" y="30"/>
                </a:lnTo>
                <a:close/>
                <a:moveTo>
                  <a:pt x="143" y="138"/>
                </a:moveTo>
                <a:lnTo>
                  <a:pt x="143" y="138"/>
                </a:lnTo>
                <a:lnTo>
                  <a:pt x="159" y="125"/>
                </a:lnTo>
                <a:lnTo>
                  <a:pt x="174" y="114"/>
                </a:lnTo>
                <a:lnTo>
                  <a:pt x="207" y="92"/>
                </a:lnTo>
                <a:lnTo>
                  <a:pt x="207" y="92"/>
                </a:lnTo>
                <a:lnTo>
                  <a:pt x="209" y="90"/>
                </a:lnTo>
                <a:lnTo>
                  <a:pt x="211" y="88"/>
                </a:lnTo>
                <a:lnTo>
                  <a:pt x="212" y="80"/>
                </a:lnTo>
                <a:lnTo>
                  <a:pt x="211" y="78"/>
                </a:lnTo>
                <a:lnTo>
                  <a:pt x="209" y="73"/>
                </a:lnTo>
                <a:lnTo>
                  <a:pt x="208" y="71"/>
                </a:lnTo>
                <a:lnTo>
                  <a:pt x="204" y="69"/>
                </a:lnTo>
                <a:lnTo>
                  <a:pt x="204" y="69"/>
                </a:lnTo>
                <a:lnTo>
                  <a:pt x="194" y="76"/>
                </a:lnTo>
                <a:lnTo>
                  <a:pt x="185" y="85"/>
                </a:lnTo>
                <a:lnTo>
                  <a:pt x="169" y="102"/>
                </a:lnTo>
                <a:lnTo>
                  <a:pt x="153" y="121"/>
                </a:lnTo>
                <a:lnTo>
                  <a:pt x="136" y="140"/>
                </a:lnTo>
                <a:lnTo>
                  <a:pt x="136" y="140"/>
                </a:lnTo>
                <a:lnTo>
                  <a:pt x="140" y="140"/>
                </a:lnTo>
                <a:lnTo>
                  <a:pt x="143" y="138"/>
                </a:lnTo>
                <a:lnTo>
                  <a:pt x="143" y="138"/>
                </a:lnTo>
                <a:close/>
                <a:moveTo>
                  <a:pt x="232" y="138"/>
                </a:moveTo>
                <a:lnTo>
                  <a:pt x="232" y="138"/>
                </a:lnTo>
                <a:lnTo>
                  <a:pt x="236" y="131"/>
                </a:lnTo>
                <a:lnTo>
                  <a:pt x="239" y="121"/>
                </a:lnTo>
                <a:lnTo>
                  <a:pt x="242" y="111"/>
                </a:lnTo>
                <a:lnTo>
                  <a:pt x="243" y="100"/>
                </a:lnTo>
                <a:lnTo>
                  <a:pt x="243" y="90"/>
                </a:lnTo>
                <a:lnTo>
                  <a:pt x="240" y="79"/>
                </a:lnTo>
                <a:lnTo>
                  <a:pt x="236" y="71"/>
                </a:lnTo>
                <a:lnTo>
                  <a:pt x="230" y="62"/>
                </a:lnTo>
                <a:lnTo>
                  <a:pt x="230" y="62"/>
                </a:lnTo>
                <a:lnTo>
                  <a:pt x="226" y="59"/>
                </a:lnTo>
                <a:lnTo>
                  <a:pt x="226" y="59"/>
                </a:lnTo>
                <a:lnTo>
                  <a:pt x="230" y="79"/>
                </a:lnTo>
                <a:lnTo>
                  <a:pt x="233" y="99"/>
                </a:lnTo>
                <a:lnTo>
                  <a:pt x="233" y="118"/>
                </a:lnTo>
                <a:lnTo>
                  <a:pt x="232" y="138"/>
                </a:lnTo>
                <a:lnTo>
                  <a:pt x="232" y="138"/>
                </a:lnTo>
                <a:close/>
                <a:moveTo>
                  <a:pt x="139" y="222"/>
                </a:moveTo>
                <a:lnTo>
                  <a:pt x="139" y="222"/>
                </a:lnTo>
                <a:lnTo>
                  <a:pt x="149" y="221"/>
                </a:lnTo>
                <a:lnTo>
                  <a:pt x="157" y="217"/>
                </a:lnTo>
                <a:lnTo>
                  <a:pt x="166" y="211"/>
                </a:lnTo>
                <a:lnTo>
                  <a:pt x="173" y="204"/>
                </a:lnTo>
                <a:lnTo>
                  <a:pt x="178" y="197"/>
                </a:lnTo>
                <a:lnTo>
                  <a:pt x="183" y="192"/>
                </a:lnTo>
                <a:lnTo>
                  <a:pt x="188" y="182"/>
                </a:lnTo>
                <a:lnTo>
                  <a:pt x="188" y="182"/>
                </a:lnTo>
                <a:lnTo>
                  <a:pt x="174" y="190"/>
                </a:lnTo>
                <a:lnTo>
                  <a:pt x="162" y="200"/>
                </a:lnTo>
                <a:lnTo>
                  <a:pt x="150" y="211"/>
                </a:lnTo>
                <a:lnTo>
                  <a:pt x="139" y="222"/>
                </a:lnTo>
                <a:lnTo>
                  <a:pt x="139" y="222"/>
                </a:lnTo>
                <a:close/>
                <a:moveTo>
                  <a:pt x="103" y="26"/>
                </a:moveTo>
                <a:lnTo>
                  <a:pt x="103" y="26"/>
                </a:lnTo>
                <a:lnTo>
                  <a:pt x="95" y="27"/>
                </a:lnTo>
                <a:lnTo>
                  <a:pt x="88" y="30"/>
                </a:lnTo>
                <a:lnTo>
                  <a:pt x="81" y="34"/>
                </a:lnTo>
                <a:lnTo>
                  <a:pt x="76" y="38"/>
                </a:lnTo>
                <a:lnTo>
                  <a:pt x="63" y="50"/>
                </a:lnTo>
                <a:lnTo>
                  <a:pt x="55" y="59"/>
                </a:lnTo>
                <a:lnTo>
                  <a:pt x="55" y="59"/>
                </a:lnTo>
                <a:lnTo>
                  <a:pt x="67" y="54"/>
                </a:lnTo>
                <a:lnTo>
                  <a:pt x="84" y="44"/>
                </a:lnTo>
                <a:lnTo>
                  <a:pt x="101" y="34"/>
                </a:lnTo>
                <a:lnTo>
                  <a:pt x="105" y="29"/>
                </a:lnTo>
                <a:lnTo>
                  <a:pt x="107" y="26"/>
                </a:lnTo>
                <a:lnTo>
                  <a:pt x="107" y="26"/>
                </a:lnTo>
                <a:lnTo>
                  <a:pt x="103" y="26"/>
                </a:lnTo>
                <a:lnTo>
                  <a:pt x="103" y="26"/>
                </a:lnTo>
                <a:close/>
                <a:moveTo>
                  <a:pt x="34" y="156"/>
                </a:moveTo>
                <a:lnTo>
                  <a:pt x="34" y="156"/>
                </a:lnTo>
                <a:lnTo>
                  <a:pt x="36" y="156"/>
                </a:lnTo>
                <a:lnTo>
                  <a:pt x="38" y="155"/>
                </a:lnTo>
                <a:lnTo>
                  <a:pt x="39" y="149"/>
                </a:lnTo>
                <a:lnTo>
                  <a:pt x="39" y="145"/>
                </a:lnTo>
                <a:lnTo>
                  <a:pt x="42" y="142"/>
                </a:lnTo>
                <a:lnTo>
                  <a:pt x="45" y="140"/>
                </a:lnTo>
                <a:lnTo>
                  <a:pt x="49" y="141"/>
                </a:lnTo>
                <a:lnTo>
                  <a:pt x="46" y="138"/>
                </a:lnTo>
                <a:lnTo>
                  <a:pt x="46" y="138"/>
                </a:lnTo>
                <a:lnTo>
                  <a:pt x="43" y="140"/>
                </a:lnTo>
                <a:lnTo>
                  <a:pt x="38" y="142"/>
                </a:lnTo>
                <a:lnTo>
                  <a:pt x="29" y="145"/>
                </a:lnTo>
                <a:lnTo>
                  <a:pt x="27" y="147"/>
                </a:lnTo>
                <a:lnTo>
                  <a:pt x="25" y="149"/>
                </a:lnTo>
                <a:lnTo>
                  <a:pt x="28" y="152"/>
                </a:lnTo>
                <a:lnTo>
                  <a:pt x="34" y="156"/>
                </a:lnTo>
                <a:lnTo>
                  <a:pt x="34" y="156"/>
                </a:lnTo>
                <a:close/>
                <a:moveTo>
                  <a:pt x="190" y="206"/>
                </a:moveTo>
                <a:lnTo>
                  <a:pt x="190" y="206"/>
                </a:lnTo>
                <a:lnTo>
                  <a:pt x="194" y="204"/>
                </a:lnTo>
                <a:lnTo>
                  <a:pt x="198" y="203"/>
                </a:lnTo>
                <a:lnTo>
                  <a:pt x="201" y="200"/>
                </a:lnTo>
                <a:lnTo>
                  <a:pt x="202" y="196"/>
                </a:lnTo>
                <a:lnTo>
                  <a:pt x="205" y="187"/>
                </a:lnTo>
                <a:lnTo>
                  <a:pt x="208" y="180"/>
                </a:lnTo>
                <a:lnTo>
                  <a:pt x="190" y="206"/>
                </a:lnTo>
                <a:close/>
                <a:moveTo>
                  <a:pt x="136" y="151"/>
                </a:moveTo>
                <a:lnTo>
                  <a:pt x="133" y="144"/>
                </a:lnTo>
                <a:lnTo>
                  <a:pt x="133" y="144"/>
                </a:lnTo>
                <a:lnTo>
                  <a:pt x="129" y="144"/>
                </a:lnTo>
                <a:lnTo>
                  <a:pt x="126" y="145"/>
                </a:lnTo>
                <a:lnTo>
                  <a:pt x="126" y="148"/>
                </a:lnTo>
                <a:lnTo>
                  <a:pt x="126" y="149"/>
                </a:lnTo>
                <a:lnTo>
                  <a:pt x="128" y="152"/>
                </a:lnTo>
                <a:lnTo>
                  <a:pt x="129" y="152"/>
                </a:lnTo>
                <a:lnTo>
                  <a:pt x="132" y="152"/>
                </a:lnTo>
                <a:lnTo>
                  <a:pt x="136" y="151"/>
                </a:lnTo>
                <a:lnTo>
                  <a:pt x="136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9" name="矩形 8"/>
          <p:cNvSpPr/>
          <p:nvPr/>
        </p:nvSpPr>
        <p:spPr>
          <a:xfrm>
            <a:off x="3013296" y="5042850"/>
            <a:ext cx="67430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请在请在此处输入相关内容，可任意调节文本框大小和字体类型请在请在此处输入相关内容，可任意调节文本框大小和字体类型请在请在此处输入相关内容，可任意调节文本框大小和字体类型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336254" y="3441108"/>
            <a:ext cx="461665" cy="1146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99930" y="3525152"/>
            <a:ext cx="461665" cy="1146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97552" y="3525152"/>
            <a:ext cx="461665" cy="1146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16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588356">
            <a:off x="7149645" y="1976559"/>
            <a:ext cx="743565" cy="109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5907" y="4739387"/>
            <a:ext cx="549727" cy="10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3" descr="QQ个性网www.qq7.com提供--水墨随笔画·音乐符号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090849" y="913682"/>
            <a:ext cx="794785" cy="76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4" descr="QQ个性网www.qq7.com提供--水墨随笔画·音乐符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627652">
            <a:off x="7077484" y="3394180"/>
            <a:ext cx="1012489" cy="80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框 45"/>
          <p:cNvSpPr txBox="1"/>
          <p:nvPr/>
        </p:nvSpPr>
        <p:spPr>
          <a:xfrm>
            <a:off x="7979957" y="1182953"/>
            <a:ext cx="310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请在此处输入标题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979957" y="2414931"/>
            <a:ext cx="310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请在此处输入标题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977102" y="3688603"/>
            <a:ext cx="310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请在此处输入标题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977101" y="5076814"/>
            <a:ext cx="310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请在此处输入标题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92054" y="1709488"/>
            <a:ext cx="2002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95963" y="2719988"/>
            <a:ext cx="6921763" cy="1687902"/>
            <a:chOff x="95963" y="2719988"/>
            <a:chExt cx="5815045" cy="1418024"/>
          </a:xfrm>
        </p:grpSpPr>
        <p:pic>
          <p:nvPicPr>
            <p:cNvPr id="5" name="1.33"/>
            <p:cNvPicPr>
              <a:picLocks noChangeAspect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20" y="2797424"/>
              <a:ext cx="359096" cy="1331644"/>
            </a:xfrm>
            <a:prstGeom prst="rect">
              <a:avLst/>
            </a:prstGeom>
          </p:spPr>
        </p:pic>
        <p:pic>
          <p:nvPicPr>
            <p:cNvPr id="6" name="1.38"/>
            <p:cNvPicPr>
              <a:picLocks noChangeAspect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71" y="2806368"/>
              <a:ext cx="359096" cy="1331644"/>
            </a:xfrm>
            <a:prstGeom prst="rect">
              <a:avLst/>
            </a:prstGeom>
          </p:spPr>
        </p:pic>
        <p:pic>
          <p:nvPicPr>
            <p:cNvPr id="7" name="1.31"/>
            <p:cNvPicPr>
              <a:picLocks noChangeAspect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889" y="2806368"/>
              <a:ext cx="359096" cy="1331644"/>
            </a:xfrm>
            <a:prstGeom prst="rect">
              <a:avLst/>
            </a:prstGeom>
          </p:spPr>
        </p:pic>
        <p:pic>
          <p:nvPicPr>
            <p:cNvPr id="8" name="1.36"/>
            <p:cNvPicPr>
              <a:picLocks noChangeAspect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438" y="2781308"/>
              <a:ext cx="359096" cy="1331644"/>
            </a:xfrm>
            <a:prstGeom prst="rect">
              <a:avLst/>
            </a:prstGeom>
          </p:spPr>
        </p:pic>
        <p:pic>
          <p:nvPicPr>
            <p:cNvPr id="9" name="1.35"/>
            <p:cNvPicPr>
              <a:picLocks noChangeAspect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463" y="2781308"/>
              <a:ext cx="359096" cy="1331644"/>
            </a:xfrm>
            <a:prstGeom prst="rect">
              <a:avLst/>
            </a:prstGeom>
          </p:spPr>
        </p:pic>
        <p:pic>
          <p:nvPicPr>
            <p:cNvPr id="10" name="1.37"/>
            <p:cNvPicPr>
              <a:picLocks noChangeAspect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912" y="2791195"/>
              <a:ext cx="359096" cy="1331644"/>
            </a:xfrm>
            <a:prstGeom prst="rect">
              <a:avLst/>
            </a:prstGeom>
          </p:spPr>
        </p:pic>
        <p:pic>
          <p:nvPicPr>
            <p:cNvPr id="11" name="1.34"/>
            <p:cNvPicPr>
              <a:picLocks noChangeAspect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330" y="2787819"/>
              <a:ext cx="359096" cy="1331644"/>
            </a:xfrm>
            <a:prstGeom prst="rect">
              <a:avLst/>
            </a:prstGeom>
          </p:spPr>
        </p:pic>
        <p:pic>
          <p:nvPicPr>
            <p:cNvPr id="12" name="1.32"/>
            <p:cNvPicPr>
              <a:picLocks noChangeAspect="1"/>
            </p:cNvPicPr>
            <p:nvPr/>
          </p:nvPicPr>
          <p:blipFill>
            <a:blip r:embed="rId6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080" y="2787819"/>
              <a:ext cx="359096" cy="1331644"/>
            </a:xfrm>
            <a:prstGeom prst="rect">
              <a:avLst/>
            </a:prstGeom>
          </p:spPr>
        </p:pic>
        <p:pic>
          <p:nvPicPr>
            <p:cNvPr id="13" name="1.33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109" y="2798024"/>
              <a:ext cx="359096" cy="1331644"/>
            </a:xfrm>
            <a:prstGeom prst="rect">
              <a:avLst/>
            </a:prstGeom>
          </p:spPr>
        </p:pic>
        <p:pic>
          <p:nvPicPr>
            <p:cNvPr id="14" name="1.38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3671" y="2791195"/>
              <a:ext cx="359096" cy="1331644"/>
            </a:xfrm>
            <a:prstGeom prst="rect">
              <a:avLst/>
            </a:prstGeom>
          </p:spPr>
        </p:pic>
        <p:pic>
          <p:nvPicPr>
            <p:cNvPr id="15" name="1.31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889" y="2797424"/>
              <a:ext cx="359096" cy="1331644"/>
            </a:xfrm>
            <a:prstGeom prst="rect">
              <a:avLst/>
            </a:prstGeom>
          </p:spPr>
        </p:pic>
        <p:pic>
          <p:nvPicPr>
            <p:cNvPr id="16" name="1.36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3438" y="2777014"/>
              <a:ext cx="359096" cy="1331644"/>
            </a:xfrm>
            <a:prstGeom prst="rect">
              <a:avLst/>
            </a:prstGeom>
          </p:spPr>
        </p:pic>
        <p:pic>
          <p:nvPicPr>
            <p:cNvPr id="17" name="1.35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463" y="2777014"/>
              <a:ext cx="359096" cy="1331644"/>
            </a:xfrm>
            <a:prstGeom prst="rect">
              <a:avLst/>
            </a:prstGeom>
          </p:spPr>
        </p:pic>
        <p:pic>
          <p:nvPicPr>
            <p:cNvPr id="18" name="1.37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912" y="2788024"/>
              <a:ext cx="359096" cy="1331644"/>
            </a:xfrm>
            <a:prstGeom prst="rect">
              <a:avLst/>
            </a:prstGeom>
          </p:spPr>
        </p:pic>
        <p:pic>
          <p:nvPicPr>
            <p:cNvPr id="19" name="1.34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330" y="2788024"/>
              <a:ext cx="359096" cy="1331644"/>
            </a:xfrm>
            <a:prstGeom prst="rect">
              <a:avLst/>
            </a:prstGeom>
          </p:spPr>
        </p:pic>
        <p:pic>
          <p:nvPicPr>
            <p:cNvPr id="20" name="1.32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9080" y="2777014"/>
              <a:ext cx="359096" cy="1331644"/>
            </a:xfrm>
            <a:prstGeom prst="rect">
              <a:avLst/>
            </a:prstGeom>
          </p:spPr>
        </p:pic>
        <p:pic>
          <p:nvPicPr>
            <p:cNvPr id="31" name="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001432">
              <a:off x="3849114" y="3031441"/>
              <a:ext cx="461351" cy="652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1.3"/>
            <p:cNvPicPr>
              <a:picLocks noChangeAspect="1"/>
            </p:cNvPicPr>
            <p:nvPr/>
          </p:nvPicPr>
          <p:blipFill>
            <a:blip r:embed="rId9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458" y="2781456"/>
              <a:ext cx="359096" cy="1331644"/>
            </a:xfrm>
            <a:prstGeom prst="rect">
              <a:avLst/>
            </a:prstGeom>
          </p:spPr>
        </p:pic>
        <p:pic>
          <p:nvPicPr>
            <p:cNvPr id="37" name="1.3"/>
            <p:cNvPicPr>
              <a:picLocks noChangeAspect="1"/>
            </p:cNvPicPr>
            <p:nvPr/>
          </p:nvPicPr>
          <p:blipFill>
            <a:blip r:embed="rId9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240" y="2781456"/>
              <a:ext cx="359096" cy="1331644"/>
            </a:xfrm>
            <a:prstGeom prst="rect">
              <a:avLst/>
            </a:prstGeom>
          </p:spPr>
        </p:pic>
        <p:pic>
          <p:nvPicPr>
            <p:cNvPr id="38" name="1.3"/>
            <p:cNvPicPr>
              <a:picLocks noChangeAspect="1"/>
            </p:cNvPicPr>
            <p:nvPr/>
          </p:nvPicPr>
          <p:blipFill>
            <a:blip r:embed="rId9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289" y="2776223"/>
              <a:ext cx="359096" cy="1331644"/>
            </a:xfrm>
            <a:prstGeom prst="rect">
              <a:avLst/>
            </a:prstGeom>
          </p:spPr>
        </p:pic>
        <p:pic>
          <p:nvPicPr>
            <p:cNvPr id="39" name="1.3"/>
            <p:cNvPicPr>
              <a:picLocks noChangeAspect="1"/>
            </p:cNvPicPr>
            <p:nvPr/>
          </p:nvPicPr>
          <p:blipFill>
            <a:blip r:embed="rId9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472" y="2781456"/>
              <a:ext cx="359096" cy="1331644"/>
            </a:xfrm>
            <a:prstGeom prst="rect">
              <a:avLst/>
            </a:prstGeom>
          </p:spPr>
        </p:pic>
        <p:pic>
          <p:nvPicPr>
            <p:cNvPr id="40" name="1.3"/>
            <p:cNvPicPr>
              <a:picLocks noChangeAspect="1"/>
            </p:cNvPicPr>
            <p:nvPr/>
          </p:nvPicPr>
          <p:blipFill>
            <a:blip r:embed="rId9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068" y="2737876"/>
              <a:ext cx="359096" cy="1331644"/>
            </a:xfrm>
            <a:prstGeom prst="rect">
              <a:avLst/>
            </a:prstGeom>
          </p:spPr>
        </p:pic>
        <p:pic>
          <p:nvPicPr>
            <p:cNvPr id="41" name="1.3"/>
            <p:cNvPicPr>
              <a:picLocks noChangeAspect="1"/>
            </p:cNvPicPr>
            <p:nvPr/>
          </p:nvPicPr>
          <p:blipFill>
            <a:blip r:embed="rId9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0" y="2719988"/>
              <a:ext cx="359096" cy="1331644"/>
            </a:xfrm>
            <a:prstGeom prst="rect">
              <a:avLst/>
            </a:prstGeom>
          </p:spPr>
        </p:pic>
        <p:pic>
          <p:nvPicPr>
            <p:cNvPr id="42" name="1.3"/>
            <p:cNvPicPr>
              <a:picLocks noChangeAspect="1"/>
            </p:cNvPicPr>
            <p:nvPr/>
          </p:nvPicPr>
          <p:blipFill>
            <a:blip r:embed="rId9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054" y="2781052"/>
              <a:ext cx="359096" cy="1331644"/>
            </a:xfrm>
            <a:prstGeom prst="rect">
              <a:avLst/>
            </a:prstGeom>
          </p:spPr>
        </p:pic>
        <p:pic>
          <p:nvPicPr>
            <p:cNvPr id="43" name="1.3"/>
            <p:cNvPicPr>
              <a:picLocks noChangeAspect="1"/>
            </p:cNvPicPr>
            <p:nvPr/>
          </p:nvPicPr>
          <p:blipFill>
            <a:blip r:embed="rId9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5774" y="2762644"/>
              <a:ext cx="359096" cy="1331644"/>
            </a:xfrm>
            <a:prstGeom prst="rect">
              <a:avLst/>
            </a:prstGeom>
          </p:spPr>
        </p:pic>
        <p:pic>
          <p:nvPicPr>
            <p:cNvPr id="56" name="1.37"/>
            <p:cNvPicPr>
              <a:picLocks noChangeAspect="1"/>
            </p:cNvPicPr>
            <p:nvPr/>
          </p:nvPicPr>
          <p:blipFill>
            <a:blip r:embed="rId6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LineDrawing trans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3" y="2776223"/>
              <a:ext cx="359096" cy="1331644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3085952" y="1634131"/>
            <a:ext cx="3040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ontent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2547263" y="1843168"/>
            <a:ext cx="511831" cy="80980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 rot="169628">
            <a:off x="1392127" y="2444785"/>
            <a:ext cx="1295400" cy="1341438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 rot="169628">
            <a:off x="3969316" y="3146634"/>
            <a:ext cx="1295400" cy="1341438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 rot="169628">
            <a:off x="6489500" y="2687845"/>
            <a:ext cx="1295400" cy="1341438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 rot="169628">
            <a:off x="9066690" y="2277871"/>
            <a:ext cx="1295400" cy="1341438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8" h="226">
                <a:moveTo>
                  <a:pt x="217" y="62"/>
                </a:moveTo>
                <a:cubicBezTo>
                  <a:pt x="216" y="61"/>
                  <a:pt x="215" y="61"/>
                  <a:pt x="215" y="61"/>
                </a:cubicBezTo>
                <a:cubicBezTo>
                  <a:pt x="210" y="61"/>
                  <a:pt x="206" y="61"/>
                  <a:pt x="201" y="61"/>
                </a:cubicBezTo>
                <a:cubicBezTo>
                  <a:pt x="202" y="55"/>
                  <a:pt x="203" y="49"/>
                  <a:pt x="205" y="44"/>
                </a:cubicBezTo>
                <a:cubicBezTo>
                  <a:pt x="205" y="43"/>
                  <a:pt x="205" y="42"/>
                  <a:pt x="204" y="42"/>
                </a:cubicBezTo>
                <a:cubicBezTo>
                  <a:pt x="204" y="41"/>
                  <a:pt x="203" y="40"/>
                  <a:pt x="202" y="40"/>
                </a:cubicBezTo>
                <a:cubicBezTo>
                  <a:pt x="183" y="37"/>
                  <a:pt x="166" y="36"/>
                  <a:pt x="148" y="36"/>
                </a:cubicBezTo>
                <a:cubicBezTo>
                  <a:pt x="151" y="28"/>
                  <a:pt x="154" y="21"/>
                  <a:pt x="158" y="13"/>
                </a:cubicBezTo>
                <a:cubicBezTo>
                  <a:pt x="158" y="12"/>
                  <a:pt x="158" y="11"/>
                  <a:pt x="158" y="10"/>
                </a:cubicBezTo>
                <a:cubicBezTo>
                  <a:pt x="158" y="9"/>
                  <a:pt x="157" y="8"/>
                  <a:pt x="156" y="8"/>
                </a:cubicBezTo>
                <a:cubicBezTo>
                  <a:pt x="144" y="4"/>
                  <a:pt x="132" y="1"/>
                  <a:pt x="120" y="0"/>
                </a:cubicBezTo>
                <a:cubicBezTo>
                  <a:pt x="118" y="0"/>
                  <a:pt x="117" y="1"/>
                  <a:pt x="116" y="2"/>
                </a:cubicBezTo>
                <a:cubicBezTo>
                  <a:pt x="113" y="14"/>
                  <a:pt x="108" y="25"/>
                  <a:pt x="103" y="36"/>
                </a:cubicBezTo>
                <a:cubicBezTo>
                  <a:pt x="84" y="36"/>
                  <a:pt x="66" y="35"/>
                  <a:pt x="51" y="26"/>
                </a:cubicBezTo>
                <a:cubicBezTo>
                  <a:pt x="50" y="26"/>
                  <a:pt x="49" y="25"/>
                  <a:pt x="48" y="26"/>
                </a:cubicBezTo>
                <a:cubicBezTo>
                  <a:pt x="47" y="26"/>
                  <a:pt x="46" y="27"/>
                  <a:pt x="46" y="28"/>
                </a:cubicBezTo>
                <a:cubicBezTo>
                  <a:pt x="38" y="73"/>
                  <a:pt x="31" y="139"/>
                  <a:pt x="1" y="183"/>
                </a:cubicBezTo>
                <a:cubicBezTo>
                  <a:pt x="0" y="184"/>
                  <a:pt x="0" y="185"/>
                  <a:pt x="0" y="186"/>
                </a:cubicBezTo>
                <a:cubicBezTo>
                  <a:pt x="1" y="187"/>
                  <a:pt x="2" y="188"/>
                  <a:pt x="4" y="188"/>
                </a:cubicBezTo>
                <a:cubicBezTo>
                  <a:pt x="8" y="188"/>
                  <a:pt x="12" y="187"/>
                  <a:pt x="16" y="187"/>
                </a:cubicBezTo>
                <a:cubicBezTo>
                  <a:pt x="24" y="187"/>
                  <a:pt x="32" y="188"/>
                  <a:pt x="41" y="189"/>
                </a:cubicBezTo>
                <a:cubicBezTo>
                  <a:pt x="39" y="201"/>
                  <a:pt x="39" y="211"/>
                  <a:pt x="38" y="222"/>
                </a:cubicBezTo>
                <a:cubicBezTo>
                  <a:pt x="38" y="223"/>
                  <a:pt x="38" y="224"/>
                  <a:pt x="39" y="225"/>
                </a:cubicBezTo>
                <a:cubicBezTo>
                  <a:pt x="40" y="225"/>
                  <a:pt x="41" y="226"/>
                  <a:pt x="42" y="226"/>
                </a:cubicBezTo>
                <a:cubicBezTo>
                  <a:pt x="70" y="225"/>
                  <a:pt x="103" y="224"/>
                  <a:pt x="135" y="224"/>
                </a:cubicBezTo>
                <a:cubicBezTo>
                  <a:pt x="161" y="224"/>
                  <a:pt x="187" y="225"/>
                  <a:pt x="211" y="226"/>
                </a:cubicBezTo>
                <a:cubicBezTo>
                  <a:pt x="212" y="226"/>
                  <a:pt x="213" y="226"/>
                  <a:pt x="213" y="225"/>
                </a:cubicBezTo>
                <a:cubicBezTo>
                  <a:pt x="214" y="225"/>
                  <a:pt x="214" y="224"/>
                  <a:pt x="214" y="223"/>
                </a:cubicBezTo>
                <a:cubicBezTo>
                  <a:pt x="214" y="216"/>
                  <a:pt x="214" y="209"/>
                  <a:pt x="214" y="202"/>
                </a:cubicBezTo>
                <a:cubicBezTo>
                  <a:pt x="214" y="156"/>
                  <a:pt x="215" y="111"/>
                  <a:pt x="218" y="65"/>
                </a:cubicBezTo>
                <a:cubicBezTo>
                  <a:pt x="218" y="64"/>
                  <a:pt x="218" y="63"/>
                  <a:pt x="217" y="62"/>
                </a:cubicBezTo>
                <a:close/>
                <a:moveTo>
                  <a:pt x="122" y="7"/>
                </a:moveTo>
                <a:cubicBezTo>
                  <a:pt x="131" y="8"/>
                  <a:pt x="141" y="10"/>
                  <a:pt x="150" y="13"/>
                </a:cubicBezTo>
                <a:cubicBezTo>
                  <a:pt x="143" y="29"/>
                  <a:pt x="136" y="45"/>
                  <a:pt x="129" y="61"/>
                </a:cubicBezTo>
                <a:cubicBezTo>
                  <a:pt x="129" y="62"/>
                  <a:pt x="128" y="63"/>
                  <a:pt x="128" y="63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4" y="65"/>
                  <a:pt x="123" y="64"/>
                </a:cubicBezTo>
                <a:cubicBezTo>
                  <a:pt x="115" y="63"/>
                  <a:pt x="106" y="61"/>
                  <a:pt x="97" y="60"/>
                </a:cubicBezTo>
                <a:cubicBezTo>
                  <a:pt x="108" y="44"/>
                  <a:pt x="116" y="26"/>
                  <a:pt x="122" y="7"/>
                </a:cubicBezTo>
                <a:close/>
                <a:moveTo>
                  <a:pt x="10" y="181"/>
                </a:moveTo>
                <a:cubicBezTo>
                  <a:pt x="38" y="137"/>
                  <a:pt x="44" y="77"/>
                  <a:pt x="52" y="34"/>
                </a:cubicBezTo>
                <a:cubicBezTo>
                  <a:pt x="66" y="41"/>
                  <a:pt x="83" y="43"/>
                  <a:pt x="100" y="43"/>
                </a:cubicBezTo>
                <a:cubicBezTo>
                  <a:pt x="96" y="49"/>
                  <a:pt x="93" y="55"/>
                  <a:pt x="89" y="61"/>
                </a:cubicBezTo>
                <a:cubicBezTo>
                  <a:pt x="88" y="62"/>
                  <a:pt x="88" y="63"/>
                  <a:pt x="89" y="64"/>
                </a:cubicBezTo>
                <a:cubicBezTo>
                  <a:pt x="89" y="65"/>
                  <a:pt x="90" y="66"/>
                  <a:pt x="91" y="66"/>
                </a:cubicBezTo>
                <a:cubicBezTo>
                  <a:pt x="101" y="68"/>
                  <a:pt x="112" y="69"/>
                  <a:pt x="122" y="71"/>
                </a:cubicBezTo>
                <a:cubicBezTo>
                  <a:pt x="123" y="71"/>
                  <a:pt x="124" y="71"/>
                  <a:pt x="126" y="71"/>
                </a:cubicBezTo>
                <a:cubicBezTo>
                  <a:pt x="127" y="71"/>
                  <a:pt x="128" y="71"/>
                  <a:pt x="130" y="70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0"/>
                  <a:pt x="133" y="68"/>
                  <a:pt x="133" y="67"/>
                </a:cubicBezTo>
                <a:cubicBezTo>
                  <a:pt x="134" y="66"/>
                  <a:pt x="135" y="65"/>
                  <a:pt x="135" y="64"/>
                </a:cubicBezTo>
                <a:cubicBezTo>
                  <a:pt x="138" y="57"/>
                  <a:pt x="141" y="50"/>
                  <a:pt x="145" y="43"/>
                </a:cubicBezTo>
                <a:cubicBezTo>
                  <a:pt x="162" y="43"/>
                  <a:pt x="179" y="43"/>
                  <a:pt x="197" y="46"/>
                </a:cubicBezTo>
                <a:cubicBezTo>
                  <a:pt x="193" y="67"/>
                  <a:pt x="191" y="92"/>
                  <a:pt x="186" y="117"/>
                </a:cubicBezTo>
                <a:cubicBezTo>
                  <a:pt x="182" y="143"/>
                  <a:pt x="175" y="170"/>
                  <a:pt x="161" y="191"/>
                </a:cubicBezTo>
                <a:cubicBezTo>
                  <a:pt x="160" y="193"/>
                  <a:pt x="160" y="195"/>
                  <a:pt x="159" y="196"/>
                </a:cubicBezTo>
                <a:cubicBezTo>
                  <a:pt x="159" y="197"/>
                  <a:pt x="158" y="198"/>
                  <a:pt x="158" y="198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157" y="198"/>
                  <a:pt x="157" y="199"/>
                  <a:pt x="156" y="199"/>
                </a:cubicBezTo>
                <a:cubicBezTo>
                  <a:pt x="156" y="199"/>
                  <a:pt x="155" y="198"/>
                  <a:pt x="154" y="198"/>
                </a:cubicBezTo>
                <a:cubicBezTo>
                  <a:pt x="123" y="194"/>
                  <a:pt x="92" y="189"/>
                  <a:pt x="61" y="185"/>
                </a:cubicBezTo>
                <a:cubicBezTo>
                  <a:pt x="47" y="183"/>
                  <a:pt x="31" y="181"/>
                  <a:pt x="16" y="181"/>
                </a:cubicBezTo>
                <a:cubicBezTo>
                  <a:pt x="14" y="181"/>
                  <a:pt x="12" y="181"/>
                  <a:pt x="10" y="181"/>
                </a:cubicBezTo>
                <a:close/>
                <a:moveTo>
                  <a:pt x="45" y="219"/>
                </a:moveTo>
                <a:cubicBezTo>
                  <a:pt x="46" y="209"/>
                  <a:pt x="46" y="200"/>
                  <a:pt x="47" y="190"/>
                </a:cubicBezTo>
                <a:cubicBezTo>
                  <a:pt x="52" y="190"/>
                  <a:pt x="56" y="191"/>
                  <a:pt x="60" y="192"/>
                </a:cubicBezTo>
                <a:cubicBezTo>
                  <a:pt x="91" y="196"/>
                  <a:pt x="122" y="201"/>
                  <a:pt x="153" y="205"/>
                </a:cubicBezTo>
                <a:cubicBezTo>
                  <a:pt x="154" y="205"/>
                  <a:pt x="155" y="205"/>
                  <a:pt x="156" y="205"/>
                </a:cubicBezTo>
                <a:cubicBezTo>
                  <a:pt x="158" y="205"/>
                  <a:pt x="159" y="205"/>
                  <a:pt x="160" y="205"/>
                </a:cubicBezTo>
                <a:cubicBezTo>
                  <a:pt x="162" y="204"/>
                  <a:pt x="163" y="203"/>
                  <a:pt x="164" y="202"/>
                </a:cubicBezTo>
                <a:cubicBezTo>
                  <a:pt x="165" y="201"/>
                  <a:pt x="165" y="199"/>
                  <a:pt x="166" y="198"/>
                </a:cubicBezTo>
                <a:cubicBezTo>
                  <a:pt x="166" y="196"/>
                  <a:pt x="167" y="195"/>
                  <a:pt x="167" y="195"/>
                </a:cubicBezTo>
                <a:cubicBezTo>
                  <a:pt x="182" y="172"/>
                  <a:pt x="189" y="145"/>
                  <a:pt x="193" y="118"/>
                </a:cubicBezTo>
                <a:cubicBezTo>
                  <a:pt x="196" y="100"/>
                  <a:pt x="198" y="83"/>
                  <a:pt x="200" y="68"/>
                </a:cubicBezTo>
                <a:cubicBezTo>
                  <a:pt x="204" y="68"/>
                  <a:pt x="207" y="68"/>
                  <a:pt x="211" y="68"/>
                </a:cubicBezTo>
                <a:cubicBezTo>
                  <a:pt x="208" y="113"/>
                  <a:pt x="208" y="157"/>
                  <a:pt x="208" y="202"/>
                </a:cubicBezTo>
                <a:cubicBezTo>
                  <a:pt x="208" y="208"/>
                  <a:pt x="208" y="214"/>
                  <a:pt x="208" y="219"/>
                </a:cubicBezTo>
                <a:cubicBezTo>
                  <a:pt x="185" y="218"/>
                  <a:pt x="160" y="218"/>
                  <a:pt x="135" y="218"/>
                </a:cubicBezTo>
                <a:cubicBezTo>
                  <a:pt x="104" y="218"/>
                  <a:pt x="73" y="218"/>
                  <a:pt x="45" y="2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216570" y="2282614"/>
            <a:ext cx="7750629" cy="901881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50629" h="901881">
                <a:moveTo>
                  <a:pt x="0" y="174172"/>
                </a:moveTo>
                <a:cubicBezTo>
                  <a:pt x="868438" y="520095"/>
                  <a:pt x="1736877" y="866019"/>
                  <a:pt x="2627086" y="899886"/>
                </a:cubicBezTo>
                <a:cubicBezTo>
                  <a:pt x="3517295" y="933753"/>
                  <a:pt x="4487333" y="527353"/>
                  <a:pt x="5341257" y="377372"/>
                </a:cubicBezTo>
                <a:cubicBezTo>
                  <a:pt x="6195181" y="227391"/>
                  <a:pt x="7049105" y="152400"/>
                  <a:pt x="7750629" y="0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36142" y="369108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pc="-30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spc="-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8953" y="3035703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pc="-30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spc="-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56326" y="325312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pc="-30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spc="-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377120" y="2851037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pc="-30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spc="-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42151" y="4027084"/>
            <a:ext cx="1947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请在请在此处输入相关内容，可任意调节文本框大小和字体类型请在请在此处输入相关内容，可任意调节文本框大小和字体类型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643331" y="4519203"/>
            <a:ext cx="1947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请在请在此处输入相关内容，可任意调节文本框大小和字体类型请在请在此处输入相关内容，可任意调节文本框大小和字体类型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438202" y="4129041"/>
            <a:ext cx="1947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请在请在此处输入相关内容，可任意调节文本框大小和字体类型请在请在此处输入相关内容，可任意调节文本框大小和字体类型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977390" y="3787273"/>
            <a:ext cx="1947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请在请在此处输入相关内容，可任意调节文本框大小和字体类型请在请在此处输入相关内容，可任意调节文本框大小和字体类型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16" name="组合 15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18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4976600" y="199492"/>
            <a:ext cx="7808982" cy="6887484"/>
            <a:chOff x="2950151" y="161819"/>
            <a:chExt cx="7808982" cy="6887484"/>
          </a:xfrm>
        </p:grpSpPr>
        <p:grpSp>
          <p:nvGrpSpPr>
            <p:cNvPr id="3" name="组合 2"/>
            <p:cNvGrpSpPr/>
            <p:nvPr/>
          </p:nvGrpSpPr>
          <p:grpSpPr>
            <a:xfrm>
              <a:off x="2950151" y="161819"/>
              <a:ext cx="7808982" cy="6623441"/>
              <a:chOff x="2950151" y="161819"/>
              <a:chExt cx="7808982" cy="662344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Sketch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46636">
                <a:off x="2950151" y="161819"/>
                <a:ext cx="7344220" cy="3918666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encilSketch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46636">
                <a:off x="5795467" y="269556"/>
                <a:ext cx="4963666" cy="6515704"/>
              </a:xfrm>
              <a:prstGeom prst="rect">
                <a:avLst/>
              </a:prstGeom>
            </p:spPr>
          </p:pic>
          <p:pic>
            <p:nvPicPr>
              <p:cNvPr id="7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25560">
                <a:off x="7841594" y="1536057"/>
                <a:ext cx="418569" cy="2304651"/>
              </a:xfrm>
              <a:prstGeom prst="rect">
                <a:avLst/>
              </a:prstGeom>
            </p:spPr>
          </p:pic>
          <p:pic>
            <p:nvPicPr>
              <p:cNvPr id="8" name="1.3"/>
              <p:cNvPicPr>
                <a:picLocks noChangeAspect="1"/>
              </p:cNvPicPr>
              <p:nvPr/>
            </p:nvPicPr>
            <p:blipFill>
              <a:blip r:embed="rId8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592676">
                <a:off x="7368111" y="1842534"/>
                <a:ext cx="408111" cy="2674981"/>
              </a:xfrm>
              <a:prstGeom prst="rect">
                <a:avLst/>
              </a:prstGeom>
            </p:spPr>
          </p:pic>
          <p:pic>
            <p:nvPicPr>
              <p:cNvPr id="9" name="1.3"/>
              <p:cNvPicPr>
                <a:picLocks noChangeAspect="1"/>
              </p:cNvPicPr>
              <p:nvPr/>
            </p:nvPicPr>
            <p:blipFill>
              <a:blip r:embed="rId10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79540">
                <a:off x="6753781" y="2067385"/>
                <a:ext cx="435083" cy="3193898"/>
              </a:xfrm>
              <a:prstGeom prst="rect">
                <a:avLst/>
              </a:prstGeom>
            </p:spPr>
          </p:pic>
          <p:pic>
            <p:nvPicPr>
              <p:cNvPr id="10" name="1.3"/>
              <p:cNvPicPr>
                <a:picLocks noChangeAspect="1"/>
              </p:cNvPicPr>
              <p:nvPr/>
            </p:nvPicPr>
            <p:blipFill>
              <a:blip r:embed="rId12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13252">
                <a:off x="6103338" y="2285174"/>
                <a:ext cx="493279" cy="3817965"/>
              </a:xfrm>
              <a:prstGeom prst="rect">
                <a:avLst/>
              </a:prstGeom>
            </p:spPr>
          </p:pic>
          <p:pic>
            <p:nvPicPr>
              <p:cNvPr id="11" name="1.3"/>
              <p:cNvPicPr>
                <a:picLocks noChangeAspect="1"/>
              </p:cNvPicPr>
              <p:nvPr/>
            </p:nvPicPr>
            <p:blipFill>
              <a:blip r:embed="rId14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90820">
                <a:off x="5511097" y="2682863"/>
                <a:ext cx="551882" cy="3910727"/>
              </a:xfrm>
              <a:prstGeom prst="rect">
                <a:avLst/>
              </a:prstGeom>
            </p:spPr>
          </p:pic>
          <p:pic>
            <p:nvPicPr>
              <p:cNvPr id="12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18384">
                <a:off x="8264838" y="1315299"/>
                <a:ext cx="330415" cy="1920417"/>
              </a:xfrm>
              <a:prstGeom prst="rect">
                <a:avLst/>
              </a:prstGeom>
            </p:spPr>
          </p:pic>
          <p:pic>
            <p:nvPicPr>
              <p:cNvPr id="13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8706517" y="1068151"/>
                <a:ext cx="216000" cy="1713794"/>
              </a:xfrm>
              <a:prstGeom prst="rect">
                <a:avLst/>
              </a:prstGeom>
            </p:spPr>
          </p:pic>
          <p:pic>
            <p:nvPicPr>
              <p:cNvPr id="14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8995654" y="814578"/>
                <a:ext cx="216000" cy="1551717"/>
              </a:xfrm>
              <a:prstGeom prst="rect">
                <a:avLst/>
              </a:prstGeom>
            </p:spPr>
          </p:pic>
          <p:pic>
            <p:nvPicPr>
              <p:cNvPr id="15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9324250" y="678374"/>
                <a:ext cx="181954" cy="1297851"/>
              </a:xfrm>
              <a:prstGeom prst="rect">
                <a:avLst/>
              </a:prstGeom>
            </p:spPr>
          </p:pic>
          <p:pic>
            <p:nvPicPr>
              <p:cNvPr id="16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9598188" y="530833"/>
                <a:ext cx="140935" cy="1068212"/>
              </a:xfrm>
              <a:prstGeom prst="rect">
                <a:avLst/>
              </a:prstGeom>
            </p:spPr>
          </p:pic>
          <p:pic>
            <p:nvPicPr>
              <p:cNvPr id="17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24732">
                <a:off x="9776133" y="399338"/>
                <a:ext cx="140935" cy="932955"/>
              </a:xfrm>
              <a:prstGeom prst="rect">
                <a:avLst/>
              </a:prstGeom>
            </p:spPr>
          </p:pic>
          <p:pic>
            <p:nvPicPr>
              <p:cNvPr id="18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24732">
                <a:off x="9934616" y="183843"/>
                <a:ext cx="140935" cy="932955"/>
              </a:xfrm>
              <a:prstGeom prst="rect">
                <a:avLst/>
              </a:prstGeom>
            </p:spPr>
          </p:pic>
        </p:grpSp>
        <p:pic>
          <p:nvPicPr>
            <p:cNvPr id="4" name="1.3"/>
            <p:cNvPicPr>
              <a:picLocks noChangeAspect="1"/>
            </p:cNvPicPr>
            <p:nvPr/>
          </p:nvPicPr>
          <p:blipFill>
            <a:blip r:embed="rId14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6196">
              <a:off x="4833966" y="2981351"/>
              <a:ext cx="578883" cy="406795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62550" y="928338"/>
            <a:ext cx="4787654" cy="5386090"/>
            <a:chOff x="-72575" y="283623"/>
            <a:chExt cx="5588002" cy="6058489"/>
          </a:xfrm>
        </p:grpSpPr>
        <p:sp>
          <p:nvSpPr>
            <p:cNvPr id="20" name="文本框 19"/>
            <p:cNvSpPr txBox="1"/>
            <p:nvPr/>
          </p:nvSpPr>
          <p:spPr>
            <a:xfrm>
              <a:off x="724974" y="283623"/>
              <a:ext cx="1727201" cy="605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44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21" name="文本框 20"/>
            <p:cNvSpPr txBox="1"/>
            <p:nvPr/>
          </p:nvSpPr>
          <p:spPr>
            <a:xfrm>
              <a:off x="687741" y="2871819"/>
              <a:ext cx="3701144" cy="72701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spc="3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FOUR</a:t>
              </a:r>
              <a:endParaRPr lang="zh-CN" altLang="en-US" sz="3600" spc="3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-72575" y="5121792"/>
              <a:ext cx="55880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请在此处输入标题</a:t>
              </a:r>
              <a:endParaRPr lang="zh-CN" altLang="en-US" sz="4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任意多边形 3"/>
          <p:cNvSpPr/>
          <p:nvPr/>
        </p:nvSpPr>
        <p:spPr>
          <a:xfrm rot="3257185">
            <a:off x="3709091" y="3013164"/>
            <a:ext cx="2645495" cy="2436479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0-5" fmla="*/ 2318 h 2362"/>
              <a:gd name="connsiteY0-6" fmla="*/ 2318 h 2362"/>
              <a:gd name="connsiteX1-7" fmla="*/ 2318 h 2362"/>
              <a:gd name="connsiteY1-8" fmla="*/ 2318 h 2362"/>
              <a:gd name="connsiteX0-9" fmla="*/ 2318 h 2362"/>
              <a:gd name="connsiteY0-10" fmla="*/ 2318 h 2362"/>
              <a:gd name="connsiteX1-11" fmla="*/ 2318 h 2362"/>
              <a:gd name="connsiteY1-12" fmla="*/ 2318 h 2362"/>
              <a:gd name="connsiteX0-13" fmla="*/ 2318 h 2362"/>
              <a:gd name="connsiteY0-14" fmla="*/ 2318 h 2362"/>
              <a:gd name="connsiteX1-15" fmla="*/ 2318 h 2362"/>
              <a:gd name="connsiteY1-16" fmla="*/ 2318 h 23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25440" h="638175">
                <a:moveTo>
                  <a:pt x="6366" y="638175"/>
                </a:moveTo>
                <a:cubicBezTo>
                  <a:pt x="-22209" y="346075"/>
                  <a:pt x="44466" y="225425"/>
                  <a:pt x="225441" y="0"/>
                </a:cubicBezTo>
              </a:path>
            </a:pathLst>
          </a:custGeom>
          <a:noFill/>
          <a:ln w="25400" cap="rnd">
            <a:solidFill>
              <a:schemeClr val="tx1"/>
            </a:solidFill>
            <a:rou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395867" y="1873250"/>
            <a:ext cx="5547320" cy="3111500"/>
            <a:chOff x="1395867" y="2521857"/>
            <a:chExt cx="5547320" cy="3111500"/>
          </a:xfrm>
        </p:grpSpPr>
        <p:sp>
          <p:nvSpPr>
            <p:cNvPr id="2" name="Freeform 56"/>
            <p:cNvSpPr/>
            <p:nvPr/>
          </p:nvSpPr>
          <p:spPr bwMode="auto">
            <a:xfrm>
              <a:off x="1395867" y="2521857"/>
              <a:ext cx="4398962" cy="3111500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3" h="52">
                  <a:moveTo>
                    <a:pt x="145" y="2"/>
                  </a:moveTo>
                  <a:cubicBezTo>
                    <a:pt x="145" y="4"/>
                    <a:pt x="142" y="3"/>
                    <a:pt x="143" y="4"/>
                  </a:cubicBezTo>
                  <a:cubicBezTo>
                    <a:pt x="135" y="4"/>
                    <a:pt x="129" y="2"/>
                    <a:pt x="121" y="3"/>
                  </a:cubicBezTo>
                  <a:cubicBezTo>
                    <a:pt x="110" y="3"/>
                    <a:pt x="98" y="4"/>
                    <a:pt x="84" y="4"/>
                  </a:cubicBezTo>
                  <a:cubicBezTo>
                    <a:pt x="66" y="4"/>
                    <a:pt x="47" y="3"/>
                    <a:pt x="29" y="3"/>
                  </a:cubicBezTo>
                  <a:cubicBezTo>
                    <a:pt x="27" y="3"/>
                    <a:pt x="25" y="4"/>
                    <a:pt x="23" y="4"/>
                  </a:cubicBezTo>
                  <a:cubicBezTo>
                    <a:pt x="18" y="4"/>
                    <a:pt x="12" y="3"/>
                    <a:pt x="7" y="4"/>
                  </a:cubicBezTo>
                  <a:cubicBezTo>
                    <a:pt x="4" y="13"/>
                    <a:pt x="4" y="23"/>
                    <a:pt x="4" y="33"/>
                  </a:cubicBezTo>
                  <a:cubicBezTo>
                    <a:pt x="4" y="37"/>
                    <a:pt x="4" y="41"/>
                    <a:pt x="5" y="45"/>
                  </a:cubicBezTo>
                  <a:cubicBezTo>
                    <a:pt x="3" y="51"/>
                    <a:pt x="12" y="49"/>
                    <a:pt x="17" y="49"/>
                  </a:cubicBezTo>
                  <a:cubicBezTo>
                    <a:pt x="20" y="49"/>
                    <a:pt x="24" y="49"/>
                    <a:pt x="27" y="49"/>
                  </a:cubicBezTo>
                  <a:cubicBezTo>
                    <a:pt x="31" y="49"/>
                    <a:pt x="33" y="48"/>
                    <a:pt x="38" y="48"/>
                  </a:cubicBezTo>
                  <a:cubicBezTo>
                    <a:pt x="39" y="48"/>
                    <a:pt x="40" y="49"/>
                    <a:pt x="41" y="49"/>
                  </a:cubicBezTo>
                  <a:cubicBezTo>
                    <a:pt x="47" y="49"/>
                    <a:pt x="51" y="48"/>
                    <a:pt x="57" y="48"/>
                  </a:cubicBezTo>
                  <a:cubicBezTo>
                    <a:pt x="59" y="48"/>
                    <a:pt x="60" y="49"/>
                    <a:pt x="61" y="49"/>
                  </a:cubicBezTo>
                  <a:cubicBezTo>
                    <a:pt x="63" y="50"/>
                    <a:pt x="66" y="49"/>
                    <a:pt x="68" y="49"/>
                  </a:cubicBezTo>
                  <a:cubicBezTo>
                    <a:pt x="79" y="50"/>
                    <a:pt x="91" y="50"/>
                    <a:pt x="102" y="49"/>
                  </a:cubicBezTo>
                  <a:cubicBezTo>
                    <a:pt x="118" y="48"/>
                    <a:pt x="132" y="47"/>
                    <a:pt x="149" y="49"/>
                  </a:cubicBezTo>
                  <a:cubicBezTo>
                    <a:pt x="149" y="40"/>
                    <a:pt x="150" y="33"/>
                    <a:pt x="150" y="24"/>
                  </a:cubicBezTo>
                  <a:cubicBezTo>
                    <a:pt x="150" y="16"/>
                    <a:pt x="149" y="11"/>
                    <a:pt x="150" y="3"/>
                  </a:cubicBezTo>
                  <a:cubicBezTo>
                    <a:pt x="151" y="3"/>
                    <a:pt x="151" y="2"/>
                    <a:pt x="151" y="1"/>
                  </a:cubicBezTo>
                  <a:cubicBezTo>
                    <a:pt x="152" y="1"/>
                    <a:pt x="153" y="3"/>
                    <a:pt x="153" y="3"/>
                  </a:cubicBezTo>
                  <a:cubicBezTo>
                    <a:pt x="153" y="4"/>
                    <a:pt x="152" y="4"/>
                    <a:pt x="152" y="5"/>
                  </a:cubicBezTo>
                  <a:cubicBezTo>
                    <a:pt x="151" y="12"/>
                    <a:pt x="152" y="18"/>
                    <a:pt x="152" y="24"/>
                  </a:cubicBezTo>
                  <a:cubicBezTo>
                    <a:pt x="152" y="25"/>
                    <a:pt x="151" y="26"/>
                    <a:pt x="151" y="27"/>
                  </a:cubicBezTo>
                  <a:cubicBezTo>
                    <a:pt x="151" y="30"/>
                    <a:pt x="152" y="33"/>
                    <a:pt x="152" y="36"/>
                  </a:cubicBezTo>
                  <a:cubicBezTo>
                    <a:pt x="151" y="41"/>
                    <a:pt x="149" y="47"/>
                    <a:pt x="153" y="49"/>
                  </a:cubicBezTo>
                  <a:cubicBezTo>
                    <a:pt x="152" y="50"/>
                    <a:pt x="152" y="51"/>
                    <a:pt x="152" y="52"/>
                  </a:cubicBezTo>
                  <a:cubicBezTo>
                    <a:pt x="147" y="49"/>
                    <a:pt x="140" y="51"/>
                    <a:pt x="135" y="49"/>
                  </a:cubicBezTo>
                  <a:cubicBezTo>
                    <a:pt x="128" y="49"/>
                    <a:pt x="116" y="50"/>
                    <a:pt x="109" y="50"/>
                  </a:cubicBezTo>
                  <a:cubicBezTo>
                    <a:pt x="107" y="51"/>
                    <a:pt x="103" y="51"/>
                    <a:pt x="100" y="51"/>
                  </a:cubicBezTo>
                  <a:cubicBezTo>
                    <a:pt x="91" y="51"/>
                    <a:pt x="81" y="52"/>
                    <a:pt x="72" y="52"/>
                  </a:cubicBezTo>
                  <a:cubicBezTo>
                    <a:pt x="67" y="52"/>
                    <a:pt x="61" y="52"/>
                    <a:pt x="57" y="50"/>
                  </a:cubicBezTo>
                  <a:cubicBezTo>
                    <a:pt x="44" y="50"/>
                    <a:pt x="30" y="51"/>
                    <a:pt x="17" y="51"/>
                  </a:cubicBezTo>
                  <a:cubicBezTo>
                    <a:pt x="13" y="52"/>
                    <a:pt x="7" y="52"/>
                    <a:pt x="3" y="52"/>
                  </a:cubicBezTo>
                  <a:cubicBezTo>
                    <a:pt x="2" y="50"/>
                    <a:pt x="3" y="48"/>
                    <a:pt x="3" y="46"/>
                  </a:cubicBezTo>
                  <a:cubicBezTo>
                    <a:pt x="3" y="45"/>
                    <a:pt x="2" y="44"/>
                    <a:pt x="2" y="43"/>
                  </a:cubicBezTo>
                  <a:cubicBezTo>
                    <a:pt x="1" y="30"/>
                    <a:pt x="3" y="19"/>
                    <a:pt x="4" y="4"/>
                  </a:cubicBezTo>
                  <a:cubicBezTo>
                    <a:pt x="4" y="3"/>
                    <a:pt x="1" y="4"/>
                    <a:pt x="0" y="3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8" y="1"/>
                    <a:pt x="14" y="2"/>
                    <a:pt x="19" y="2"/>
                  </a:cubicBezTo>
                  <a:cubicBezTo>
                    <a:pt x="22" y="2"/>
                    <a:pt x="25" y="1"/>
                    <a:pt x="27" y="1"/>
                  </a:cubicBezTo>
                  <a:cubicBezTo>
                    <a:pt x="30" y="1"/>
                    <a:pt x="32" y="2"/>
                    <a:pt x="35" y="2"/>
                  </a:cubicBezTo>
                  <a:cubicBezTo>
                    <a:pt x="38" y="2"/>
                    <a:pt x="41" y="2"/>
                    <a:pt x="44" y="1"/>
                  </a:cubicBezTo>
                  <a:cubicBezTo>
                    <a:pt x="56" y="1"/>
                    <a:pt x="70" y="2"/>
                    <a:pt x="83" y="2"/>
                  </a:cubicBezTo>
                  <a:cubicBezTo>
                    <a:pt x="86" y="2"/>
                    <a:pt x="89" y="2"/>
                    <a:pt x="92" y="2"/>
                  </a:cubicBezTo>
                  <a:cubicBezTo>
                    <a:pt x="101" y="2"/>
                    <a:pt x="113" y="1"/>
                    <a:pt x="123" y="1"/>
                  </a:cubicBezTo>
                  <a:cubicBezTo>
                    <a:pt x="127" y="1"/>
                    <a:pt x="131" y="1"/>
                    <a:pt x="135" y="1"/>
                  </a:cubicBezTo>
                  <a:cubicBezTo>
                    <a:pt x="138" y="2"/>
                    <a:pt x="142" y="0"/>
                    <a:pt x="145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rot="3257185">
              <a:off x="5433872" y="2603331"/>
              <a:ext cx="1175488" cy="1843143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0-1" fmla="*/ 2318 h 2362"/>
                <a:gd name="connsiteY0-2" fmla="*/ 2318 h 2362"/>
                <a:gd name="connsiteX1-3" fmla="*/ 2318 h 2362"/>
                <a:gd name="connsiteY1-4" fmla="*/ 2318 h 2362"/>
                <a:gd name="connsiteX0-5" fmla="*/ 2318 h 2362"/>
                <a:gd name="connsiteY0-6" fmla="*/ 2318 h 2362"/>
                <a:gd name="connsiteX1-7" fmla="*/ 2318 h 2362"/>
                <a:gd name="connsiteY1-8" fmla="*/ 2318 h 2362"/>
                <a:gd name="connsiteX0-9" fmla="*/ 2318 h 2362"/>
                <a:gd name="connsiteY0-10" fmla="*/ 2318 h 2362"/>
                <a:gd name="connsiteX1-11" fmla="*/ 2318 h 2362"/>
                <a:gd name="connsiteY1-12" fmla="*/ 2318 h 2362"/>
                <a:gd name="connsiteX0-13" fmla="*/ 2318 h 2362"/>
                <a:gd name="connsiteY0-14" fmla="*/ 2318 h 2362"/>
                <a:gd name="connsiteX1-15" fmla="*/ 2318 h 2362"/>
                <a:gd name="connsiteY1-16" fmla="*/ 2318 h 236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225440" h="638175">
                  <a:moveTo>
                    <a:pt x="6366" y="638175"/>
                  </a:moveTo>
                  <a:cubicBezTo>
                    <a:pt x="-22209" y="346075"/>
                    <a:pt x="44466" y="225425"/>
                    <a:pt x="225441" y="0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Freeform 86"/>
            <p:cNvSpPr>
              <a:spLocks noEditPoints="1"/>
            </p:cNvSpPr>
            <p:nvPr/>
          </p:nvSpPr>
          <p:spPr bwMode="auto">
            <a:xfrm>
              <a:off x="4151086" y="2898157"/>
              <a:ext cx="983839" cy="994790"/>
            </a:xfrm>
            <a:custGeom>
              <a:cxnLst>
                <a:cxn ang="0">
                  <a:pos x="303" y="104"/>
                </a:cxn>
                <a:cxn ang="0">
                  <a:pos x="288" y="65"/>
                </a:cxn>
                <a:cxn ang="0">
                  <a:pos x="259" y="35"/>
                </a:cxn>
                <a:cxn ang="0">
                  <a:pos x="223" y="13"/>
                </a:cxn>
                <a:cxn ang="0">
                  <a:pos x="182" y="2"/>
                </a:cxn>
                <a:cxn ang="0">
                  <a:pos x="141" y="2"/>
                </a:cxn>
                <a:cxn ang="0">
                  <a:pos x="113" y="9"/>
                </a:cxn>
                <a:cxn ang="0">
                  <a:pos x="72" y="29"/>
                </a:cxn>
                <a:cxn ang="0">
                  <a:pos x="36" y="61"/>
                </a:cxn>
                <a:cxn ang="0">
                  <a:pos x="11" y="98"/>
                </a:cxn>
                <a:cxn ang="0">
                  <a:pos x="0" y="141"/>
                </a:cxn>
                <a:cxn ang="0">
                  <a:pos x="4" y="171"/>
                </a:cxn>
                <a:cxn ang="0">
                  <a:pos x="28" y="208"/>
                </a:cxn>
                <a:cxn ang="0">
                  <a:pos x="65" y="237"/>
                </a:cxn>
                <a:cxn ang="0">
                  <a:pos x="93" y="250"/>
                </a:cxn>
                <a:cxn ang="0">
                  <a:pos x="141" y="256"/>
                </a:cxn>
                <a:cxn ang="0">
                  <a:pos x="167" y="261"/>
                </a:cxn>
                <a:cxn ang="0">
                  <a:pos x="168" y="262"/>
                </a:cxn>
                <a:cxn ang="0">
                  <a:pos x="190" y="265"/>
                </a:cxn>
                <a:cxn ang="0">
                  <a:pos x="225" y="252"/>
                </a:cxn>
                <a:cxn ang="0">
                  <a:pos x="255" y="233"/>
                </a:cxn>
                <a:cxn ang="0">
                  <a:pos x="285" y="196"/>
                </a:cxn>
                <a:cxn ang="0">
                  <a:pos x="303" y="150"/>
                </a:cxn>
                <a:cxn ang="0">
                  <a:pos x="306" y="119"/>
                </a:cxn>
                <a:cxn ang="0">
                  <a:pos x="266" y="212"/>
                </a:cxn>
                <a:cxn ang="0">
                  <a:pos x="240" y="237"/>
                </a:cxn>
                <a:cxn ang="0">
                  <a:pos x="207" y="254"/>
                </a:cxn>
                <a:cxn ang="0">
                  <a:pos x="203" y="254"/>
                </a:cxn>
                <a:cxn ang="0">
                  <a:pos x="211" y="248"/>
                </a:cxn>
                <a:cxn ang="0">
                  <a:pos x="208" y="245"/>
                </a:cxn>
                <a:cxn ang="0">
                  <a:pos x="196" y="251"/>
                </a:cxn>
                <a:cxn ang="0">
                  <a:pos x="150" y="250"/>
                </a:cxn>
                <a:cxn ang="0">
                  <a:pos x="128" y="247"/>
                </a:cxn>
                <a:cxn ang="0">
                  <a:pos x="97" y="241"/>
                </a:cxn>
                <a:cxn ang="0">
                  <a:pos x="65" y="226"/>
                </a:cxn>
                <a:cxn ang="0">
                  <a:pos x="29" y="197"/>
                </a:cxn>
                <a:cxn ang="0">
                  <a:pos x="13" y="174"/>
                </a:cxn>
                <a:cxn ang="0">
                  <a:pos x="7" y="149"/>
                </a:cxn>
                <a:cxn ang="0">
                  <a:pos x="13" y="115"/>
                </a:cxn>
                <a:cxn ang="0">
                  <a:pos x="39" y="69"/>
                </a:cxn>
                <a:cxn ang="0">
                  <a:pos x="59" y="47"/>
                </a:cxn>
                <a:cxn ang="0">
                  <a:pos x="97" y="22"/>
                </a:cxn>
                <a:cxn ang="0">
                  <a:pos x="139" y="9"/>
                </a:cxn>
                <a:cxn ang="0">
                  <a:pos x="161" y="7"/>
                </a:cxn>
                <a:cxn ang="0">
                  <a:pos x="193" y="11"/>
                </a:cxn>
                <a:cxn ang="0">
                  <a:pos x="244" y="35"/>
                </a:cxn>
                <a:cxn ang="0">
                  <a:pos x="269" y="55"/>
                </a:cxn>
                <a:cxn ang="0">
                  <a:pos x="287" y="83"/>
                </a:cxn>
                <a:cxn ang="0">
                  <a:pos x="296" y="115"/>
                </a:cxn>
                <a:cxn ang="0">
                  <a:pos x="292" y="160"/>
                </a:cxn>
                <a:cxn ang="0">
                  <a:pos x="273" y="204"/>
                </a:cxn>
              </a:cxnLst>
              <a:rect l="0" t="0" r="r" b="b"/>
              <a:pathLst>
                <a:path w="306" h="265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6" name="Freeform 86"/>
            <p:cNvSpPr>
              <a:spLocks noEditPoints="1"/>
            </p:cNvSpPr>
            <p:nvPr/>
          </p:nvSpPr>
          <p:spPr bwMode="auto">
            <a:xfrm>
              <a:off x="2452914" y="3479463"/>
              <a:ext cx="1142434" cy="1244922"/>
            </a:xfrm>
            <a:custGeom>
              <a:cxnLst>
                <a:cxn ang="0">
                  <a:pos x="303" y="104"/>
                </a:cxn>
                <a:cxn ang="0">
                  <a:pos x="288" y="65"/>
                </a:cxn>
                <a:cxn ang="0">
                  <a:pos x="259" y="35"/>
                </a:cxn>
                <a:cxn ang="0">
                  <a:pos x="223" y="13"/>
                </a:cxn>
                <a:cxn ang="0">
                  <a:pos x="182" y="2"/>
                </a:cxn>
                <a:cxn ang="0">
                  <a:pos x="141" y="2"/>
                </a:cxn>
                <a:cxn ang="0">
                  <a:pos x="113" y="9"/>
                </a:cxn>
                <a:cxn ang="0">
                  <a:pos x="72" y="29"/>
                </a:cxn>
                <a:cxn ang="0">
                  <a:pos x="36" y="61"/>
                </a:cxn>
                <a:cxn ang="0">
                  <a:pos x="11" y="98"/>
                </a:cxn>
                <a:cxn ang="0">
                  <a:pos x="0" y="141"/>
                </a:cxn>
                <a:cxn ang="0">
                  <a:pos x="4" y="171"/>
                </a:cxn>
                <a:cxn ang="0">
                  <a:pos x="28" y="208"/>
                </a:cxn>
                <a:cxn ang="0">
                  <a:pos x="65" y="237"/>
                </a:cxn>
                <a:cxn ang="0">
                  <a:pos x="93" y="250"/>
                </a:cxn>
                <a:cxn ang="0">
                  <a:pos x="141" y="256"/>
                </a:cxn>
                <a:cxn ang="0">
                  <a:pos x="167" y="261"/>
                </a:cxn>
                <a:cxn ang="0">
                  <a:pos x="168" y="262"/>
                </a:cxn>
                <a:cxn ang="0">
                  <a:pos x="190" y="265"/>
                </a:cxn>
                <a:cxn ang="0">
                  <a:pos x="225" y="252"/>
                </a:cxn>
                <a:cxn ang="0">
                  <a:pos x="255" y="233"/>
                </a:cxn>
                <a:cxn ang="0">
                  <a:pos x="285" y="196"/>
                </a:cxn>
                <a:cxn ang="0">
                  <a:pos x="303" y="150"/>
                </a:cxn>
                <a:cxn ang="0">
                  <a:pos x="306" y="119"/>
                </a:cxn>
                <a:cxn ang="0">
                  <a:pos x="266" y="212"/>
                </a:cxn>
                <a:cxn ang="0">
                  <a:pos x="240" y="237"/>
                </a:cxn>
                <a:cxn ang="0">
                  <a:pos x="207" y="254"/>
                </a:cxn>
                <a:cxn ang="0">
                  <a:pos x="203" y="254"/>
                </a:cxn>
                <a:cxn ang="0">
                  <a:pos x="211" y="248"/>
                </a:cxn>
                <a:cxn ang="0">
                  <a:pos x="208" y="245"/>
                </a:cxn>
                <a:cxn ang="0">
                  <a:pos x="196" y="251"/>
                </a:cxn>
                <a:cxn ang="0">
                  <a:pos x="150" y="250"/>
                </a:cxn>
                <a:cxn ang="0">
                  <a:pos x="128" y="247"/>
                </a:cxn>
                <a:cxn ang="0">
                  <a:pos x="97" y="241"/>
                </a:cxn>
                <a:cxn ang="0">
                  <a:pos x="65" y="226"/>
                </a:cxn>
                <a:cxn ang="0">
                  <a:pos x="29" y="197"/>
                </a:cxn>
                <a:cxn ang="0">
                  <a:pos x="13" y="174"/>
                </a:cxn>
                <a:cxn ang="0">
                  <a:pos x="7" y="149"/>
                </a:cxn>
                <a:cxn ang="0">
                  <a:pos x="13" y="115"/>
                </a:cxn>
                <a:cxn ang="0">
                  <a:pos x="39" y="69"/>
                </a:cxn>
                <a:cxn ang="0">
                  <a:pos x="59" y="47"/>
                </a:cxn>
                <a:cxn ang="0">
                  <a:pos x="97" y="22"/>
                </a:cxn>
                <a:cxn ang="0">
                  <a:pos x="139" y="9"/>
                </a:cxn>
                <a:cxn ang="0">
                  <a:pos x="161" y="7"/>
                </a:cxn>
                <a:cxn ang="0">
                  <a:pos x="193" y="11"/>
                </a:cxn>
                <a:cxn ang="0">
                  <a:pos x="244" y="35"/>
                </a:cxn>
                <a:cxn ang="0">
                  <a:pos x="269" y="55"/>
                </a:cxn>
                <a:cxn ang="0">
                  <a:pos x="287" y="83"/>
                </a:cxn>
                <a:cxn ang="0">
                  <a:pos x="296" y="115"/>
                </a:cxn>
                <a:cxn ang="0">
                  <a:pos x="292" y="160"/>
                </a:cxn>
                <a:cxn ang="0">
                  <a:pos x="273" y="204"/>
                </a:cxn>
              </a:cxnLst>
              <a:rect l="0" t="0" r="r" b="b"/>
              <a:pathLst>
                <a:path w="306" h="265">
                  <a:moveTo>
                    <a:pt x="306" y="119"/>
                  </a:moveTo>
                  <a:lnTo>
                    <a:pt x="306" y="119"/>
                  </a:lnTo>
                  <a:lnTo>
                    <a:pt x="303" y="104"/>
                  </a:lnTo>
                  <a:lnTo>
                    <a:pt x="299" y="90"/>
                  </a:lnTo>
                  <a:lnTo>
                    <a:pt x="295" y="78"/>
                  </a:lnTo>
                  <a:lnTo>
                    <a:pt x="288" y="65"/>
                  </a:lnTo>
                  <a:lnTo>
                    <a:pt x="280" y="54"/>
                  </a:lnTo>
                  <a:lnTo>
                    <a:pt x="270" y="44"/>
                  </a:lnTo>
                  <a:lnTo>
                    <a:pt x="259" y="35"/>
                  </a:lnTo>
                  <a:lnTo>
                    <a:pt x="248" y="27"/>
                  </a:lnTo>
                  <a:lnTo>
                    <a:pt x="236" y="20"/>
                  </a:lnTo>
                  <a:lnTo>
                    <a:pt x="223" y="13"/>
                  </a:lnTo>
                  <a:lnTo>
                    <a:pt x="209" y="9"/>
                  </a:lnTo>
                  <a:lnTo>
                    <a:pt x="196" y="5"/>
                  </a:lnTo>
                  <a:lnTo>
                    <a:pt x="182" y="2"/>
                  </a:lnTo>
                  <a:lnTo>
                    <a:pt x="168" y="0"/>
                  </a:lnTo>
                  <a:lnTo>
                    <a:pt x="154" y="0"/>
                  </a:lnTo>
                  <a:lnTo>
                    <a:pt x="141" y="2"/>
                  </a:lnTo>
                  <a:lnTo>
                    <a:pt x="141" y="2"/>
                  </a:lnTo>
                  <a:lnTo>
                    <a:pt x="127" y="5"/>
                  </a:lnTo>
                  <a:lnTo>
                    <a:pt x="113" y="9"/>
                  </a:lnTo>
                  <a:lnTo>
                    <a:pt x="99" y="14"/>
                  </a:lnTo>
                  <a:lnTo>
                    <a:pt x="86" y="21"/>
                  </a:lnTo>
                  <a:lnTo>
                    <a:pt x="72" y="29"/>
                  </a:lnTo>
                  <a:lnTo>
                    <a:pt x="59" y="39"/>
                  </a:lnTo>
                  <a:lnTo>
                    <a:pt x="47" y="49"/>
                  </a:lnTo>
                  <a:lnTo>
                    <a:pt x="36" y="61"/>
                  </a:lnTo>
                  <a:lnTo>
                    <a:pt x="26" y="72"/>
                  </a:lnTo>
                  <a:lnTo>
                    <a:pt x="18" y="86"/>
                  </a:lnTo>
                  <a:lnTo>
                    <a:pt x="11" y="98"/>
                  </a:lnTo>
                  <a:lnTo>
                    <a:pt x="6" y="113"/>
                  </a:lnTo>
                  <a:lnTo>
                    <a:pt x="2" y="127"/>
                  </a:lnTo>
                  <a:lnTo>
                    <a:pt x="0" y="141"/>
                  </a:lnTo>
                  <a:lnTo>
                    <a:pt x="0" y="156"/>
                  </a:lnTo>
                  <a:lnTo>
                    <a:pt x="4" y="171"/>
                  </a:lnTo>
                  <a:lnTo>
                    <a:pt x="4" y="171"/>
                  </a:lnTo>
                  <a:lnTo>
                    <a:pt x="10" y="184"/>
                  </a:lnTo>
                  <a:lnTo>
                    <a:pt x="17" y="196"/>
                  </a:lnTo>
                  <a:lnTo>
                    <a:pt x="28" y="208"/>
                  </a:lnTo>
                  <a:lnTo>
                    <a:pt x="39" y="219"/>
                  </a:lnTo>
                  <a:lnTo>
                    <a:pt x="51" y="229"/>
                  </a:lnTo>
                  <a:lnTo>
                    <a:pt x="65" y="237"/>
                  </a:lnTo>
                  <a:lnTo>
                    <a:pt x="79" y="244"/>
                  </a:lnTo>
                  <a:lnTo>
                    <a:pt x="93" y="250"/>
                  </a:lnTo>
                  <a:lnTo>
                    <a:pt x="93" y="250"/>
                  </a:lnTo>
                  <a:lnTo>
                    <a:pt x="108" y="252"/>
                  </a:lnTo>
                  <a:lnTo>
                    <a:pt x="124" y="255"/>
                  </a:lnTo>
                  <a:lnTo>
                    <a:pt x="141" y="256"/>
                  </a:lnTo>
                  <a:lnTo>
                    <a:pt x="156" y="259"/>
                  </a:lnTo>
                  <a:lnTo>
                    <a:pt x="156" y="259"/>
                  </a:lnTo>
                  <a:lnTo>
                    <a:pt x="167" y="261"/>
                  </a:lnTo>
                  <a:lnTo>
                    <a:pt x="167" y="261"/>
                  </a:lnTo>
                  <a:lnTo>
                    <a:pt x="167" y="262"/>
                  </a:lnTo>
                  <a:lnTo>
                    <a:pt x="168" y="262"/>
                  </a:lnTo>
                  <a:lnTo>
                    <a:pt x="168" y="262"/>
                  </a:lnTo>
                  <a:lnTo>
                    <a:pt x="179" y="265"/>
                  </a:lnTo>
                  <a:lnTo>
                    <a:pt x="190" y="265"/>
                  </a:lnTo>
                  <a:lnTo>
                    <a:pt x="203" y="262"/>
                  </a:lnTo>
                  <a:lnTo>
                    <a:pt x="214" y="258"/>
                  </a:lnTo>
                  <a:lnTo>
                    <a:pt x="225" y="252"/>
                  </a:lnTo>
                  <a:lnTo>
                    <a:pt x="236" y="247"/>
                  </a:lnTo>
                  <a:lnTo>
                    <a:pt x="255" y="233"/>
                  </a:lnTo>
                  <a:lnTo>
                    <a:pt x="255" y="233"/>
                  </a:lnTo>
                  <a:lnTo>
                    <a:pt x="266" y="222"/>
                  </a:lnTo>
                  <a:lnTo>
                    <a:pt x="277" y="210"/>
                  </a:lnTo>
                  <a:lnTo>
                    <a:pt x="285" y="196"/>
                  </a:lnTo>
                  <a:lnTo>
                    <a:pt x="293" y="182"/>
                  </a:lnTo>
                  <a:lnTo>
                    <a:pt x="299" y="166"/>
                  </a:lnTo>
                  <a:lnTo>
                    <a:pt x="303" y="150"/>
                  </a:lnTo>
                  <a:lnTo>
                    <a:pt x="306" y="134"/>
                  </a:lnTo>
                  <a:lnTo>
                    <a:pt x="306" y="119"/>
                  </a:lnTo>
                  <a:lnTo>
                    <a:pt x="306" y="119"/>
                  </a:lnTo>
                  <a:close/>
                  <a:moveTo>
                    <a:pt x="273" y="204"/>
                  </a:moveTo>
                  <a:lnTo>
                    <a:pt x="273" y="204"/>
                  </a:lnTo>
                  <a:lnTo>
                    <a:pt x="266" y="212"/>
                  </a:lnTo>
                  <a:lnTo>
                    <a:pt x="259" y="221"/>
                  </a:lnTo>
                  <a:lnTo>
                    <a:pt x="249" y="229"/>
                  </a:lnTo>
                  <a:lnTo>
                    <a:pt x="240" y="237"/>
                  </a:lnTo>
                  <a:lnTo>
                    <a:pt x="229" y="244"/>
                  </a:lnTo>
                  <a:lnTo>
                    <a:pt x="218" y="250"/>
                  </a:lnTo>
                  <a:lnTo>
                    <a:pt x="207" y="254"/>
                  </a:lnTo>
                  <a:lnTo>
                    <a:pt x="196" y="256"/>
                  </a:lnTo>
                  <a:lnTo>
                    <a:pt x="196" y="256"/>
                  </a:lnTo>
                  <a:lnTo>
                    <a:pt x="203" y="254"/>
                  </a:lnTo>
                  <a:lnTo>
                    <a:pt x="209" y="250"/>
                  </a:lnTo>
                  <a:lnTo>
                    <a:pt x="209" y="250"/>
                  </a:lnTo>
                  <a:lnTo>
                    <a:pt x="211" y="248"/>
                  </a:lnTo>
                  <a:lnTo>
                    <a:pt x="211" y="247"/>
                  </a:lnTo>
                  <a:lnTo>
                    <a:pt x="209" y="245"/>
                  </a:lnTo>
                  <a:lnTo>
                    <a:pt x="208" y="245"/>
                  </a:lnTo>
                  <a:lnTo>
                    <a:pt x="208" y="245"/>
                  </a:lnTo>
                  <a:lnTo>
                    <a:pt x="203" y="248"/>
                  </a:lnTo>
                  <a:lnTo>
                    <a:pt x="196" y="251"/>
                  </a:lnTo>
                  <a:lnTo>
                    <a:pt x="179" y="252"/>
                  </a:lnTo>
                  <a:lnTo>
                    <a:pt x="163" y="252"/>
                  </a:lnTo>
                  <a:lnTo>
                    <a:pt x="150" y="250"/>
                  </a:lnTo>
                  <a:lnTo>
                    <a:pt x="150" y="250"/>
                  </a:lnTo>
                  <a:lnTo>
                    <a:pt x="139" y="248"/>
                  </a:lnTo>
                  <a:lnTo>
                    <a:pt x="128" y="247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97" y="241"/>
                  </a:lnTo>
                  <a:lnTo>
                    <a:pt x="86" y="239"/>
                  </a:lnTo>
                  <a:lnTo>
                    <a:pt x="75" y="233"/>
                  </a:lnTo>
                  <a:lnTo>
                    <a:pt x="65" y="226"/>
                  </a:lnTo>
                  <a:lnTo>
                    <a:pt x="47" y="212"/>
                  </a:lnTo>
                  <a:lnTo>
                    <a:pt x="29" y="197"/>
                  </a:lnTo>
                  <a:lnTo>
                    <a:pt x="29" y="197"/>
                  </a:lnTo>
                  <a:lnTo>
                    <a:pt x="22" y="190"/>
                  </a:lnTo>
                  <a:lnTo>
                    <a:pt x="17" y="182"/>
                  </a:lnTo>
                  <a:lnTo>
                    <a:pt x="13" y="174"/>
                  </a:lnTo>
                  <a:lnTo>
                    <a:pt x="10" y="167"/>
                  </a:lnTo>
                  <a:lnTo>
                    <a:pt x="7" y="159"/>
                  </a:lnTo>
                  <a:lnTo>
                    <a:pt x="7" y="149"/>
                  </a:lnTo>
                  <a:lnTo>
                    <a:pt x="7" y="141"/>
                  </a:lnTo>
                  <a:lnTo>
                    <a:pt x="9" y="133"/>
                  </a:lnTo>
                  <a:lnTo>
                    <a:pt x="13" y="115"/>
                  </a:lnTo>
                  <a:lnTo>
                    <a:pt x="20" y="98"/>
                  </a:lnTo>
                  <a:lnTo>
                    <a:pt x="29" y="83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48" y="58"/>
                  </a:lnTo>
                  <a:lnTo>
                    <a:pt x="59" y="47"/>
                  </a:lnTo>
                  <a:lnTo>
                    <a:pt x="72" y="39"/>
                  </a:lnTo>
                  <a:lnTo>
                    <a:pt x="84" y="31"/>
                  </a:lnTo>
                  <a:lnTo>
                    <a:pt x="97" y="22"/>
                  </a:lnTo>
                  <a:lnTo>
                    <a:pt x="110" y="17"/>
                  </a:lnTo>
                  <a:lnTo>
                    <a:pt x="124" y="13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50" y="7"/>
                  </a:lnTo>
                  <a:lnTo>
                    <a:pt x="161" y="7"/>
                  </a:lnTo>
                  <a:lnTo>
                    <a:pt x="172" y="7"/>
                  </a:lnTo>
                  <a:lnTo>
                    <a:pt x="183" y="9"/>
                  </a:lnTo>
                  <a:lnTo>
                    <a:pt x="193" y="11"/>
                  </a:lnTo>
                  <a:lnTo>
                    <a:pt x="204" y="14"/>
                  </a:lnTo>
                  <a:lnTo>
                    <a:pt x="225" y="22"/>
                  </a:lnTo>
                  <a:lnTo>
                    <a:pt x="244" y="35"/>
                  </a:lnTo>
                  <a:lnTo>
                    <a:pt x="252" y="40"/>
                  </a:lnTo>
                  <a:lnTo>
                    <a:pt x="260" y="49"/>
                  </a:lnTo>
                  <a:lnTo>
                    <a:pt x="269" y="55"/>
                  </a:lnTo>
                  <a:lnTo>
                    <a:pt x="276" y="65"/>
                  </a:lnTo>
                  <a:lnTo>
                    <a:pt x="281" y="73"/>
                  </a:lnTo>
                  <a:lnTo>
                    <a:pt x="287" y="83"/>
                  </a:lnTo>
                  <a:lnTo>
                    <a:pt x="287" y="83"/>
                  </a:lnTo>
                  <a:lnTo>
                    <a:pt x="293" y="98"/>
                  </a:lnTo>
                  <a:lnTo>
                    <a:pt x="296" y="115"/>
                  </a:lnTo>
                  <a:lnTo>
                    <a:pt x="298" y="130"/>
                  </a:lnTo>
                  <a:lnTo>
                    <a:pt x="296" y="145"/>
                  </a:lnTo>
                  <a:lnTo>
                    <a:pt x="292" y="160"/>
                  </a:lnTo>
                  <a:lnTo>
                    <a:pt x="288" y="175"/>
                  </a:lnTo>
                  <a:lnTo>
                    <a:pt x="281" y="189"/>
                  </a:lnTo>
                  <a:lnTo>
                    <a:pt x="273" y="204"/>
                  </a:lnTo>
                  <a:lnTo>
                    <a:pt x="273" y="2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231319" y="2123531"/>
            <a:ext cx="30110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请在请在此处输入相关内容，可任意调节文本框大小和字体类型请在请在此处输入相关内容，可任意调节文本框大小和字体类型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188321" y="4075778"/>
            <a:ext cx="30110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请在请在此处输入相关内容，可任意调节文本框大小和字体类型请在请在此处输入相关内容，可任意调节文本框大小和字体类型</a:t>
            </a:r>
            <a:endParaRPr lang="zh-CN" altLang="en-US"/>
          </a:p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569835" y="326865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pc="-30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spc="-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62131" y="2562279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pc="-30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spc="-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16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椭圆 31"/>
          <p:cNvSpPr/>
          <p:nvPr/>
        </p:nvSpPr>
        <p:spPr>
          <a:xfrm>
            <a:off x="8466791" y="4134130"/>
            <a:ext cx="2764985" cy="1569985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2-5" fmla="*/ 2318 h 2362"/>
              <a:gd name="connsiteY2-6" fmla="*/ 2318 h 2362"/>
              <a:gd name="connsiteX3-7" fmla="*/ 2318 h 2362"/>
              <a:gd name="connsiteY3-8" fmla="*/ 2318 h 2362"/>
              <a:gd name="connsiteX4-9" fmla="*/ 2318 h 2362"/>
              <a:gd name="connsiteY4-10" fmla="*/ 2318 h 2362"/>
              <a:gd name="connsiteX0-11" fmla="*/ 2318 h 2362"/>
              <a:gd name="connsiteY0-12" fmla="*/ 2318 h 2362"/>
              <a:gd name="connsiteX1-13" fmla="*/ 2318 h 2362"/>
              <a:gd name="connsiteY1-14" fmla="*/ 2318 h 2362"/>
              <a:gd name="connsiteX2-15" fmla="*/ 2318 h 2362"/>
              <a:gd name="connsiteY2-16" fmla="*/ 2318 h 2362"/>
              <a:gd name="connsiteX3-17" fmla="*/ 2318 h 2362"/>
              <a:gd name="connsiteY3-18" fmla="*/ 2318 h 2362"/>
              <a:gd name="connsiteX4-19" fmla="*/ 2318 h 2362"/>
              <a:gd name="connsiteY4-20" fmla="*/ 2318 h 2362"/>
              <a:gd name="connsiteX0-21" fmla="*/ 2318 h 2362"/>
              <a:gd name="connsiteY0-22" fmla="*/ 2318 h 2362"/>
              <a:gd name="connsiteX1-23" fmla="*/ 2318 h 2362"/>
              <a:gd name="connsiteY1-24" fmla="*/ 2318 h 2362"/>
              <a:gd name="connsiteX2-25" fmla="*/ 2318 h 2362"/>
              <a:gd name="connsiteY2-26" fmla="*/ 2318 h 2362"/>
              <a:gd name="connsiteX3-27" fmla="*/ 2318 h 2362"/>
              <a:gd name="connsiteY3-28" fmla="*/ 2318 h 2362"/>
              <a:gd name="connsiteX4-29" fmla="*/ 2318 h 2362"/>
              <a:gd name="connsiteY4-30" fmla="*/ 2318 h 2362"/>
              <a:gd name="connsiteX0-31" fmla="*/ 2318 h 2362"/>
              <a:gd name="connsiteY0-32" fmla="*/ 2318 h 2362"/>
              <a:gd name="connsiteX1-33" fmla="*/ 2318 h 2362"/>
              <a:gd name="connsiteY1-34" fmla="*/ 2318 h 2362"/>
              <a:gd name="connsiteX2-35" fmla="*/ 2318 h 2362"/>
              <a:gd name="connsiteY2-36" fmla="*/ 2318 h 2362"/>
              <a:gd name="connsiteX3-37" fmla="*/ 2318 h 2362"/>
              <a:gd name="connsiteY3-38" fmla="*/ 2318 h 2362"/>
              <a:gd name="connsiteX4-39" fmla="*/ 2318 h 2362"/>
              <a:gd name="connsiteY4-40" fmla="*/ 2318 h 2362"/>
              <a:gd name="connsiteX0-41" fmla="*/ 2318 h 2362"/>
              <a:gd name="connsiteY0-42" fmla="*/ 2318 h 2362"/>
              <a:gd name="connsiteX1-43" fmla="*/ 2318 h 2362"/>
              <a:gd name="connsiteY1-44" fmla="*/ 2318 h 2362"/>
              <a:gd name="connsiteX2-45" fmla="*/ 2318 h 2362"/>
              <a:gd name="connsiteY2-46" fmla="*/ 2318 h 2362"/>
              <a:gd name="connsiteX3-47" fmla="*/ 2318 h 2362"/>
              <a:gd name="connsiteY3-48" fmla="*/ 2318 h 2362"/>
              <a:gd name="connsiteX4-49" fmla="*/ 2318 h 2362"/>
              <a:gd name="connsiteY4-50" fmla="*/ 2318 h 2362"/>
              <a:gd name="connsiteX0-51" fmla="*/ 2318 h 2362"/>
              <a:gd name="connsiteY0-52" fmla="*/ 2318 h 2362"/>
              <a:gd name="connsiteX1-53" fmla="*/ 2318 h 2362"/>
              <a:gd name="connsiteY1-54" fmla="*/ 2318 h 2362"/>
              <a:gd name="connsiteX2-55" fmla="*/ 2318 h 2362"/>
              <a:gd name="connsiteY2-56" fmla="*/ 2318 h 2362"/>
              <a:gd name="connsiteX3-57" fmla="*/ 2318 h 2362"/>
              <a:gd name="connsiteY3-58" fmla="*/ 2318 h 2362"/>
              <a:gd name="connsiteX4-59" fmla="*/ 2318 h 2362"/>
              <a:gd name="connsiteY4-60" fmla="*/ 2318 h 2362"/>
              <a:gd name="connsiteX0-61" fmla="*/ 2318 h 2362"/>
              <a:gd name="connsiteY0-62" fmla="*/ 2318 h 2362"/>
              <a:gd name="connsiteX1-63" fmla="*/ 2318 h 2362"/>
              <a:gd name="connsiteY1-64" fmla="*/ 2318 h 2362"/>
              <a:gd name="connsiteX2-65" fmla="*/ 2318 h 2362"/>
              <a:gd name="connsiteY2-66" fmla="*/ 2318 h 2362"/>
              <a:gd name="connsiteX3-67" fmla="*/ 2318 h 2362"/>
              <a:gd name="connsiteY3-68" fmla="*/ 2318 h 2362"/>
              <a:gd name="connsiteX4-69" fmla="*/ 2318 h 2362"/>
              <a:gd name="connsiteY4-70" fmla="*/ 2318 h 2362"/>
              <a:gd name="connsiteX0-71" fmla="*/ 2318 h 2362"/>
              <a:gd name="connsiteY0-72" fmla="*/ 2318 h 2362"/>
              <a:gd name="connsiteX1-73" fmla="*/ 2318 h 2362"/>
              <a:gd name="connsiteY1-74" fmla="*/ 2318 h 2362"/>
              <a:gd name="connsiteX2-75" fmla="*/ 2318 h 2362"/>
              <a:gd name="connsiteY2-76" fmla="*/ 2318 h 2362"/>
              <a:gd name="connsiteX3-77" fmla="*/ 2318 h 2362"/>
              <a:gd name="connsiteY3-78" fmla="*/ 2318 h 2362"/>
              <a:gd name="connsiteX4-79" fmla="*/ 2318 h 2362"/>
              <a:gd name="connsiteY4-80" fmla="*/ 2318 h 2362"/>
              <a:gd name="connsiteX5" fmla="*/ 2318 h 2362"/>
              <a:gd name="connsiteY5" fmla="*/ 2318 h 2362"/>
              <a:gd name="connsiteX0-81" fmla="*/ 2318 h 2362"/>
              <a:gd name="connsiteY0-82" fmla="*/ 2318 h 2362"/>
              <a:gd name="connsiteX1-83" fmla="*/ 2318 h 2362"/>
              <a:gd name="connsiteY1-84" fmla="*/ 2318 h 2362"/>
              <a:gd name="connsiteX2-85" fmla="*/ 2318 h 2362"/>
              <a:gd name="connsiteY2-86" fmla="*/ 2318 h 2362"/>
              <a:gd name="connsiteX3-87" fmla="*/ 2318 h 2362"/>
              <a:gd name="connsiteY3-88" fmla="*/ 2318 h 2362"/>
              <a:gd name="connsiteX4-89" fmla="*/ 2318 h 2362"/>
              <a:gd name="connsiteY4-90" fmla="*/ 2318 h 2362"/>
              <a:gd name="connsiteX5-91" fmla="*/ 2318 h 2362"/>
              <a:gd name="connsiteY5-92" fmla="*/ 2318 h 2362"/>
              <a:gd name="connsiteX0-93" fmla="*/ 2318 h 2362"/>
              <a:gd name="connsiteY0-94" fmla="*/ 2318 h 2362"/>
              <a:gd name="connsiteX1-95" fmla="*/ 2318 h 2362"/>
              <a:gd name="connsiteY1-96" fmla="*/ 2318 h 2362"/>
              <a:gd name="connsiteX2-97" fmla="*/ 2318 h 2362"/>
              <a:gd name="connsiteY2-98" fmla="*/ 2318 h 2362"/>
              <a:gd name="connsiteX3-99" fmla="*/ 2318 h 2362"/>
              <a:gd name="connsiteY3-100" fmla="*/ 2318 h 2362"/>
              <a:gd name="connsiteX4-101" fmla="*/ 2318 h 2362"/>
              <a:gd name="connsiteY4-102" fmla="*/ 2318 h 2362"/>
              <a:gd name="connsiteX5-103" fmla="*/ 2318 h 2362"/>
              <a:gd name="connsiteY5-104" fmla="*/ 2318 h 2362"/>
              <a:gd name="connsiteX0-105" fmla="*/ 2318 h 2362"/>
              <a:gd name="connsiteY0-106" fmla="*/ 2318 h 2362"/>
              <a:gd name="connsiteX1-107" fmla="*/ 2318 h 2362"/>
              <a:gd name="connsiteY1-108" fmla="*/ 2318 h 2362"/>
              <a:gd name="connsiteX2-109" fmla="*/ 2318 h 2362"/>
              <a:gd name="connsiteY2-110" fmla="*/ 2318 h 2362"/>
              <a:gd name="connsiteX3-111" fmla="*/ 2318 h 2362"/>
              <a:gd name="connsiteY3-112" fmla="*/ 2318 h 2362"/>
              <a:gd name="connsiteX4-113" fmla="*/ 2318 h 2362"/>
              <a:gd name="connsiteY4-114" fmla="*/ 2318 h 2362"/>
              <a:gd name="connsiteX5-115" fmla="*/ 2318 h 2362"/>
              <a:gd name="connsiteY5-116" fmla="*/ 2318 h 2362"/>
              <a:gd name="connsiteX6" fmla="*/ 2318 h 2362"/>
              <a:gd name="connsiteY6" fmla="*/ 2318 h 2362"/>
              <a:gd name="connsiteX0-117" fmla="*/ 2318 h 2362"/>
              <a:gd name="connsiteY0-118" fmla="*/ 2318 h 2362"/>
              <a:gd name="connsiteX1-119" fmla="*/ 2318 h 2362"/>
              <a:gd name="connsiteY1-120" fmla="*/ 2318 h 2362"/>
              <a:gd name="connsiteX2-121" fmla="*/ 2318 h 2362"/>
              <a:gd name="connsiteY2-122" fmla="*/ 2318 h 2362"/>
              <a:gd name="connsiteX3-123" fmla="*/ 2318 h 2362"/>
              <a:gd name="connsiteY3-124" fmla="*/ 2318 h 2362"/>
              <a:gd name="connsiteX4-125" fmla="*/ 2318 h 2362"/>
              <a:gd name="connsiteY4-126" fmla="*/ 2318 h 2362"/>
              <a:gd name="connsiteX5-127" fmla="*/ 2318 h 2362"/>
              <a:gd name="connsiteY5-128" fmla="*/ 2318 h 2362"/>
              <a:gd name="connsiteX6-129" fmla="*/ 2318 h 2362"/>
              <a:gd name="connsiteY6-130" fmla="*/ 2318 h 2362"/>
              <a:gd name="connsiteX0-131" fmla="*/ 2318 h 2362"/>
              <a:gd name="connsiteY0-132" fmla="*/ 2318 h 2362"/>
              <a:gd name="connsiteX1-133" fmla="*/ 2318 h 2362"/>
              <a:gd name="connsiteY1-134" fmla="*/ 2318 h 2362"/>
              <a:gd name="connsiteX2-135" fmla="*/ 2318 h 2362"/>
              <a:gd name="connsiteY2-136" fmla="*/ 2318 h 2362"/>
              <a:gd name="connsiteX3-137" fmla="*/ 2318 h 2362"/>
              <a:gd name="connsiteY3-138" fmla="*/ 2318 h 2362"/>
              <a:gd name="connsiteX4-139" fmla="*/ 2318 h 2362"/>
              <a:gd name="connsiteY4-140" fmla="*/ 2318 h 2362"/>
              <a:gd name="connsiteX5-141" fmla="*/ 2318 h 2362"/>
              <a:gd name="connsiteY5-142" fmla="*/ 2318 h 2362"/>
              <a:gd name="connsiteX6-143" fmla="*/ 2318 h 2362"/>
              <a:gd name="connsiteY6-144" fmla="*/ 2318 h 2362"/>
              <a:gd name="connsiteX0-145" fmla="*/ 2318 h 2362"/>
              <a:gd name="connsiteY0-146" fmla="*/ 2318 h 2362"/>
              <a:gd name="connsiteX1-147" fmla="*/ 2318 h 2362"/>
              <a:gd name="connsiteY1-148" fmla="*/ 2318 h 2362"/>
              <a:gd name="connsiteX2-149" fmla="*/ 2318 h 2362"/>
              <a:gd name="connsiteY2-150" fmla="*/ 2318 h 2362"/>
              <a:gd name="connsiteX3-151" fmla="*/ 2318 h 2362"/>
              <a:gd name="connsiteY3-152" fmla="*/ 2318 h 2362"/>
              <a:gd name="connsiteX4-153" fmla="*/ 2318 h 2362"/>
              <a:gd name="connsiteY4-154" fmla="*/ 2318 h 2362"/>
              <a:gd name="connsiteX5-155" fmla="*/ 2318 h 2362"/>
              <a:gd name="connsiteY5-156" fmla="*/ 2318 h 2362"/>
              <a:gd name="connsiteX6-157" fmla="*/ 2318 h 2362"/>
              <a:gd name="connsiteY6-158" fmla="*/ 2318 h 2362"/>
              <a:gd name="connsiteX0-159" fmla="*/ 2318 h 2362"/>
              <a:gd name="connsiteY0-160" fmla="*/ 2318 h 2362"/>
              <a:gd name="connsiteX1-161" fmla="*/ 2318 h 2362"/>
              <a:gd name="connsiteY1-162" fmla="*/ 2318 h 2362"/>
              <a:gd name="connsiteX2-163" fmla="*/ 2318 h 2362"/>
              <a:gd name="connsiteY2-164" fmla="*/ 2318 h 2362"/>
              <a:gd name="connsiteX3-165" fmla="*/ 2318 h 2362"/>
              <a:gd name="connsiteY3-166" fmla="*/ 2318 h 2362"/>
              <a:gd name="connsiteX4-167" fmla="*/ 2318 h 2362"/>
              <a:gd name="connsiteY4-168" fmla="*/ 2318 h 2362"/>
              <a:gd name="connsiteX5-169" fmla="*/ 2318 h 2362"/>
              <a:gd name="connsiteY5-170" fmla="*/ 2318 h 2362"/>
              <a:gd name="connsiteX6-171" fmla="*/ 2318 h 2362"/>
              <a:gd name="connsiteY6-172" fmla="*/ 2318 h 2362"/>
              <a:gd name="connsiteX0-173" fmla="*/ 2318 h 2362"/>
              <a:gd name="connsiteY0-174" fmla="*/ 2318 h 2362"/>
              <a:gd name="connsiteX1-175" fmla="*/ 2318 h 2362"/>
              <a:gd name="connsiteY1-176" fmla="*/ 2318 h 2362"/>
              <a:gd name="connsiteX2-177" fmla="*/ 2318 h 2362"/>
              <a:gd name="connsiteY2-178" fmla="*/ 2318 h 2362"/>
              <a:gd name="connsiteX3-179" fmla="*/ 2318 h 2362"/>
              <a:gd name="connsiteY3-180" fmla="*/ 2318 h 2362"/>
              <a:gd name="connsiteX4-181" fmla="*/ 2318 h 2362"/>
              <a:gd name="connsiteY4-182" fmla="*/ 2318 h 2362"/>
              <a:gd name="connsiteX5-183" fmla="*/ 2318 h 2362"/>
              <a:gd name="connsiteY5-184" fmla="*/ 2318 h 2362"/>
              <a:gd name="connsiteX6-185" fmla="*/ 2318 h 2362"/>
              <a:gd name="connsiteY6-186" fmla="*/ 2318 h 2362"/>
              <a:gd name="connsiteX0-187" fmla="*/ 2318 h 2362"/>
              <a:gd name="connsiteY0-188" fmla="*/ 2318 h 2362"/>
              <a:gd name="connsiteX1-189" fmla="*/ 2318 h 2362"/>
              <a:gd name="connsiteY1-190" fmla="*/ 2318 h 2362"/>
              <a:gd name="connsiteX2-191" fmla="*/ 2318 h 2362"/>
              <a:gd name="connsiteY2-192" fmla="*/ 2318 h 2362"/>
              <a:gd name="connsiteX3-193" fmla="*/ 2318 h 2362"/>
              <a:gd name="connsiteY3-194" fmla="*/ 2318 h 2362"/>
              <a:gd name="connsiteX4-195" fmla="*/ 2318 h 2362"/>
              <a:gd name="connsiteY4-196" fmla="*/ 2318 h 2362"/>
              <a:gd name="connsiteX5-197" fmla="*/ 2318 h 2362"/>
              <a:gd name="connsiteY5-198" fmla="*/ 2318 h 2362"/>
              <a:gd name="connsiteX6-199" fmla="*/ 2318 h 2362"/>
              <a:gd name="connsiteY6-200" fmla="*/ 2318 h 2362"/>
              <a:gd name="connsiteX0-201" fmla="*/ 2318 h 2362"/>
              <a:gd name="connsiteY0-202" fmla="*/ 2318 h 2362"/>
              <a:gd name="connsiteX1-203" fmla="*/ 2318 h 2362"/>
              <a:gd name="connsiteY1-204" fmla="*/ 2318 h 2362"/>
              <a:gd name="connsiteX2-205" fmla="*/ 2318 h 2362"/>
              <a:gd name="connsiteY2-206" fmla="*/ 2318 h 2362"/>
              <a:gd name="connsiteX3-207" fmla="*/ 2318 h 2362"/>
              <a:gd name="connsiteY3-208" fmla="*/ 2318 h 2362"/>
              <a:gd name="connsiteX4-209" fmla="*/ 2318 h 2362"/>
              <a:gd name="connsiteY4-210" fmla="*/ 2318 h 2362"/>
              <a:gd name="connsiteX5-211" fmla="*/ 2318 h 2362"/>
              <a:gd name="connsiteY5-212" fmla="*/ 2318 h 2362"/>
              <a:gd name="connsiteX6-213" fmla="*/ 2318 h 2362"/>
              <a:gd name="connsiteY6-214" fmla="*/ 2318 h 2362"/>
              <a:gd name="connsiteX0-215" fmla="*/ 2318 h 2362"/>
              <a:gd name="connsiteY0-216" fmla="*/ 2318 h 2362"/>
              <a:gd name="connsiteX1-217" fmla="*/ 2318 h 2362"/>
              <a:gd name="connsiteY1-218" fmla="*/ 2318 h 2362"/>
              <a:gd name="connsiteX2-219" fmla="*/ 2318 h 2362"/>
              <a:gd name="connsiteY2-220" fmla="*/ 2318 h 2362"/>
              <a:gd name="connsiteX3-221" fmla="*/ 2318 h 2362"/>
              <a:gd name="connsiteY3-222" fmla="*/ 2318 h 2362"/>
              <a:gd name="connsiteX4-223" fmla="*/ 2318 h 2362"/>
              <a:gd name="connsiteY4-224" fmla="*/ 2318 h 2362"/>
              <a:gd name="connsiteX5-225" fmla="*/ 2318 h 2362"/>
              <a:gd name="connsiteY5-226" fmla="*/ 2318 h 2362"/>
              <a:gd name="connsiteX6-227" fmla="*/ 2318 h 2362"/>
              <a:gd name="connsiteY6-228" fmla="*/ 2318 h 2362"/>
              <a:gd name="connsiteX0-229" fmla="*/ 2318 h 2362"/>
              <a:gd name="connsiteY0-230" fmla="*/ 2318 h 2362"/>
              <a:gd name="connsiteX1-231" fmla="*/ 2318 h 2362"/>
              <a:gd name="connsiteY1-232" fmla="*/ 2318 h 2362"/>
              <a:gd name="connsiteX2-233" fmla="*/ 2318 h 2362"/>
              <a:gd name="connsiteY2-234" fmla="*/ 2318 h 2362"/>
              <a:gd name="connsiteX3-235" fmla="*/ 2318 h 2362"/>
              <a:gd name="connsiteY3-236" fmla="*/ 2318 h 2362"/>
              <a:gd name="connsiteX4-237" fmla="*/ 2318 h 2362"/>
              <a:gd name="connsiteY4-238" fmla="*/ 2318 h 2362"/>
              <a:gd name="connsiteX5-239" fmla="*/ 2318 h 2362"/>
              <a:gd name="connsiteY5-240" fmla="*/ 2318 h 2362"/>
              <a:gd name="connsiteX6-241" fmla="*/ 2318 h 2362"/>
              <a:gd name="connsiteY6-242" fmla="*/ 2318 h 2362"/>
              <a:gd name="connsiteX0-243" fmla="*/ 2318 h 2362"/>
              <a:gd name="connsiteY0-244" fmla="*/ 2318 h 2362"/>
              <a:gd name="connsiteX1-245" fmla="*/ 2318 h 2362"/>
              <a:gd name="connsiteY1-246" fmla="*/ 2318 h 2362"/>
              <a:gd name="connsiteX2-247" fmla="*/ 2318 h 2362"/>
              <a:gd name="connsiteY2-248" fmla="*/ 2318 h 2362"/>
              <a:gd name="connsiteX3-249" fmla="*/ 2318 h 2362"/>
              <a:gd name="connsiteY3-250" fmla="*/ 2318 h 2362"/>
              <a:gd name="connsiteX4-251" fmla="*/ 2318 h 2362"/>
              <a:gd name="connsiteY4-252" fmla="*/ 2318 h 2362"/>
              <a:gd name="connsiteX5-253" fmla="*/ 2318 h 2362"/>
              <a:gd name="connsiteY5-254" fmla="*/ 2318 h 2362"/>
              <a:gd name="connsiteX6-255" fmla="*/ 2318 h 2362"/>
              <a:gd name="connsiteY6-256" fmla="*/ 2318 h 2362"/>
              <a:gd name="connsiteX0-257" fmla="*/ 2318 h 2362"/>
              <a:gd name="connsiteY0-258" fmla="*/ 2318 h 2362"/>
              <a:gd name="connsiteX1-259" fmla="*/ 2318 h 2362"/>
              <a:gd name="connsiteY1-260" fmla="*/ 2318 h 2362"/>
              <a:gd name="connsiteX2-261" fmla="*/ 2318 h 2362"/>
              <a:gd name="connsiteY2-262" fmla="*/ 2318 h 2362"/>
              <a:gd name="connsiteX3-263" fmla="*/ 2318 h 2362"/>
              <a:gd name="connsiteY3-264" fmla="*/ 2318 h 2362"/>
              <a:gd name="connsiteX4-265" fmla="*/ 2318 h 2362"/>
              <a:gd name="connsiteY4-266" fmla="*/ 2318 h 2362"/>
              <a:gd name="connsiteX5-267" fmla="*/ 2318 h 2362"/>
              <a:gd name="connsiteY5-268" fmla="*/ 2318 h 2362"/>
              <a:gd name="connsiteX6-269" fmla="*/ 2318 h 2362"/>
              <a:gd name="connsiteY6-270" fmla="*/ 2318 h 2362"/>
              <a:gd name="connsiteX0-271" fmla="*/ 2318 h 2362"/>
              <a:gd name="connsiteY0-272" fmla="*/ 2318 h 2362"/>
              <a:gd name="connsiteX1-273" fmla="*/ 2318 h 2362"/>
              <a:gd name="connsiteY1-274" fmla="*/ 2318 h 2362"/>
              <a:gd name="connsiteX2-275" fmla="*/ 2318 h 2362"/>
              <a:gd name="connsiteY2-276" fmla="*/ 2318 h 2362"/>
              <a:gd name="connsiteX3-277" fmla="*/ 2318 h 2362"/>
              <a:gd name="connsiteY3-278" fmla="*/ 2318 h 2362"/>
              <a:gd name="connsiteX4-279" fmla="*/ 2318 h 2362"/>
              <a:gd name="connsiteY4-280" fmla="*/ 2318 h 2362"/>
              <a:gd name="connsiteX5-281" fmla="*/ 2318 h 2362"/>
              <a:gd name="connsiteY5-282" fmla="*/ 2318 h 2362"/>
              <a:gd name="connsiteX6-283" fmla="*/ 2318 h 2362"/>
              <a:gd name="connsiteY6-284" fmla="*/ 2318 h 2362"/>
              <a:gd name="connsiteX0-285" fmla="*/ 2318 h 2362"/>
              <a:gd name="connsiteY0-286" fmla="*/ 2318 h 2362"/>
              <a:gd name="connsiteX1-287" fmla="*/ 2318 h 2362"/>
              <a:gd name="connsiteY1-288" fmla="*/ 2318 h 2362"/>
              <a:gd name="connsiteX2-289" fmla="*/ 2318 h 2362"/>
              <a:gd name="connsiteY2-290" fmla="*/ 2318 h 2362"/>
              <a:gd name="connsiteX3-291" fmla="*/ 2318 h 2362"/>
              <a:gd name="connsiteY3-292" fmla="*/ 2318 h 2362"/>
              <a:gd name="connsiteX4-293" fmla="*/ 2318 h 2362"/>
              <a:gd name="connsiteY4-294" fmla="*/ 2318 h 2362"/>
              <a:gd name="connsiteX5-295" fmla="*/ 2318 h 2362"/>
              <a:gd name="connsiteY5-296" fmla="*/ 2318 h 2362"/>
              <a:gd name="connsiteX0-297" fmla="*/ 2318 h 2362"/>
              <a:gd name="connsiteY0-298" fmla="*/ 2318 h 2362"/>
              <a:gd name="connsiteX1-299" fmla="*/ 2318 h 2362"/>
              <a:gd name="connsiteY1-300" fmla="*/ 2318 h 2362"/>
              <a:gd name="connsiteX2-301" fmla="*/ 2318 h 2362"/>
              <a:gd name="connsiteY2-302" fmla="*/ 2318 h 2362"/>
              <a:gd name="connsiteX3-303" fmla="*/ 2318 h 2362"/>
              <a:gd name="connsiteY3-304" fmla="*/ 2318 h 2362"/>
              <a:gd name="connsiteX4-305" fmla="*/ 2318 h 2362"/>
              <a:gd name="connsiteY4-306" fmla="*/ 2318 h 2362"/>
              <a:gd name="connsiteX5-307" fmla="*/ 2318 h 2362"/>
              <a:gd name="connsiteY5-308" fmla="*/ 2318 h 2362"/>
              <a:gd name="connsiteX0-309" fmla="*/ 2318 h 2362"/>
              <a:gd name="connsiteY0-310" fmla="*/ 2318 h 2362"/>
              <a:gd name="connsiteX1-311" fmla="*/ 2318 h 2362"/>
              <a:gd name="connsiteY1-312" fmla="*/ 2318 h 2362"/>
              <a:gd name="connsiteX2-313" fmla="*/ 2318 h 2362"/>
              <a:gd name="connsiteY2-314" fmla="*/ 2318 h 2362"/>
              <a:gd name="connsiteX3-315" fmla="*/ 2318 h 2362"/>
              <a:gd name="connsiteY3-316" fmla="*/ 2318 h 2362"/>
              <a:gd name="connsiteX4-317" fmla="*/ 2318 h 2362"/>
              <a:gd name="connsiteY4-318" fmla="*/ 2318 h 2362"/>
              <a:gd name="connsiteX5-319" fmla="*/ 2318 h 2362"/>
              <a:gd name="connsiteY5-320" fmla="*/ 2318 h 2362"/>
              <a:gd name="connsiteX0-321" fmla="*/ 2318 h 2362"/>
              <a:gd name="connsiteY0-322" fmla="*/ 2318 h 2362"/>
              <a:gd name="connsiteX1-323" fmla="*/ 2318 h 2362"/>
              <a:gd name="connsiteY1-324" fmla="*/ 2318 h 2362"/>
              <a:gd name="connsiteX2-325" fmla="*/ 2318 h 2362"/>
              <a:gd name="connsiteY2-326" fmla="*/ 2318 h 2362"/>
              <a:gd name="connsiteX3-327" fmla="*/ 2318 h 2362"/>
              <a:gd name="connsiteY3-328" fmla="*/ 2318 h 2362"/>
              <a:gd name="connsiteX4-329" fmla="*/ 2318 h 2362"/>
              <a:gd name="connsiteY4-330" fmla="*/ 2318 h 2362"/>
              <a:gd name="connsiteX5-331" fmla="*/ 2318 h 2362"/>
              <a:gd name="connsiteY5-332" fmla="*/ 2318 h 2362"/>
              <a:gd name="connsiteX0-333" fmla="*/ 2318 h 2362"/>
              <a:gd name="connsiteY0-334" fmla="*/ 2318 h 2362"/>
              <a:gd name="connsiteX1-335" fmla="*/ 2318 h 2362"/>
              <a:gd name="connsiteY1-336" fmla="*/ 2318 h 2362"/>
              <a:gd name="connsiteX2-337" fmla="*/ 2318 h 2362"/>
              <a:gd name="connsiteY2-338" fmla="*/ 2318 h 2362"/>
              <a:gd name="connsiteX3-339" fmla="*/ 2318 h 2362"/>
              <a:gd name="connsiteY3-340" fmla="*/ 2318 h 2362"/>
              <a:gd name="connsiteX4-341" fmla="*/ 2318 h 2362"/>
              <a:gd name="connsiteY4-342" fmla="*/ 2318 h 2362"/>
              <a:gd name="connsiteX5-343" fmla="*/ 2318 h 2362"/>
              <a:gd name="connsiteY5-344" fmla="*/ 2318 h 2362"/>
              <a:gd name="connsiteX0-345" fmla="*/ 2318 h 2362"/>
              <a:gd name="connsiteY0-346" fmla="*/ 2318 h 2362"/>
              <a:gd name="connsiteX1-347" fmla="*/ 2318 h 2362"/>
              <a:gd name="connsiteY1-348" fmla="*/ 2318 h 2362"/>
              <a:gd name="connsiteX2-349" fmla="*/ 2318 h 2362"/>
              <a:gd name="connsiteY2-350" fmla="*/ 2318 h 2362"/>
              <a:gd name="connsiteX3-351" fmla="*/ 2318 h 2362"/>
              <a:gd name="connsiteY3-352" fmla="*/ 2318 h 2362"/>
              <a:gd name="connsiteX4-353" fmla="*/ 2318 h 2362"/>
              <a:gd name="connsiteY4-354" fmla="*/ 2318 h 2362"/>
              <a:gd name="connsiteX5-355" fmla="*/ 2318 h 2362"/>
              <a:gd name="connsiteY5-356" fmla="*/ 2318 h 2362"/>
              <a:gd name="connsiteX0-357" fmla="*/ 2318 h 2362"/>
              <a:gd name="connsiteY0-358" fmla="*/ 2318 h 2362"/>
              <a:gd name="connsiteX1-359" fmla="*/ 2318 h 2362"/>
              <a:gd name="connsiteY1-360" fmla="*/ 2318 h 2362"/>
              <a:gd name="connsiteX2-361" fmla="*/ 2318 h 2362"/>
              <a:gd name="connsiteY2-362" fmla="*/ 2318 h 2362"/>
              <a:gd name="connsiteX3-363" fmla="*/ 2318 h 2362"/>
              <a:gd name="connsiteY3-364" fmla="*/ 2318 h 2362"/>
              <a:gd name="connsiteX4-365" fmla="*/ 2318 h 2362"/>
              <a:gd name="connsiteY4-366" fmla="*/ 2318 h 2362"/>
              <a:gd name="connsiteX5-367" fmla="*/ 2318 h 2362"/>
              <a:gd name="connsiteY5-368" fmla="*/ 2318 h 2362"/>
              <a:gd name="connsiteX0-369" fmla="*/ 2318 h 2362"/>
              <a:gd name="connsiteY0-370" fmla="*/ 2318 h 2362"/>
              <a:gd name="connsiteX1-371" fmla="*/ 2318 h 2362"/>
              <a:gd name="connsiteY1-372" fmla="*/ 2318 h 2362"/>
              <a:gd name="connsiteX2-373" fmla="*/ 2318 h 2362"/>
              <a:gd name="connsiteY2-374" fmla="*/ 2318 h 2362"/>
              <a:gd name="connsiteX3-375" fmla="*/ 2318 h 2362"/>
              <a:gd name="connsiteY3-376" fmla="*/ 2318 h 2362"/>
              <a:gd name="connsiteX4-377" fmla="*/ 2318 h 2362"/>
              <a:gd name="connsiteY4-378" fmla="*/ 2318 h 2362"/>
              <a:gd name="connsiteX5-379" fmla="*/ 2318 h 2362"/>
              <a:gd name="connsiteY5-380" fmla="*/ 2318 h 2362"/>
              <a:gd name="connsiteX0-381" fmla="*/ 2318 h 2362"/>
              <a:gd name="connsiteY0-382" fmla="*/ 2318 h 2362"/>
              <a:gd name="connsiteX1-383" fmla="*/ 2318 h 2362"/>
              <a:gd name="connsiteY1-384" fmla="*/ 2318 h 2362"/>
              <a:gd name="connsiteX2-385" fmla="*/ 2318 h 2362"/>
              <a:gd name="connsiteY2-386" fmla="*/ 2318 h 2362"/>
              <a:gd name="connsiteX3-387" fmla="*/ 2318 h 2362"/>
              <a:gd name="connsiteY3-388" fmla="*/ 2318 h 2362"/>
              <a:gd name="connsiteX4-389" fmla="*/ 2318 h 2362"/>
              <a:gd name="connsiteY4-390" fmla="*/ 2318 h 2362"/>
              <a:gd name="connsiteX5-391" fmla="*/ 2318 h 2362"/>
              <a:gd name="connsiteY5-392" fmla="*/ 2318 h 2362"/>
              <a:gd name="connsiteX0-393" fmla="*/ 2318 h 2362"/>
              <a:gd name="connsiteY0-394" fmla="*/ 2318 h 2362"/>
              <a:gd name="connsiteX1-395" fmla="*/ 2318 h 2362"/>
              <a:gd name="connsiteY1-396" fmla="*/ 2318 h 2362"/>
              <a:gd name="connsiteX2-397" fmla="*/ 2318 h 2362"/>
              <a:gd name="connsiteY2-398" fmla="*/ 2318 h 2362"/>
              <a:gd name="connsiteX3-399" fmla="*/ 2318 h 2362"/>
              <a:gd name="connsiteY3-400" fmla="*/ 2318 h 2362"/>
              <a:gd name="connsiteX4-401" fmla="*/ 2318 h 2362"/>
              <a:gd name="connsiteY4-402" fmla="*/ 2318 h 2362"/>
              <a:gd name="connsiteX5-403" fmla="*/ 2318 h 2362"/>
              <a:gd name="connsiteY5-404" fmla="*/ 2318 h 2362"/>
              <a:gd name="connsiteX0-405" fmla="*/ 2318 h 2362"/>
              <a:gd name="connsiteY0-406" fmla="*/ 2318 h 2362"/>
              <a:gd name="connsiteX1-407" fmla="*/ 2318 h 2362"/>
              <a:gd name="connsiteY1-408" fmla="*/ 2318 h 2362"/>
              <a:gd name="connsiteX2-409" fmla="*/ 2318 h 2362"/>
              <a:gd name="connsiteY2-410" fmla="*/ 2318 h 2362"/>
              <a:gd name="connsiteX3-411" fmla="*/ 2318 h 2362"/>
              <a:gd name="connsiteY3-412" fmla="*/ 2318 h 2362"/>
              <a:gd name="connsiteX4-413" fmla="*/ 2318 h 2362"/>
              <a:gd name="connsiteY4-414" fmla="*/ 2318 h 2362"/>
              <a:gd name="connsiteX5-415" fmla="*/ 2318 h 2362"/>
              <a:gd name="connsiteY5-416" fmla="*/ 2318 h 2362"/>
              <a:gd name="connsiteX0-417" fmla="*/ 2318 h 2362"/>
              <a:gd name="connsiteY0-418" fmla="*/ 2318 h 2362"/>
              <a:gd name="connsiteX1-419" fmla="*/ 2318 h 2362"/>
              <a:gd name="connsiteY1-420" fmla="*/ 2318 h 2362"/>
              <a:gd name="connsiteX2-421" fmla="*/ 2318 h 2362"/>
              <a:gd name="connsiteY2-422" fmla="*/ 2318 h 2362"/>
              <a:gd name="connsiteX3-423" fmla="*/ 2318 h 2362"/>
              <a:gd name="connsiteY3-424" fmla="*/ 2318 h 2362"/>
              <a:gd name="connsiteX4-425" fmla="*/ 2318 h 2362"/>
              <a:gd name="connsiteY4-426" fmla="*/ 2318 h 2362"/>
              <a:gd name="connsiteX5-427" fmla="*/ 2318 h 2362"/>
              <a:gd name="connsiteY5-428" fmla="*/ 2318 h 2362"/>
              <a:gd name="connsiteX0-429" fmla="*/ 2318 h 2362"/>
              <a:gd name="connsiteY0-430" fmla="*/ 2318 h 2362"/>
              <a:gd name="connsiteX1-431" fmla="*/ 2318 h 2362"/>
              <a:gd name="connsiteY1-432" fmla="*/ 2318 h 2362"/>
              <a:gd name="connsiteX2-433" fmla="*/ 2318 h 2362"/>
              <a:gd name="connsiteY2-434" fmla="*/ 2318 h 2362"/>
              <a:gd name="connsiteX3-435" fmla="*/ 2318 h 2362"/>
              <a:gd name="connsiteY3-436" fmla="*/ 2318 h 2362"/>
              <a:gd name="connsiteX4-437" fmla="*/ 2318 h 2362"/>
              <a:gd name="connsiteY4-438" fmla="*/ 2318 h 2362"/>
              <a:gd name="connsiteX5-439" fmla="*/ 2318 h 2362"/>
              <a:gd name="connsiteY5-440" fmla="*/ 2318 h 2362"/>
              <a:gd name="connsiteX0-441" fmla="*/ 2318 h 2362"/>
              <a:gd name="connsiteY0-442" fmla="*/ 2318 h 2362"/>
              <a:gd name="connsiteX1-443" fmla="*/ 2318 h 2362"/>
              <a:gd name="connsiteY1-444" fmla="*/ 2318 h 2362"/>
              <a:gd name="connsiteX2-445" fmla="*/ 2318 h 2362"/>
              <a:gd name="connsiteY2-446" fmla="*/ 2318 h 2362"/>
              <a:gd name="connsiteX3-447" fmla="*/ 2318 h 2362"/>
              <a:gd name="connsiteY3-448" fmla="*/ 2318 h 2362"/>
              <a:gd name="connsiteX4-449" fmla="*/ 2318 h 2362"/>
              <a:gd name="connsiteY4-450" fmla="*/ 2318 h 2362"/>
              <a:gd name="connsiteX0-451" fmla="*/ 2318 h 2362"/>
              <a:gd name="connsiteY0-452" fmla="*/ 2318 h 2362"/>
              <a:gd name="connsiteX1-453" fmla="*/ 2318 h 2362"/>
              <a:gd name="connsiteY1-454" fmla="*/ 2318 h 2362"/>
              <a:gd name="connsiteX2-455" fmla="*/ 2318 h 2362"/>
              <a:gd name="connsiteY2-456" fmla="*/ 2318 h 2362"/>
              <a:gd name="connsiteX3-457" fmla="*/ 2318 h 2362"/>
              <a:gd name="connsiteY3-458" fmla="*/ 2318 h 2362"/>
              <a:gd name="connsiteX4-459" fmla="*/ 2318 h 2362"/>
              <a:gd name="connsiteY4-460" fmla="*/ 2318 h 2362"/>
              <a:gd name="connsiteX0-461" fmla="*/ 2318 h 2362"/>
              <a:gd name="connsiteY0-462" fmla="*/ 2318 h 2362"/>
              <a:gd name="connsiteX1-463" fmla="*/ 2318 h 2362"/>
              <a:gd name="connsiteY1-464" fmla="*/ 2318 h 2362"/>
              <a:gd name="connsiteX2-465" fmla="*/ 2318 h 2362"/>
              <a:gd name="connsiteY2-466" fmla="*/ 2318 h 2362"/>
              <a:gd name="connsiteX3-467" fmla="*/ 2318 h 2362"/>
              <a:gd name="connsiteY3-468" fmla="*/ 2318 h 2362"/>
              <a:gd name="connsiteX4-469" fmla="*/ 2318 h 2362"/>
              <a:gd name="connsiteY4-470" fmla="*/ 2318 h 2362"/>
              <a:gd name="connsiteX0-471" fmla="*/ 2318 h 2362"/>
              <a:gd name="connsiteY0-472" fmla="*/ 2318 h 2362"/>
              <a:gd name="connsiteX1-473" fmla="*/ 2318 h 2362"/>
              <a:gd name="connsiteY1-474" fmla="*/ 2318 h 2362"/>
              <a:gd name="connsiteX2-475" fmla="*/ 2318 h 2362"/>
              <a:gd name="connsiteY2-476" fmla="*/ 2318 h 2362"/>
              <a:gd name="connsiteX3-477" fmla="*/ 2318 h 2362"/>
              <a:gd name="connsiteY3-478" fmla="*/ 2318 h 2362"/>
              <a:gd name="connsiteX4-479" fmla="*/ 2318 h 2362"/>
              <a:gd name="connsiteY4-480" fmla="*/ 2318 h 2362"/>
              <a:gd name="connsiteX0-481" fmla="*/ 2318 h 2362"/>
              <a:gd name="connsiteY0-482" fmla="*/ 2318 h 2362"/>
              <a:gd name="connsiteX1-483" fmla="*/ 2318 h 2362"/>
              <a:gd name="connsiteY1-484" fmla="*/ 2318 h 2362"/>
              <a:gd name="connsiteX2-485" fmla="*/ 2318 h 2362"/>
              <a:gd name="connsiteY2-486" fmla="*/ 2318 h 2362"/>
              <a:gd name="connsiteX3-487" fmla="*/ 2318 h 2362"/>
              <a:gd name="connsiteY3-488" fmla="*/ 2318 h 2362"/>
              <a:gd name="connsiteX4-489" fmla="*/ 2318 h 2362"/>
              <a:gd name="connsiteY4-490" fmla="*/ 2318 h 2362"/>
              <a:gd name="connsiteX0-491" fmla="*/ 2318 h 2362"/>
              <a:gd name="connsiteY0-492" fmla="*/ 2318 h 2362"/>
              <a:gd name="connsiteX1-493" fmla="*/ 2318 h 2362"/>
              <a:gd name="connsiteY1-494" fmla="*/ 2318 h 2362"/>
              <a:gd name="connsiteX2-495" fmla="*/ 2318 h 2362"/>
              <a:gd name="connsiteY2-496" fmla="*/ 2318 h 2362"/>
              <a:gd name="connsiteX3-497" fmla="*/ 2318 h 2362"/>
              <a:gd name="connsiteY3-498" fmla="*/ 2318 h 2362"/>
              <a:gd name="connsiteX4-499" fmla="*/ 2318 h 2362"/>
              <a:gd name="connsiteY4-500" fmla="*/ 2318 h 2362"/>
              <a:gd name="connsiteX0-501" fmla="*/ 2318 h 2362"/>
              <a:gd name="connsiteY0-502" fmla="*/ 2318 h 2362"/>
              <a:gd name="connsiteX1-503" fmla="*/ 2318 h 2362"/>
              <a:gd name="connsiteY1-504" fmla="*/ 2318 h 2362"/>
              <a:gd name="connsiteX2-505" fmla="*/ 2318 h 2362"/>
              <a:gd name="connsiteY2-506" fmla="*/ 2318 h 2362"/>
              <a:gd name="connsiteX3-507" fmla="*/ 2318 h 2362"/>
              <a:gd name="connsiteY3-508" fmla="*/ 2318 h 2362"/>
              <a:gd name="connsiteX4-509" fmla="*/ 2318 h 2362"/>
              <a:gd name="connsiteY4-510" fmla="*/ 2318 h 2362"/>
              <a:gd name="connsiteX0-511" fmla="*/ 2318 h 2362"/>
              <a:gd name="connsiteY0-512" fmla="*/ 2318 h 2362"/>
              <a:gd name="connsiteX1-513" fmla="*/ 2318 h 2362"/>
              <a:gd name="connsiteY1-514" fmla="*/ 2318 h 2362"/>
              <a:gd name="connsiteX2-515" fmla="*/ 2318 h 2362"/>
              <a:gd name="connsiteY2-516" fmla="*/ 2318 h 2362"/>
              <a:gd name="connsiteX3-517" fmla="*/ 2318 h 2362"/>
              <a:gd name="connsiteY3-518" fmla="*/ 2318 h 2362"/>
              <a:gd name="connsiteX4-519" fmla="*/ 2318 h 2362"/>
              <a:gd name="connsiteY4-520" fmla="*/ 2318 h 2362"/>
              <a:gd name="connsiteX0-521" fmla="*/ 2318 h 2362"/>
              <a:gd name="connsiteY0-522" fmla="*/ 2318 h 2362"/>
              <a:gd name="connsiteX1-523" fmla="*/ 2318 h 2362"/>
              <a:gd name="connsiteY1-524" fmla="*/ 2318 h 2362"/>
              <a:gd name="connsiteX2-525" fmla="*/ 2318 h 2362"/>
              <a:gd name="connsiteY2-526" fmla="*/ 2318 h 2362"/>
              <a:gd name="connsiteX3-527" fmla="*/ 2318 h 2362"/>
              <a:gd name="connsiteY3-528" fmla="*/ 2318 h 2362"/>
              <a:gd name="connsiteX4-529" fmla="*/ 2318 h 2362"/>
              <a:gd name="connsiteY4-530" fmla="*/ 2318 h 2362"/>
              <a:gd name="connsiteX0-531" fmla="*/ 2318 h 2362"/>
              <a:gd name="connsiteY0-532" fmla="*/ 2318 h 2362"/>
              <a:gd name="connsiteX1-533" fmla="*/ 2318 h 2362"/>
              <a:gd name="connsiteY1-534" fmla="*/ 2318 h 2362"/>
              <a:gd name="connsiteX2-535" fmla="*/ 2318 h 2362"/>
              <a:gd name="connsiteY2-536" fmla="*/ 2318 h 2362"/>
              <a:gd name="connsiteX3-537" fmla="*/ 2318 h 2362"/>
              <a:gd name="connsiteY3-538" fmla="*/ 2318 h 2362"/>
              <a:gd name="connsiteX4-539" fmla="*/ 2318 h 2362"/>
              <a:gd name="connsiteY4-540" fmla="*/ 2318 h 2362"/>
              <a:gd name="connsiteX0-541" fmla="*/ 2318 h 2362"/>
              <a:gd name="connsiteY0-542" fmla="*/ 2318 h 2362"/>
              <a:gd name="connsiteX1-543" fmla="*/ 2318 h 2362"/>
              <a:gd name="connsiteY1-544" fmla="*/ 2318 h 2362"/>
              <a:gd name="connsiteX2-545" fmla="*/ 2318 h 2362"/>
              <a:gd name="connsiteY2-546" fmla="*/ 2318 h 2362"/>
              <a:gd name="connsiteX3-547" fmla="*/ 2318 h 2362"/>
              <a:gd name="connsiteY3-548" fmla="*/ 2318 h 2362"/>
              <a:gd name="connsiteX4-549" fmla="*/ 2318 h 2362"/>
              <a:gd name="connsiteY4-550" fmla="*/ 2318 h 2362"/>
              <a:gd name="connsiteX0-551" fmla="*/ 2318 h 2362"/>
              <a:gd name="connsiteY0-552" fmla="*/ 2318 h 2362"/>
              <a:gd name="connsiteX1-553" fmla="*/ 2318 h 2362"/>
              <a:gd name="connsiteY1-554" fmla="*/ 2318 h 2362"/>
              <a:gd name="connsiteX2-555" fmla="*/ 2318 h 2362"/>
              <a:gd name="connsiteY2-556" fmla="*/ 2318 h 2362"/>
              <a:gd name="connsiteX3-557" fmla="*/ 2318 h 2362"/>
              <a:gd name="connsiteY3-558" fmla="*/ 2318 h 2362"/>
              <a:gd name="connsiteX4-559" fmla="*/ 2318 h 2362"/>
              <a:gd name="connsiteY4-560" fmla="*/ 2318 h 2362"/>
              <a:gd name="connsiteX0-561" fmla="*/ 2318 h 2362"/>
              <a:gd name="connsiteY0-562" fmla="*/ 2318 h 2362"/>
              <a:gd name="connsiteX1-563" fmla="*/ 2318 h 2362"/>
              <a:gd name="connsiteY1-564" fmla="*/ 2318 h 2362"/>
              <a:gd name="connsiteX2-565" fmla="*/ 2318 h 2362"/>
              <a:gd name="connsiteY2-566" fmla="*/ 2318 h 2362"/>
              <a:gd name="connsiteX3-567" fmla="*/ 2318 h 2362"/>
              <a:gd name="connsiteY3-568" fmla="*/ 2318 h 2362"/>
              <a:gd name="connsiteX4-569" fmla="*/ 2318 h 2362"/>
              <a:gd name="connsiteY4-570" fmla="*/ 2318 h 2362"/>
              <a:gd name="connsiteX0-571" fmla="*/ 2318 h 2362"/>
              <a:gd name="connsiteY0-572" fmla="*/ 2318 h 2362"/>
              <a:gd name="connsiteX1-573" fmla="*/ 2318 h 2362"/>
              <a:gd name="connsiteY1-574" fmla="*/ 2318 h 2362"/>
              <a:gd name="connsiteX2-575" fmla="*/ 2318 h 2362"/>
              <a:gd name="connsiteY2-576" fmla="*/ 2318 h 2362"/>
              <a:gd name="connsiteX3-577" fmla="*/ 2318 h 2362"/>
              <a:gd name="connsiteY3-578" fmla="*/ 2318 h 2362"/>
              <a:gd name="connsiteX4-579" fmla="*/ 2318 h 2362"/>
              <a:gd name="connsiteY4-580" fmla="*/ 2318 h 2362"/>
              <a:gd name="connsiteX0-581" fmla="*/ 2318 h 2362"/>
              <a:gd name="connsiteY0-582" fmla="*/ 2318 h 2362"/>
              <a:gd name="connsiteX1-583" fmla="*/ 2318 h 2362"/>
              <a:gd name="connsiteY1-584" fmla="*/ 2318 h 2362"/>
              <a:gd name="connsiteX2-585" fmla="*/ 2318 h 2362"/>
              <a:gd name="connsiteY2-586" fmla="*/ 2318 h 2362"/>
              <a:gd name="connsiteX3-587" fmla="*/ 2318 h 2362"/>
              <a:gd name="connsiteY3-588" fmla="*/ 2318 h 2362"/>
              <a:gd name="connsiteX4-589" fmla="*/ 2318 h 2362"/>
              <a:gd name="connsiteY4-590" fmla="*/ 2318 h 2362"/>
              <a:gd name="connsiteX0-591" fmla="*/ 2318 h 2362"/>
              <a:gd name="connsiteY0-592" fmla="*/ 2318 h 2362"/>
              <a:gd name="connsiteX1-593" fmla="*/ 2318 h 2362"/>
              <a:gd name="connsiteY1-594" fmla="*/ 2318 h 2362"/>
              <a:gd name="connsiteX2-595" fmla="*/ 2318 h 2362"/>
              <a:gd name="connsiteY2-596" fmla="*/ 2318 h 2362"/>
              <a:gd name="connsiteX3-597" fmla="*/ 2318 h 2362"/>
              <a:gd name="connsiteY3-598" fmla="*/ 2318 h 2362"/>
              <a:gd name="connsiteX4-599" fmla="*/ 2318 h 2362"/>
              <a:gd name="connsiteY4-600" fmla="*/ 2318 h 23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EEEDCE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椭圆 31"/>
          <p:cNvSpPr/>
          <p:nvPr/>
        </p:nvSpPr>
        <p:spPr>
          <a:xfrm>
            <a:off x="8466792" y="2162627"/>
            <a:ext cx="2764985" cy="1569985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2-5" fmla="*/ 2318 h 2362"/>
              <a:gd name="connsiteY2-6" fmla="*/ 2318 h 2362"/>
              <a:gd name="connsiteX3-7" fmla="*/ 2318 h 2362"/>
              <a:gd name="connsiteY3-8" fmla="*/ 2318 h 2362"/>
              <a:gd name="connsiteX4-9" fmla="*/ 2318 h 2362"/>
              <a:gd name="connsiteY4-10" fmla="*/ 2318 h 2362"/>
              <a:gd name="connsiteX0-11" fmla="*/ 2318 h 2362"/>
              <a:gd name="connsiteY0-12" fmla="*/ 2318 h 2362"/>
              <a:gd name="connsiteX1-13" fmla="*/ 2318 h 2362"/>
              <a:gd name="connsiteY1-14" fmla="*/ 2318 h 2362"/>
              <a:gd name="connsiteX2-15" fmla="*/ 2318 h 2362"/>
              <a:gd name="connsiteY2-16" fmla="*/ 2318 h 2362"/>
              <a:gd name="connsiteX3-17" fmla="*/ 2318 h 2362"/>
              <a:gd name="connsiteY3-18" fmla="*/ 2318 h 2362"/>
              <a:gd name="connsiteX4-19" fmla="*/ 2318 h 2362"/>
              <a:gd name="connsiteY4-20" fmla="*/ 2318 h 2362"/>
              <a:gd name="connsiteX0-21" fmla="*/ 2318 h 2362"/>
              <a:gd name="connsiteY0-22" fmla="*/ 2318 h 2362"/>
              <a:gd name="connsiteX1-23" fmla="*/ 2318 h 2362"/>
              <a:gd name="connsiteY1-24" fmla="*/ 2318 h 2362"/>
              <a:gd name="connsiteX2-25" fmla="*/ 2318 h 2362"/>
              <a:gd name="connsiteY2-26" fmla="*/ 2318 h 2362"/>
              <a:gd name="connsiteX3-27" fmla="*/ 2318 h 2362"/>
              <a:gd name="connsiteY3-28" fmla="*/ 2318 h 2362"/>
              <a:gd name="connsiteX4-29" fmla="*/ 2318 h 2362"/>
              <a:gd name="connsiteY4-30" fmla="*/ 2318 h 2362"/>
              <a:gd name="connsiteX0-31" fmla="*/ 2318 h 2362"/>
              <a:gd name="connsiteY0-32" fmla="*/ 2318 h 2362"/>
              <a:gd name="connsiteX1-33" fmla="*/ 2318 h 2362"/>
              <a:gd name="connsiteY1-34" fmla="*/ 2318 h 2362"/>
              <a:gd name="connsiteX2-35" fmla="*/ 2318 h 2362"/>
              <a:gd name="connsiteY2-36" fmla="*/ 2318 h 2362"/>
              <a:gd name="connsiteX3-37" fmla="*/ 2318 h 2362"/>
              <a:gd name="connsiteY3-38" fmla="*/ 2318 h 2362"/>
              <a:gd name="connsiteX4-39" fmla="*/ 2318 h 2362"/>
              <a:gd name="connsiteY4-40" fmla="*/ 2318 h 2362"/>
              <a:gd name="connsiteX0-41" fmla="*/ 2318 h 2362"/>
              <a:gd name="connsiteY0-42" fmla="*/ 2318 h 2362"/>
              <a:gd name="connsiteX1-43" fmla="*/ 2318 h 2362"/>
              <a:gd name="connsiteY1-44" fmla="*/ 2318 h 2362"/>
              <a:gd name="connsiteX2-45" fmla="*/ 2318 h 2362"/>
              <a:gd name="connsiteY2-46" fmla="*/ 2318 h 2362"/>
              <a:gd name="connsiteX3-47" fmla="*/ 2318 h 2362"/>
              <a:gd name="connsiteY3-48" fmla="*/ 2318 h 2362"/>
              <a:gd name="connsiteX4-49" fmla="*/ 2318 h 2362"/>
              <a:gd name="connsiteY4-50" fmla="*/ 2318 h 2362"/>
              <a:gd name="connsiteX0-51" fmla="*/ 2318 h 2362"/>
              <a:gd name="connsiteY0-52" fmla="*/ 2318 h 2362"/>
              <a:gd name="connsiteX1-53" fmla="*/ 2318 h 2362"/>
              <a:gd name="connsiteY1-54" fmla="*/ 2318 h 2362"/>
              <a:gd name="connsiteX2-55" fmla="*/ 2318 h 2362"/>
              <a:gd name="connsiteY2-56" fmla="*/ 2318 h 2362"/>
              <a:gd name="connsiteX3-57" fmla="*/ 2318 h 2362"/>
              <a:gd name="connsiteY3-58" fmla="*/ 2318 h 2362"/>
              <a:gd name="connsiteX4-59" fmla="*/ 2318 h 2362"/>
              <a:gd name="connsiteY4-60" fmla="*/ 2318 h 2362"/>
              <a:gd name="connsiteX0-61" fmla="*/ 2318 h 2362"/>
              <a:gd name="connsiteY0-62" fmla="*/ 2318 h 2362"/>
              <a:gd name="connsiteX1-63" fmla="*/ 2318 h 2362"/>
              <a:gd name="connsiteY1-64" fmla="*/ 2318 h 2362"/>
              <a:gd name="connsiteX2-65" fmla="*/ 2318 h 2362"/>
              <a:gd name="connsiteY2-66" fmla="*/ 2318 h 2362"/>
              <a:gd name="connsiteX3-67" fmla="*/ 2318 h 2362"/>
              <a:gd name="connsiteY3-68" fmla="*/ 2318 h 2362"/>
              <a:gd name="connsiteX4-69" fmla="*/ 2318 h 2362"/>
              <a:gd name="connsiteY4-70" fmla="*/ 2318 h 2362"/>
              <a:gd name="connsiteX0-71" fmla="*/ 2318 h 2362"/>
              <a:gd name="connsiteY0-72" fmla="*/ 2318 h 2362"/>
              <a:gd name="connsiteX1-73" fmla="*/ 2318 h 2362"/>
              <a:gd name="connsiteY1-74" fmla="*/ 2318 h 2362"/>
              <a:gd name="connsiteX2-75" fmla="*/ 2318 h 2362"/>
              <a:gd name="connsiteY2-76" fmla="*/ 2318 h 2362"/>
              <a:gd name="connsiteX3-77" fmla="*/ 2318 h 2362"/>
              <a:gd name="connsiteY3-78" fmla="*/ 2318 h 2362"/>
              <a:gd name="connsiteX4-79" fmla="*/ 2318 h 2362"/>
              <a:gd name="connsiteY4-80" fmla="*/ 2318 h 2362"/>
              <a:gd name="connsiteX5" fmla="*/ 2318 h 2362"/>
              <a:gd name="connsiteY5" fmla="*/ 2318 h 2362"/>
              <a:gd name="connsiteX0-81" fmla="*/ 2318 h 2362"/>
              <a:gd name="connsiteY0-82" fmla="*/ 2318 h 2362"/>
              <a:gd name="connsiteX1-83" fmla="*/ 2318 h 2362"/>
              <a:gd name="connsiteY1-84" fmla="*/ 2318 h 2362"/>
              <a:gd name="connsiteX2-85" fmla="*/ 2318 h 2362"/>
              <a:gd name="connsiteY2-86" fmla="*/ 2318 h 2362"/>
              <a:gd name="connsiteX3-87" fmla="*/ 2318 h 2362"/>
              <a:gd name="connsiteY3-88" fmla="*/ 2318 h 2362"/>
              <a:gd name="connsiteX4-89" fmla="*/ 2318 h 2362"/>
              <a:gd name="connsiteY4-90" fmla="*/ 2318 h 2362"/>
              <a:gd name="connsiteX5-91" fmla="*/ 2318 h 2362"/>
              <a:gd name="connsiteY5-92" fmla="*/ 2318 h 2362"/>
              <a:gd name="connsiteX0-93" fmla="*/ 2318 h 2362"/>
              <a:gd name="connsiteY0-94" fmla="*/ 2318 h 2362"/>
              <a:gd name="connsiteX1-95" fmla="*/ 2318 h 2362"/>
              <a:gd name="connsiteY1-96" fmla="*/ 2318 h 2362"/>
              <a:gd name="connsiteX2-97" fmla="*/ 2318 h 2362"/>
              <a:gd name="connsiteY2-98" fmla="*/ 2318 h 2362"/>
              <a:gd name="connsiteX3-99" fmla="*/ 2318 h 2362"/>
              <a:gd name="connsiteY3-100" fmla="*/ 2318 h 2362"/>
              <a:gd name="connsiteX4-101" fmla="*/ 2318 h 2362"/>
              <a:gd name="connsiteY4-102" fmla="*/ 2318 h 2362"/>
              <a:gd name="connsiteX5-103" fmla="*/ 2318 h 2362"/>
              <a:gd name="connsiteY5-104" fmla="*/ 2318 h 2362"/>
              <a:gd name="connsiteX0-105" fmla="*/ 2318 h 2362"/>
              <a:gd name="connsiteY0-106" fmla="*/ 2318 h 2362"/>
              <a:gd name="connsiteX1-107" fmla="*/ 2318 h 2362"/>
              <a:gd name="connsiteY1-108" fmla="*/ 2318 h 2362"/>
              <a:gd name="connsiteX2-109" fmla="*/ 2318 h 2362"/>
              <a:gd name="connsiteY2-110" fmla="*/ 2318 h 2362"/>
              <a:gd name="connsiteX3-111" fmla="*/ 2318 h 2362"/>
              <a:gd name="connsiteY3-112" fmla="*/ 2318 h 2362"/>
              <a:gd name="connsiteX4-113" fmla="*/ 2318 h 2362"/>
              <a:gd name="connsiteY4-114" fmla="*/ 2318 h 2362"/>
              <a:gd name="connsiteX5-115" fmla="*/ 2318 h 2362"/>
              <a:gd name="connsiteY5-116" fmla="*/ 2318 h 2362"/>
              <a:gd name="connsiteX6" fmla="*/ 2318 h 2362"/>
              <a:gd name="connsiteY6" fmla="*/ 2318 h 2362"/>
              <a:gd name="connsiteX0-117" fmla="*/ 2318 h 2362"/>
              <a:gd name="connsiteY0-118" fmla="*/ 2318 h 2362"/>
              <a:gd name="connsiteX1-119" fmla="*/ 2318 h 2362"/>
              <a:gd name="connsiteY1-120" fmla="*/ 2318 h 2362"/>
              <a:gd name="connsiteX2-121" fmla="*/ 2318 h 2362"/>
              <a:gd name="connsiteY2-122" fmla="*/ 2318 h 2362"/>
              <a:gd name="connsiteX3-123" fmla="*/ 2318 h 2362"/>
              <a:gd name="connsiteY3-124" fmla="*/ 2318 h 2362"/>
              <a:gd name="connsiteX4-125" fmla="*/ 2318 h 2362"/>
              <a:gd name="connsiteY4-126" fmla="*/ 2318 h 2362"/>
              <a:gd name="connsiteX5-127" fmla="*/ 2318 h 2362"/>
              <a:gd name="connsiteY5-128" fmla="*/ 2318 h 2362"/>
              <a:gd name="connsiteX6-129" fmla="*/ 2318 h 2362"/>
              <a:gd name="connsiteY6-130" fmla="*/ 2318 h 2362"/>
              <a:gd name="connsiteX0-131" fmla="*/ 2318 h 2362"/>
              <a:gd name="connsiteY0-132" fmla="*/ 2318 h 2362"/>
              <a:gd name="connsiteX1-133" fmla="*/ 2318 h 2362"/>
              <a:gd name="connsiteY1-134" fmla="*/ 2318 h 2362"/>
              <a:gd name="connsiteX2-135" fmla="*/ 2318 h 2362"/>
              <a:gd name="connsiteY2-136" fmla="*/ 2318 h 2362"/>
              <a:gd name="connsiteX3-137" fmla="*/ 2318 h 2362"/>
              <a:gd name="connsiteY3-138" fmla="*/ 2318 h 2362"/>
              <a:gd name="connsiteX4-139" fmla="*/ 2318 h 2362"/>
              <a:gd name="connsiteY4-140" fmla="*/ 2318 h 2362"/>
              <a:gd name="connsiteX5-141" fmla="*/ 2318 h 2362"/>
              <a:gd name="connsiteY5-142" fmla="*/ 2318 h 2362"/>
              <a:gd name="connsiteX6-143" fmla="*/ 2318 h 2362"/>
              <a:gd name="connsiteY6-144" fmla="*/ 2318 h 2362"/>
              <a:gd name="connsiteX0-145" fmla="*/ 2318 h 2362"/>
              <a:gd name="connsiteY0-146" fmla="*/ 2318 h 2362"/>
              <a:gd name="connsiteX1-147" fmla="*/ 2318 h 2362"/>
              <a:gd name="connsiteY1-148" fmla="*/ 2318 h 2362"/>
              <a:gd name="connsiteX2-149" fmla="*/ 2318 h 2362"/>
              <a:gd name="connsiteY2-150" fmla="*/ 2318 h 2362"/>
              <a:gd name="connsiteX3-151" fmla="*/ 2318 h 2362"/>
              <a:gd name="connsiteY3-152" fmla="*/ 2318 h 2362"/>
              <a:gd name="connsiteX4-153" fmla="*/ 2318 h 2362"/>
              <a:gd name="connsiteY4-154" fmla="*/ 2318 h 2362"/>
              <a:gd name="connsiteX5-155" fmla="*/ 2318 h 2362"/>
              <a:gd name="connsiteY5-156" fmla="*/ 2318 h 2362"/>
              <a:gd name="connsiteX6-157" fmla="*/ 2318 h 2362"/>
              <a:gd name="connsiteY6-158" fmla="*/ 2318 h 2362"/>
              <a:gd name="connsiteX0-159" fmla="*/ 2318 h 2362"/>
              <a:gd name="connsiteY0-160" fmla="*/ 2318 h 2362"/>
              <a:gd name="connsiteX1-161" fmla="*/ 2318 h 2362"/>
              <a:gd name="connsiteY1-162" fmla="*/ 2318 h 2362"/>
              <a:gd name="connsiteX2-163" fmla="*/ 2318 h 2362"/>
              <a:gd name="connsiteY2-164" fmla="*/ 2318 h 2362"/>
              <a:gd name="connsiteX3-165" fmla="*/ 2318 h 2362"/>
              <a:gd name="connsiteY3-166" fmla="*/ 2318 h 2362"/>
              <a:gd name="connsiteX4-167" fmla="*/ 2318 h 2362"/>
              <a:gd name="connsiteY4-168" fmla="*/ 2318 h 2362"/>
              <a:gd name="connsiteX5-169" fmla="*/ 2318 h 2362"/>
              <a:gd name="connsiteY5-170" fmla="*/ 2318 h 2362"/>
              <a:gd name="connsiteX6-171" fmla="*/ 2318 h 2362"/>
              <a:gd name="connsiteY6-172" fmla="*/ 2318 h 2362"/>
              <a:gd name="connsiteX0-173" fmla="*/ 2318 h 2362"/>
              <a:gd name="connsiteY0-174" fmla="*/ 2318 h 2362"/>
              <a:gd name="connsiteX1-175" fmla="*/ 2318 h 2362"/>
              <a:gd name="connsiteY1-176" fmla="*/ 2318 h 2362"/>
              <a:gd name="connsiteX2-177" fmla="*/ 2318 h 2362"/>
              <a:gd name="connsiteY2-178" fmla="*/ 2318 h 2362"/>
              <a:gd name="connsiteX3-179" fmla="*/ 2318 h 2362"/>
              <a:gd name="connsiteY3-180" fmla="*/ 2318 h 2362"/>
              <a:gd name="connsiteX4-181" fmla="*/ 2318 h 2362"/>
              <a:gd name="connsiteY4-182" fmla="*/ 2318 h 2362"/>
              <a:gd name="connsiteX5-183" fmla="*/ 2318 h 2362"/>
              <a:gd name="connsiteY5-184" fmla="*/ 2318 h 2362"/>
              <a:gd name="connsiteX6-185" fmla="*/ 2318 h 2362"/>
              <a:gd name="connsiteY6-186" fmla="*/ 2318 h 2362"/>
              <a:gd name="connsiteX0-187" fmla="*/ 2318 h 2362"/>
              <a:gd name="connsiteY0-188" fmla="*/ 2318 h 2362"/>
              <a:gd name="connsiteX1-189" fmla="*/ 2318 h 2362"/>
              <a:gd name="connsiteY1-190" fmla="*/ 2318 h 2362"/>
              <a:gd name="connsiteX2-191" fmla="*/ 2318 h 2362"/>
              <a:gd name="connsiteY2-192" fmla="*/ 2318 h 2362"/>
              <a:gd name="connsiteX3-193" fmla="*/ 2318 h 2362"/>
              <a:gd name="connsiteY3-194" fmla="*/ 2318 h 2362"/>
              <a:gd name="connsiteX4-195" fmla="*/ 2318 h 2362"/>
              <a:gd name="connsiteY4-196" fmla="*/ 2318 h 2362"/>
              <a:gd name="connsiteX5-197" fmla="*/ 2318 h 2362"/>
              <a:gd name="connsiteY5-198" fmla="*/ 2318 h 2362"/>
              <a:gd name="connsiteX6-199" fmla="*/ 2318 h 2362"/>
              <a:gd name="connsiteY6-200" fmla="*/ 2318 h 2362"/>
              <a:gd name="connsiteX0-201" fmla="*/ 2318 h 2362"/>
              <a:gd name="connsiteY0-202" fmla="*/ 2318 h 2362"/>
              <a:gd name="connsiteX1-203" fmla="*/ 2318 h 2362"/>
              <a:gd name="connsiteY1-204" fmla="*/ 2318 h 2362"/>
              <a:gd name="connsiteX2-205" fmla="*/ 2318 h 2362"/>
              <a:gd name="connsiteY2-206" fmla="*/ 2318 h 2362"/>
              <a:gd name="connsiteX3-207" fmla="*/ 2318 h 2362"/>
              <a:gd name="connsiteY3-208" fmla="*/ 2318 h 2362"/>
              <a:gd name="connsiteX4-209" fmla="*/ 2318 h 2362"/>
              <a:gd name="connsiteY4-210" fmla="*/ 2318 h 2362"/>
              <a:gd name="connsiteX5-211" fmla="*/ 2318 h 2362"/>
              <a:gd name="connsiteY5-212" fmla="*/ 2318 h 2362"/>
              <a:gd name="connsiteX6-213" fmla="*/ 2318 h 2362"/>
              <a:gd name="connsiteY6-214" fmla="*/ 2318 h 2362"/>
              <a:gd name="connsiteX0-215" fmla="*/ 2318 h 2362"/>
              <a:gd name="connsiteY0-216" fmla="*/ 2318 h 2362"/>
              <a:gd name="connsiteX1-217" fmla="*/ 2318 h 2362"/>
              <a:gd name="connsiteY1-218" fmla="*/ 2318 h 2362"/>
              <a:gd name="connsiteX2-219" fmla="*/ 2318 h 2362"/>
              <a:gd name="connsiteY2-220" fmla="*/ 2318 h 2362"/>
              <a:gd name="connsiteX3-221" fmla="*/ 2318 h 2362"/>
              <a:gd name="connsiteY3-222" fmla="*/ 2318 h 2362"/>
              <a:gd name="connsiteX4-223" fmla="*/ 2318 h 2362"/>
              <a:gd name="connsiteY4-224" fmla="*/ 2318 h 2362"/>
              <a:gd name="connsiteX5-225" fmla="*/ 2318 h 2362"/>
              <a:gd name="connsiteY5-226" fmla="*/ 2318 h 2362"/>
              <a:gd name="connsiteX6-227" fmla="*/ 2318 h 2362"/>
              <a:gd name="connsiteY6-228" fmla="*/ 2318 h 2362"/>
              <a:gd name="connsiteX0-229" fmla="*/ 2318 h 2362"/>
              <a:gd name="connsiteY0-230" fmla="*/ 2318 h 2362"/>
              <a:gd name="connsiteX1-231" fmla="*/ 2318 h 2362"/>
              <a:gd name="connsiteY1-232" fmla="*/ 2318 h 2362"/>
              <a:gd name="connsiteX2-233" fmla="*/ 2318 h 2362"/>
              <a:gd name="connsiteY2-234" fmla="*/ 2318 h 2362"/>
              <a:gd name="connsiteX3-235" fmla="*/ 2318 h 2362"/>
              <a:gd name="connsiteY3-236" fmla="*/ 2318 h 2362"/>
              <a:gd name="connsiteX4-237" fmla="*/ 2318 h 2362"/>
              <a:gd name="connsiteY4-238" fmla="*/ 2318 h 2362"/>
              <a:gd name="connsiteX5-239" fmla="*/ 2318 h 2362"/>
              <a:gd name="connsiteY5-240" fmla="*/ 2318 h 2362"/>
              <a:gd name="connsiteX6-241" fmla="*/ 2318 h 2362"/>
              <a:gd name="connsiteY6-242" fmla="*/ 2318 h 2362"/>
              <a:gd name="connsiteX0-243" fmla="*/ 2318 h 2362"/>
              <a:gd name="connsiteY0-244" fmla="*/ 2318 h 2362"/>
              <a:gd name="connsiteX1-245" fmla="*/ 2318 h 2362"/>
              <a:gd name="connsiteY1-246" fmla="*/ 2318 h 2362"/>
              <a:gd name="connsiteX2-247" fmla="*/ 2318 h 2362"/>
              <a:gd name="connsiteY2-248" fmla="*/ 2318 h 2362"/>
              <a:gd name="connsiteX3-249" fmla="*/ 2318 h 2362"/>
              <a:gd name="connsiteY3-250" fmla="*/ 2318 h 2362"/>
              <a:gd name="connsiteX4-251" fmla="*/ 2318 h 2362"/>
              <a:gd name="connsiteY4-252" fmla="*/ 2318 h 2362"/>
              <a:gd name="connsiteX5-253" fmla="*/ 2318 h 2362"/>
              <a:gd name="connsiteY5-254" fmla="*/ 2318 h 2362"/>
              <a:gd name="connsiteX6-255" fmla="*/ 2318 h 2362"/>
              <a:gd name="connsiteY6-256" fmla="*/ 2318 h 2362"/>
              <a:gd name="connsiteX0-257" fmla="*/ 2318 h 2362"/>
              <a:gd name="connsiteY0-258" fmla="*/ 2318 h 2362"/>
              <a:gd name="connsiteX1-259" fmla="*/ 2318 h 2362"/>
              <a:gd name="connsiteY1-260" fmla="*/ 2318 h 2362"/>
              <a:gd name="connsiteX2-261" fmla="*/ 2318 h 2362"/>
              <a:gd name="connsiteY2-262" fmla="*/ 2318 h 2362"/>
              <a:gd name="connsiteX3-263" fmla="*/ 2318 h 2362"/>
              <a:gd name="connsiteY3-264" fmla="*/ 2318 h 2362"/>
              <a:gd name="connsiteX4-265" fmla="*/ 2318 h 2362"/>
              <a:gd name="connsiteY4-266" fmla="*/ 2318 h 2362"/>
              <a:gd name="connsiteX5-267" fmla="*/ 2318 h 2362"/>
              <a:gd name="connsiteY5-268" fmla="*/ 2318 h 2362"/>
              <a:gd name="connsiteX6-269" fmla="*/ 2318 h 2362"/>
              <a:gd name="connsiteY6-270" fmla="*/ 2318 h 2362"/>
              <a:gd name="connsiteX0-271" fmla="*/ 2318 h 2362"/>
              <a:gd name="connsiteY0-272" fmla="*/ 2318 h 2362"/>
              <a:gd name="connsiteX1-273" fmla="*/ 2318 h 2362"/>
              <a:gd name="connsiteY1-274" fmla="*/ 2318 h 2362"/>
              <a:gd name="connsiteX2-275" fmla="*/ 2318 h 2362"/>
              <a:gd name="connsiteY2-276" fmla="*/ 2318 h 2362"/>
              <a:gd name="connsiteX3-277" fmla="*/ 2318 h 2362"/>
              <a:gd name="connsiteY3-278" fmla="*/ 2318 h 2362"/>
              <a:gd name="connsiteX4-279" fmla="*/ 2318 h 2362"/>
              <a:gd name="connsiteY4-280" fmla="*/ 2318 h 2362"/>
              <a:gd name="connsiteX5-281" fmla="*/ 2318 h 2362"/>
              <a:gd name="connsiteY5-282" fmla="*/ 2318 h 2362"/>
              <a:gd name="connsiteX6-283" fmla="*/ 2318 h 2362"/>
              <a:gd name="connsiteY6-284" fmla="*/ 2318 h 2362"/>
              <a:gd name="connsiteX0-285" fmla="*/ 2318 h 2362"/>
              <a:gd name="connsiteY0-286" fmla="*/ 2318 h 2362"/>
              <a:gd name="connsiteX1-287" fmla="*/ 2318 h 2362"/>
              <a:gd name="connsiteY1-288" fmla="*/ 2318 h 2362"/>
              <a:gd name="connsiteX2-289" fmla="*/ 2318 h 2362"/>
              <a:gd name="connsiteY2-290" fmla="*/ 2318 h 2362"/>
              <a:gd name="connsiteX3-291" fmla="*/ 2318 h 2362"/>
              <a:gd name="connsiteY3-292" fmla="*/ 2318 h 2362"/>
              <a:gd name="connsiteX4-293" fmla="*/ 2318 h 2362"/>
              <a:gd name="connsiteY4-294" fmla="*/ 2318 h 2362"/>
              <a:gd name="connsiteX5-295" fmla="*/ 2318 h 2362"/>
              <a:gd name="connsiteY5-296" fmla="*/ 2318 h 2362"/>
              <a:gd name="connsiteX0-297" fmla="*/ 2318 h 2362"/>
              <a:gd name="connsiteY0-298" fmla="*/ 2318 h 2362"/>
              <a:gd name="connsiteX1-299" fmla="*/ 2318 h 2362"/>
              <a:gd name="connsiteY1-300" fmla="*/ 2318 h 2362"/>
              <a:gd name="connsiteX2-301" fmla="*/ 2318 h 2362"/>
              <a:gd name="connsiteY2-302" fmla="*/ 2318 h 2362"/>
              <a:gd name="connsiteX3-303" fmla="*/ 2318 h 2362"/>
              <a:gd name="connsiteY3-304" fmla="*/ 2318 h 2362"/>
              <a:gd name="connsiteX4-305" fmla="*/ 2318 h 2362"/>
              <a:gd name="connsiteY4-306" fmla="*/ 2318 h 2362"/>
              <a:gd name="connsiteX5-307" fmla="*/ 2318 h 2362"/>
              <a:gd name="connsiteY5-308" fmla="*/ 2318 h 2362"/>
              <a:gd name="connsiteX0-309" fmla="*/ 2318 h 2362"/>
              <a:gd name="connsiteY0-310" fmla="*/ 2318 h 2362"/>
              <a:gd name="connsiteX1-311" fmla="*/ 2318 h 2362"/>
              <a:gd name="connsiteY1-312" fmla="*/ 2318 h 2362"/>
              <a:gd name="connsiteX2-313" fmla="*/ 2318 h 2362"/>
              <a:gd name="connsiteY2-314" fmla="*/ 2318 h 2362"/>
              <a:gd name="connsiteX3-315" fmla="*/ 2318 h 2362"/>
              <a:gd name="connsiteY3-316" fmla="*/ 2318 h 2362"/>
              <a:gd name="connsiteX4-317" fmla="*/ 2318 h 2362"/>
              <a:gd name="connsiteY4-318" fmla="*/ 2318 h 2362"/>
              <a:gd name="connsiteX5-319" fmla="*/ 2318 h 2362"/>
              <a:gd name="connsiteY5-320" fmla="*/ 2318 h 2362"/>
              <a:gd name="connsiteX0-321" fmla="*/ 2318 h 2362"/>
              <a:gd name="connsiteY0-322" fmla="*/ 2318 h 2362"/>
              <a:gd name="connsiteX1-323" fmla="*/ 2318 h 2362"/>
              <a:gd name="connsiteY1-324" fmla="*/ 2318 h 2362"/>
              <a:gd name="connsiteX2-325" fmla="*/ 2318 h 2362"/>
              <a:gd name="connsiteY2-326" fmla="*/ 2318 h 2362"/>
              <a:gd name="connsiteX3-327" fmla="*/ 2318 h 2362"/>
              <a:gd name="connsiteY3-328" fmla="*/ 2318 h 2362"/>
              <a:gd name="connsiteX4-329" fmla="*/ 2318 h 2362"/>
              <a:gd name="connsiteY4-330" fmla="*/ 2318 h 2362"/>
              <a:gd name="connsiteX5-331" fmla="*/ 2318 h 2362"/>
              <a:gd name="connsiteY5-332" fmla="*/ 2318 h 2362"/>
              <a:gd name="connsiteX0-333" fmla="*/ 2318 h 2362"/>
              <a:gd name="connsiteY0-334" fmla="*/ 2318 h 2362"/>
              <a:gd name="connsiteX1-335" fmla="*/ 2318 h 2362"/>
              <a:gd name="connsiteY1-336" fmla="*/ 2318 h 2362"/>
              <a:gd name="connsiteX2-337" fmla="*/ 2318 h 2362"/>
              <a:gd name="connsiteY2-338" fmla="*/ 2318 h 2362"/>
              <a:gd name="connsiteX3-339" fmla="*/ 2318 h 2362"/>
              <a:gd name="connsiteY3-340" fmla="*/ 2318 h 2362"/>
              <a:gd name="connsiteX4-341" fmla="*/ 2318 h 2362"/>
              <a:gd name="connsiteY4-342" fmla="*/ 2318 h 2362"/>
              <a:gd name="connsiteX5-343" fmla="*/ 2318 h 2362"/>
              <a:gd name="connsiteY5-344" fmla="*/ 2318 h 2362"/>
              <a:gd name="connsiteX0-345" fmla="*/ 2318 h 2362"/>
              <a:gd name="connsiteY0-346" fmla="*/ 2318 h 2362"/>
              <a:gd name="connsiteX1-347" fmla="*/ 2318 h 2362"/>
              <a:gd name="connsiteY1-348" fmla="*/ 2318 h 2362"/>
              <a:gd name="connsiteX2-349" fmla="*/ 2318 h 2362"/>
              <a:gd name="connsiteY2-350" fmla="*/ 2318 h 2362"/>
              <a:gd name="connsiteX3-351" fmla="*/ 2318 h 2362"/>
              <a:gd name="connsiteY3-352" fmla="*/ 2318 h 2362"/>
              <a:gd name="connsiteX4-353" fmla="*/ 2318 h 2362"/>
              <a:gd name="connsiteY4-354" fmla="*/ 2318 h 2362"/>
              <a:gd name="connsiteX5-355" fmla="*/ 2318 h 2362"/>
              <a:gd name="connsiteY5-356" fmla="*/ 2318 h 2362"/>
              <a:gd name="connsiteX0-357" fmla="*/ 2318 h 2362"/>
              <a:gd name="connsiteY0-358" fmla="*/ 2318 h 2362"/>
              <a:gd name="connsiteX1-359" fmla="*/ 2318 h 2362"/>
              <a:gd name="connsiteY1-360" fmla="*/ 2318 h 2362"/>
              <a:gd name="connsiteX2-361" fmla="*/ 2318 h 2362"/>
              <a:gd name="connsiteY2-362" fmla="*/ 2318 h 2362"/>
              <a:gd name="connsiteX3-363" fmla="*/ 2318 h 2362"/>
              <a:gd name="connsiteY3-364" fmla="*/ 2318 h 2362"/>
              <a:gd name="connsiteX4-365" fmla="*/ 2318 h 2362"/>
              <a:gd name="connsiteY4-366" fmla="*/ 2318 h 2362"/>
              <a:gd name="connsiteX5-367" fmla="*/ 2318 h 2362"/>
              <a:gd name="connsiteY5-368" fmla="*/ 2318 h 2362"/>
              <a:gd name="connsiteX0-369" fmla="*/ 2318 h 2362"/>
              <a:gd name="connsiteY0-370" fmla="*/ 2318 h 2362"/>
              <a:gd name="connsiteX1-371" fmla="*/ 2318 h 2362"/>
              <a:gd name="connsiteY1-372" fmla="*/ 2318 h 2362"/>
              <a:gd name="connsiteX2-373" fmla="*/ 2318 h 2362"/>
              <a:gd name="connsiteY2-374" fmla="*/ 2318 h 2362"/>
              <a:gd name="connsiteX3-375" fmla="*/ 2318 h 2362"/>
              <a:gd name="connsiteY3-376" fmla="*/ 2318 h 2362"/>
              <a:gd name="connsiteX4-377" fmla="*/ 2318 h 2362"/>
              <a:gd name="connsiteY4-378" fmla="*/ 2318 h 2362"/>
              <a:gd name="connsiteX5-379" fmla="*/ 2318 h 2362"/>
              <a:gd name="connsiteY5-380" fmla="*/ 2318 h 2362"/>
              <a:gd name="connsiteX0-381" fmla="*/ 2318 h 2362"/>
              <a:gd name="connsiteY0-382" fmla="*/ 2318 h 2362"/>
              <a:gd name="connsiteX1-383" fmla="*/ 2318 h 2362"/>
              <a:gd name="connsiteY1-384" fmla="*/ 2318 h 2362"/>
              <a:gd name="connsiteX2-385" fmla="*/ 2318 h 2362"/>
              <a:gd name="connsiteY2-386" fmla="*/ 2318 h 2362"/>
              <a:gd name="connsiteX3-387" fmla="*/ 2318 h 2362"/>
              <a:gd name="connsiteY3-388" fmla="*/ 2318 h 2362"/>
              <a:gd name="connsiteX4-389" fmla="*/ 2318 h 2362"/>
              <a:gd name="connsiteY4-390" fmla="*/ 2318 h 2362"/>
              <a:gd name="connsiteX5-391" fmla="*/ 2318 h 2362"/>
              <a:gd name="connsiteY5-392" fmla="*/ 2318 h 2362"/>
              <a:gd name="connsiteX0-393" fmla="*/ 2318 h 2362"/>
              <a:gd name="connsiteY0-394" fmla="*/ 2318 h 2362"/>
              <a:gd name="connsiteX1-395" fmla="*/ 2318 h 2362"/>
              <a:gd name="connsiteY1-396" fmla="*/ 2318 h 2362"/>
              <a:gd name="connsiteX2-397" fmla="*/ 2318 h 2362"/>
              <a:gd name="connsiteY2-398" fmla="*/ 2318 h 2362"/>
              <a:gd name="connsiteX3-399" fmla="*/ 2318 h 2362"/>
              <a:gd name="connsiteY3-400" fmla="*/ 2318 h 2362"/>
              <a:gd name="connsiteX4-401" fmla="*/ 2318 h 2362"/>
              <a:gd name="connsiteY4-402" fmla="*/ 2318 h 2362"/>
              <a:gd name="connsiteX5-403" fmla="*/ 2318 h 2362"/>
              <a:gd name="connsiteY5-404" fmla="*/ 2318 h 2362"/>
              <a:gd name="connsiteX0-405" fmla="*/ 2318 h 2362"/>
              <a:gd name="connsiteY0-406" fmla="*/ 2318 h 2362"/>
              <a:gd name="connsiteX1-407" fmla="*/ 2318 h 2362"/>
              <a:gd name="connsiteY1-408" fmla="*/ 2318 h 2362"/>
              <a:gd name="connsiteX2-409" fmla="*/ 2318 h 2362"/>
              <a:gd name="connsiteY2-410" fmla="*/ 2318 h 2362"/>
              <a:gd name="connsiteX3-411" fmla="*/ 2318 h 2362"/>
              <a:gd name="connsiteY3-412" fmla="*/ 2318 h 2362"/>
              <a:gd name="connsiteX4-413" fmla="*/ 2318 h 2362"/>
              <a:gd name="connsiteY4-414" fmla="*/ 2318 h 2362"/>
              <a:gd name="connsiteX5-415" fmla="*/ 2318 h 2362"/>
              <a:gd name="connsiteY5-416" fmla="*/ 2318 h 2362"/>
              <a:gd name="connsiteX0-417" fmla="*/ 2318 h 2362"/>
              <a:gd name="connsiteY0-418" fmla="*/ 2318 h 2362"/>
              <a:gd name="connsiteX1-419" fmla="*/ 2318 h 2362"/>
              <a:gd name="connsiteY1-420" fmla="*/ 2318 h 2362"/>
              <a:gd name="connsiteX2-421" fmla="*/ 2318 h 2362"/>
              <a:gd name="connsiteY2-422" fmla="*/ 2318 h 2362"/>
              <a:gd name="connsiteX3-423" fmla="*/ 2318 h 2362"/>
              <a:gd name="connsiteY3-424" fmla="*/ 2318 h 2362"/>
              <a:gd name="connsiteX4-425" fmla="*/ 2318 h 2362"/>
              <a:gd name="connsiteY4-426" fmla="*/ 2318 h 2362"/>
              <a:gd name="connsiteX5-427" fmla="*/ 2318 h 2362"/>
              <a:gd name="connsiteY5-428" fmla="*/ 2318 h 2362"/>
              <a:gd name="connsiteX0-429" fmla="*/ 2318 h 2362"/>
              <a:gd name="connsiteY0-430" fmla="*/ 2318 h 2362"/>
              <a:gd name="connsiteX1-431" fmla="*/ 2318 h 2362"/>
              <a:gd name="connsiteY1-432" fmla="*/ 2318 h 2362"/>
              <a:gd name="connsiteX2-433" fmla="*/ 2318 h 2362"/>
              <a:gd name="connsiteY2-434" fmla="*/ 2318 h 2362"/>
              <a:gd name="connsiteX3-435" fmla="*/ 2318 h 2362"/>
              <a:gd name="connsiteY3-436" fmla="*/ 2318 h 2362"/>
              <a:gd name="connsiteX4-437" fmla="*/ 2318 h 2362"/>
              <a:gd name="connsiteY4-438" fmla="*/ 2318 h 2362"/>
              <a:gd name="connsiteX5-439" fmla="*/ 2318 h 2362"/>
              <a:gd name="connsiteY5-440" fmla="*/ 2318 h 2362"/>
              <a:gd name="connsiteX0-441" fmla="*/ 2318 h 2362"/>
              <a:gd name="connsiteY0-442" fmla="*/ 2318 h 2362"/>
              <a:gd name="connsiteX1-443" fmla="*/ 2318 h 2362"/>
              <a:gd name="connsiteY1-444" fmla="*/ 2318 h 2362"/>
              <a:gd name="connsiteX2-445" fmla="*/ 2318 h 2362"/>
              <a:gd name="connsiteY2-446" fmla="*/ 2318 h 2362"/>
              <a:gd name="connsiteX3-447" fmla="*/ 2318 h 2362"/>
              <a:gd name="connsiteY3-448" fmla="*/ 2318 h 2362"/>
              <a:gd name="connsiteX4-449" fmla="*/ 2318 h 2362"/>
              <a:gd name="connsiteY4-450" fmla="*/ 2318 h 2362"/>
              <a:gd name="connsiteX0-451" fmla="*/ 2318 h 2362"/>
              <a:gd name="connsiteY0-452" fmla="*/ 2318 h 2362"/>
              <a:gd name="connsiteX1-453" fmla="*/ 2318 h 2362"/>
              <a:gd name="connsiteY1-454" fmla="*/ 2318 h 2362"/>
              <a:gd name="connsiteX2-455" fmla="*/ 2318 h 2362"/>
              <a:gd name="connsiteY2-456" fmla="*/ 2318 h 2362"/>
              <a:gd name="connsiteX3-457" fmla="*/ 2318 h 2362"/>
              <a:gd name="connsiteY3-458" fmla="*/ 2318 h 2362"/>
              <a:gd name="connsiteX4-459" fmla="*/ 2318 h 2362"/>
              <a:gd name="connsiteY4-460" fmla="*/ 2318 h 2362"/>
              <a:gd name="connsiteX0-461" fmla="*/ 2318 h 2362"/>
              <a:gd name="connsiteY0-462" fmla="*/ 2318 h 2362"/>
              <a:gd name="connsiteX1-463" fmla="*/ 2318 h 2362"/>
              <a:gd name="connsiteY1-464" fmla="*/ 2318 h 2362"/>
              <a:gd name="connsiteX2-465" fmla="*/ 2318 h 2362"/>
              <a:gd name="connsiteY2-466" fmla="*/ 2318 h 2362"/>
              <a:gd name="connsiteX3-467" fmla="*/ 2318 h 2362"/>
              <a:gd name="connsiteY3-468" fmla="*/ 2318 h 2362"/>
              <a:gd name="connsiteX4-469" fmla="*/ 2318 h 2362"/>
              <a:gd name="connsiteY4-470" fmla="*/ 2318 h 2362"/>
              <a:gd name="connsiteX0-471" fmla="*/ 2318 h 2362"/>
              <a:gd name="connsiteY0-472" fmla="*/ 2318 h 2362"/>
              <a:gd name="connsiteX1-473" fmla="*/ 2318 h 2362"/>
              <a:gd name="connsiteY1-474" fmla="*/ 2318 h 2362"/>
              <a:gd name="connsiteX2-475" fmla="*/ 2318 h 2362"/>
              <a:gd name="connsiteY2-476" fmla="*/ 2318 h 2362"/>
              <a:gd name="connsiteX3-477" fmla="*/ 2318 h 2362"/>
              <a:gd name="connsiteY3-478" fmla="*/ 2318 h 2362"/>
              <a:gd name="connsiteX4-479" fmla="*/ 2318 h 2362"/>
              <a:gd name="connsiteY4-480" fmla="*/ 2318 h 2362"/>
              <a:gd name="connsiteX0-481" fmla="*/ 2318 h 2362"/>
              <a:gd name="connsiteY0-482" fmla="*/ 2318 h 2362"/>
              <a:gd name="connsiteX1-483" fmla="*/ 2318 h 2362"/>
              <a:gd name="connsiteY1-484" fmla="*/ 2318 h 2362"/>
              <a:gd name="connsiteX2-485" fmla="*/ 2318 h 2362"/>
              <a:gd name="connsiteY2-486" fmla="*/ 2318 h 2362"/>
              <a:gd name="connsiteX3-487" fmla="*/ 2318 h 2362"/>
              <a:gd name="connsiteY3-488" fmla="*/ 2318 h 2362"/>
              <a:gd name="connsiteX4-489" fmla="*/ 2318 h 2362"/>
              <a:gd name="connsiteY4-490" fmla="*/ 2318 h 2362"/>
              <a:gd name="connsiteX0-491" fmla="*/ 2318 h 2362"/>
              <a:gd name="connsiteY0-492" fmla="*/ 2318 h 2362"/>
              <a:gd name="connsiteX1-493" fmla="*/ 2318 h 2362"/>
              <a:gd name="connsiteY1-494" fmla="*/ 2318 h 2362"/>
              <a:gd name="connsiteX2-495" fmla="*/ 2318 h 2362"/>
              <a:gd name="connsiteY2-496" fmla="*/ 2318 h 2362"/>
              <a:gd name="connsiteX3-497" fmla="*/ 2318 h 2362"/>
              <a:gd name="connsiteY3-498" fmla="*/ 2318 h 2362"/>
              <a:gd name="connsiteX4-499" fmla="*/ 2318 h 2362"/>
              <a:gd name="connsiteY4-500" fmla="*/ 2318 h 2362"/>
              <a:gd name="connsiteX0-501" fmla="*/ 2318 h 2362"/>
              <a:gd name="connsiteY0-502" fmla="*/ 2318 h 2362"/>
              <a:gd name="connsiteX1-503" fmla="*/ 2318 h 2362"/>
              <a:gd name="connsiteY1-504" fmla="*/ 2318 h 2362"/>
              <a:gd name="connsiteX2-505" fmla="*/ 2318 h 2362"/>
              <a:gd name="connsiteY2-506" fmla="*/ 2318 h 2362"/>
              <a:gd name="connsiteX3-507" fmla="*/ 2318 h 2362"/>
              <a:gd name="connsiteY3-508" fmla="*/ 2318 h 2362"/>
              <a:gd name="connsiteX4-509" fmla="*/ 2318 h 2362"/>
              <a:gd name="connsiteY4-510" fmla="*/ 2318 h 2362"/>
              <a:gd name="connsiteX0-511" fmla="*/ 2318 h 2362"/>
              <a:gd name="connsiteY0-512" fmla="*/ 2318 h 2362"/>
              <a:gd name="connsiteX1-513" fmla="*/ 2318 h 2362"/>
              <a:gd name="connsiteY1-514" fmla="*/ 2318 h 2362"/>
              <a:gd name="connsiteX2-515" fmla="*/ 2318 h 2362"/>
              <a:gd name="connsiteY2-516" fmla="*/ 2318 h 2362"/>
              <a:gd name="connsiteX3-517" fmla="*/ 2318 h 2362"/>
              <a:gd name="connsiteY3-518" fmla="*/ 2318 h 2362"/>
              <a:gd name="connsiteX4-519" fmla="*/ 2318 h 2362"/>
              <a:gd name="connsiteY4-520" fmla="*/ 2318 h 2362"/>
              <a:gd name="connsiteX0-521" fmla="*/ 2318 h 2362"/>
              <a:gd name="connsiteY0-522" fmla="*/ 2318 h 2362"/>
              <a:gd name="connsiteX1-523" fmla="*/ 2318 h 2362"/>
              <a:gd name="connsiteY1-524" fmla="*/ 2318 h 2362"/>
              <a:gd name="connsiteX2-525" fmla="*/ 2318 h 2362"/>
              <a:gd name="connsiteY2-526" fmla="*/ 2318 h 2362"/>
              <a:gd name="connsiteX3-527" fmla="*/ 2318 h 2362"/>
              <a:gd name="connsiteY3-528" fmla="*/ 2318 h 2362"/>
              <a:gd name="connsiteX4-529" fmla="*/ 2318 h 2362"/>
              <a:gd name="connsiteY4-530" fmla="*/ 2318 h 2362"/>
              <a:gd name="connsiteX0-531" fmla="*/ 2318 h 2362"/>
              <a:gd name="connsiteY0-532" fmla="*/ 2318 h 2362"/>
              <a:gd name="connsiteX1-533" fmla="*/ 2318 h 2362"/>
              <a:gd name="connsiteY1-534" fmla="*/ 2318 h 2362"/>
              <a:gd name="connsiteX2-535" fmla="*/ 2318 h 2362"/>
              <a:gd name="connsiteY2-536" fmla="*/ 2318 h 2362"/>
              <a:gd name="connsiteX3-537" fmla="*/ 2318 h 2362"/>
              <a:gd name="connsiteY3-538" fmla="*/ 2318 h 2362"/>
              <a:gd name="connsiteX4-539" fmla="*/ 2318 h 2362"/>
              <a:gd name="connsiteY4-540" fmla="*/ 2318 h 2362"/>
              <a:gd name="connsiteX0-541" fmla="*/ 2318 h 2362"/>
              <a:gd name="connsiteY0-542" fmla="*/ 2318 h 2362"/>
              <a:gd name="connsiteX1-543" fmla="*/ 2318 h 2362"/>
              <a:gd name="connsiteY1-544" fmla="*/ 2318 h 2362"/>
              <a:gd name="connsiteX2-545" fmla="*/ 2318 h 2362"/>
              <a:gd name="connsiteY2-546" fmla="*/ 2318 h 2362"/>
              <a:gd name="connsiteX3-547" fmla="*/ 2318 h 2362"/>
              <a:gd name="connsiteY3-548" fmla="*/ 2318 h 2362"/>
              <a:gd name="connsiteX4-549" fmla="*/ 2318 h 2362"/>
              <a:gd name="connsiteY4-550" fmla="*/ 2318 h 2362"/>
              <a:gd name="connsiteX0-551" fmla="*/ 2318 h 2362"/>
              <a:gd name="connsiteY0-552" fmla="*/ 2318 h 2362"/>
              <a:gd name="connsiteX1-553" fmla="*/ 2318 h 2362"/>
              <a:gd name="connsiteY1-554" fmla="*/ 2318 h 2362"/>
              <a:gd name="connsiteX2-555" fmla="*/ 2318 h 2362"/>
              <a:gd name="connsiteY2-556" fmla="*/ 2318 h 2362"/>
              <a:gd name="connsiteX3-557" fmla="*/ 2318 h 2362"/>
              <a:gd name="connsiteY3-558" fmla="*/ 2318 h 2362"/>
              <a:gd name="connsiteX4-559" fmla="*/ 2318 h 2362"/>
              <a:gd name="connsiteY4-560" fmla="*/ 2318 h 2362"/>
              <a:gd name="connsiteX0-561" fmla="*/ 2318 h 2362"/>
              <a:gd name="connsiteY0-562" fmla="*/ 2318 h 2362"/>
              <a:gd name="connsiteX1-563" fmla="*/ 2318 h 2362"/>
              <a:gd name="connsiteY1-564" fmla="*/ 2318 h 2362"/>
              <a:gd name="connsiteX2-565" fmla="*/ 2318 h 2362"/>
              <a:gd name="connsiteY2-566" fmla="*/ 2318 h 2362"/>
              <a:gd name="connsiteX3-567" fmla="*/ 2318 h 2362"/>
              <a:gd name="connsiteY3-568" fmla="*/ 2318 h 2362"/>
              <a:gd name="connsiteX4-569" fmla="*/ 2318 h 2362"/>
              <a:gd name="connsiteY4-570" fmla="*/ 2318 h 2362"/>
              <a:gd name="connsiteX0-571" fmla="*/ 2318 h 2362"/>
              <a:gd name="connsiteY0-572" fmla="*/ 2318 h 2362"/>
              <a:gd name="connsiteX1-573" fmla="*/ 2318 h 2362"/>
              <a:gd name="connsiteY1-574" fmla="*/ 2318 h 2362"/>
              <a:gd name="connsiteX2-575" fmla="*/ 2318 h 2362"/>
              <a:gd name="connsiteY2-576" fmla="*/ 2318 h 2362"/>
              <a:gd name="connsiteX3-577" fmla="*/ 2318 h 2362"/>
              <a:gd name="connsiteY3-578" fmla="*/ 2318 h 2362"/>
              <a:gd name="connsiteX4-579" fmla="*/ 2318 h 2362"/>
              <a:gd name="connsiteY4-580" fmla="*/ 2318 h 2362"/>
              <a:gd name="connsiteX0-581" fmla="*/ 2318 h 2362"/>
              <a:gd name="connsiteY0-582" fmla="*/ 2318 h 2362"/>
              <a:gd name="connsiteX1-583" fmla="*/ 2318 h 2362"/>
              <a:gd name="connsiteY1-584" fmla="*/ 2318 h 2362"/>
              <a:gd name="connsiteX2-585" fmla="*/ 2318 h 2362"/>
              <a:gd name="connsiteY2-586" fmla="*/ 2318 h 2362"/>
              <a:gd name="connsiteX3-587" fmla="*/ 2318 h 2362"/>
              <a:gd name="connsiteY3-588" fmla="*/ 2318 h 2362"/>
              <a:gd name="connsiteX4-589" fmla="*/ 2318 h 2362"/>
              <a:gd name="connsiteY4-590" fmla="*/ 2318 h 2362"/>
              <a:gd name="connsiteX0-591" fmla="*/ 2318 h 2362"/>
              <a:gd name="connsiteY0-592" fmla="*/ 2318 h 2362"/>
              <a:gd name="connsiteX1-593" fmla="*/ 2318 h 2362"/>
              <a:gd name="connsiteY1-594" fmla="*/ 2318 h 2362"/>
              <a:gd name="connsiteX2-595" fmla="*/ 2318 h 2362"/>
              <a:gd name="connsiteY2-596" fmla="*/ 2318 h 2362"/>
              <a:gd name="connsiteX3-597" fmla="*/ 2318 h 2362"/>
              <a:gd name="connsiteY3-598" fmla="*/ 2318 h 2362"/>
              <a:gd name="connsiteX4-599" fmla="*/ 2318 h 2362"/>
              <a:gd name="connsiteY4-600" fmla="*/ 2318 h 23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EBEACB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" name="椭圆 31"/>
          <p:cNvSpPr/>
          <p:nvPr/>
        </p:nvSpPr>
        <p:spPr>
          <a:xfrm>
            <a:off x="1470498" y="4134131"/>
            <a:ext cx="2764985" cy="1569985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2-5" fmla="*/ 2318 h 2362"/>
              <a:gd name="connsiteY2-6" fmla="*/ 2318 h 2362"/>
              <a:gd name="connsiteX3-7" fmla="*/ 2318 h 2362"/>
              <a:gd name="connsiteY3-8" fmla="*/ 2318 h 2362"/>
              <a:gd name="connsiteX4-9" fmla="*/ 2318 h 2362"/>
              <a:gd name="connsiteY4-10" fmla="*/ 2318 h 2362"/>
              <a:gd name="connsiteX0-11" fmla="*/ 2318 h 2362"/>
              <a:gd name="connsiteY0-12" fmla="*/ 2318 h 2362"/>
              <a:gd name="connsiteX1-13" fmla="*/ 2318 h 2362"/>
              <a:gd name="connsiteY1-14" fmla="*/ 2318 h 2362"/>
              <a:gd name="connsiteX2-15" fmla="*/ 2318 h 2362"/>
              <a:gd name="connsiteY2-16" fmla="*/ 2318 h 2362"/>
              <a:gd name="connsiteX3-17" fmla="*/ 2318 h 2362"/>
              <a:gd name="connsiteY3-18" fmla="*/ 2318 h 2362"/>
              <a:gd name="connsiteX4-19" fmla="*/ 2318 h 2362"/>
              <a:gd name="connsiteY4-20" fmla="*/ 2318 h 2362"/>
              <a:gd name="connsiteX0-21" fmla="*/ 2318 h 2362"/>
              <a:gd name="connsiteY0-22" fmla="*/ 2318 h 2362"/>
              <a:gd name="connsiteX1-23" fmla="*/ 2318 h 2362"/>
              <a:gd name="connsiteY1-24" fmla="*/ 2318 h 2362"/>
              <a:gd name="connsiteX2-25" fmla="*/ 2318 h 2362"/>
              <a:gd name="connsiteY2-26" fmla="*/ 2318 h 2362"/>
              <a:gd name="connsiteX3-27" fmla="*/ 2318 h 2362"/>
              <a:gd name="connsiteY3-28" fmla="*/ 2318 h 2362"/>
              <a:gd name="connsiteX4-29" fmla="*/ 2318 h 2362"/>
              <a:gd name="connsiteY4-30" fmla="*/ 2318 h 2362"/>
              <a:gd name="connsiteX0-31" fmla="*/ 2318 h 2362"/>
              <a:gd name="connsiteY0-32" fmla="*/ 2318 h 2362"/>
              <a:gd name="connsiteX1-33" fmla="*/ 2318 h 2362"/>
              <a:gd name="connsiteY1-34" fmla="*/ 2318 h 2362"/>
              <a:gd name="connsiteX2-35" fmla="*/ 2318 h 2362"/>
              <a:gd name="connsiteY2-36" fmla="*/ 2318 h 2362"/>
              <a:gd name="connsiteX3-37" fmla="*/ 2318 h 2362"/>
              <a:gd name="connsiteY3-38" fmla="*/ 2318 h 2362"/>
              <a:gd name="connsiteX4-39" fmla="*/ 2318 h 2362"/>
              <a:gd name="connsiteY4-40" fmla="*/ 2318 h 2362"/>
              <a:gd name="connsiteX0-41" fmla="*/ 2318 h 2362"/>
              <a:gd name="connsiteY0-42" fmla="*/ 2318 h 2362"/>
              <a:gd name="connsiteX1-43" fmla="*/ 2318 h 2362"/>
              <a:gd name="connsiteY1-44" fmla="*/ 2318 h 2362"/>
              <a:gd name="connsiteX2-45" fmla="*/ 2318 h 2362"/>
              <a:gd name="connsiteY2-46" fmla="*/ 2318 h 2362"/>
              <a:gd name="connsiteX3-47" fmla="*/ 2318 h 2362"/>
              <a:gd name="connsiteY3-48" fmla="*/ 2318 h 2362"/>
              <a:gd name="connsiteX4-49" fmla="*/ 2318 h 2362"/>
              <a:gd name="connsiteY4-50" fmla="*/ 2318 h 2362"/>
              <a:gd name="connsiteX0-51" fmla="*/ 2318 h 2362"/>
              <a:gd name="connsiteY0-52" fmla="*/ 2318 h 2362"/>
              <a:gd name="connsiteX1-53" fmla="*/ 2318 h 2362"/>
              <a:gd name="connsiteY1-54" fmla="*/ 2318 h 2362"/>
              <a:gd name="connsiteX2-55" fmla="*/ 2318 h 2362"/>
              <a:gd name="connsiteY2-56" fmla="*/ 2318 h 2362"/>
              <a:gd name="connsiteX3-57" fmla="*/ 2318 h 2362"/>
              <a:gd name="connsiteY3-58" fmla="*/ 2318 h 2362"/>
              <a:gd name="connsiteX4-59" fmla="*/ 2318 h 2362"/>
              <a:gd name="connsiteY4-60" fmla="*/ 2318 h 2362"/>
              <a:gd name="connsiteX0-61" fmla="*/ 2318 h 2362"/>
              <a:gd name="connsiteY0-62" fmla="*/ 2318 h 2362"/>
              <a:gd name="connsiteX1-63" fmla="*/ 2318 h 2362"/>
              <a:gd name="connsiteY1-64" fmla="*/ 2318 h 2362"/>
              <a:gd name="connsiteX2-65" fmla="*/ 2318 h 2362"/>
              <a:gd name="connsiteY2-66" fmla="*/ 2318 h 2362"/>
              <a:gd name="connsiteX3-67" fmla="*/ 2318 h 2362"/>
              <a:gd name="connsiteY3-68" fmla="*/ 2318 h 2362"/>
              <a:gd name="connsiteX4-69" fmla="*/ 2318 h 2362"/>
              <a:gd name="connsiteY4-70" fmla="*/ 2318 h 2362"/>
              <a:gd name="connsiteX0-71" fmla="*/ 2318 h 2362"/>
              <a:gd name="connsiteY0-72" fmla="*/ 2318 h 2362"/>
              <a:gd name="connsiteX1-73" fmla="*/ 2318 h 2362"/>
              <a:gd name="connsiteY1-74" fmla="*/ 2318 h 2362"/>
              <a:gd name="connsiteX2-75" fmla="*/ 2318 h 2362"/>
              <a:gd name="connsiteY2-76" fmla="*/ 2318 h 2362"/>
              <a:gd name="connsiteX3-77" fmla="*/ 2318 h 2362"/>
              <a:gd name="connsiteY3-78" fmla="*/ 2318 h 2362"/>
              <a:gd name="connsiteX4-79" fmla="*/ 2318 h 2362"/>
              <a:gd name="connsiteY4-80" fmla="*/ 2318 h 2362"/>
              <a:gd name="connsiteX5" fmla="*/ 2318 h 2362"/>
              <a:gd name="connsiteY5" fmla="*/ 2318 h 2362"/>
              <a:gd name="connsiteX0-81" fmla="*/ 2318 h 2362"/>
              <a:gd name="connsiteY0-82" fmla="*/ 2318 h 2362"/>
              <a:gd name="connsiteX1-83" fmla="*/ 2318 h 2362"/>
              <a:gd name="connsiteY1-84" fmla="*/ 2318 h 2362"/>
              <a:gd name="connsiteX2-85" fmla="*/ 2318 h 2362"/>
              <a:gd name="connsiteY2-86" fmla="*/ 2318 h 2362"/>
              <a:gd name="connsiteX3-87" fmla="*/ 2318 h 2362"/>
              <a:gd name="connsiteY3-88" fmla="*/ 2318 h 2362"/>
              <a:gd name="connsiteX4-89" fmla="*/ 2318 h 2362"/>
              <a:gd name="connsiteY4-90" fmla="*/ 2318 h 2362"/>
              <a:gd name="connsiteX5-91" fmla="*/ 2318 h 2362"/>
              <a:gd name="connsiteY5-92" fmla="*/ 2318 h 2362"/>
              <a:gd name="connsiteX0-93" fmla="*/ 2318 h 2362"/>
              <a:gd name="connsiteY0-94" fmla="*/ 2318 h 2362"/>
              <a:gd name="connsiteX1-95" fmla="*/ 2318 h 2362"/>
              <a:gd name="connsiteY1-96" fmla="*/ 2318 h 2362"/>
              <a:gd name="connsiteX2-97" fmla="*/ 2318 h 2362"/>
              <a:gd name="connsiteY2-98" fmla="*/ 2318 h 2362"/>
              <a:gd name="connsiteX3-99" fmla="*/ 2318 h 2362"/>
              <a:gd name="connsiteY3-100" fmla="*/ 2318 h 2362"/>
              <a:gd name="connsiteX4-101" fmla="*/ 2318 h 2362"/>
              <a:gd name="connsiteY4-102" fmla="*/ 2318 h 2362"/>
              <a:gd name="connsiteX5-103" fmla="*/ 2318 h 2362"/>
              <a:gd name="connsiteY5-104" fmla="*/ 2318 h 2362"/>
              <a:gd name="connsiteX0-105" fmla="*/ 2318 h 2362"/>
              <a:gd name="connsiteY0-106" fmla="*/ 2318 h 2362"/>
              <a:gd name="connsiteX1-107" fmla="*/ 2318 h 2362"/>
              <a:gd name="connsiteY1-108" fmla="*/ 2318 h 2362"/>
              <a:gd name="connsiteX2-109" fmla="*/ 2318 h 2362"/>
              <a:gd name="connsiteY2-110" fmla="*/ 2318 h 2362"/>
              <a:gd name="connsiteX3-111" fmla="*/ 2318 h 2362"/>
              <a:gd name="connsiteY3-112" fmla="*/ 2318 h 2362"/>
              <a:gd name="connsiteX4-113" fmla="*/ 2318 h 2362"/>
              <a:gd name="connsiteY4-114" fmla="*/ 2318 h 2362"/>
              <a:gd name="connsiteX5-115" fmla="*/ 2318 h 2362"/>
              <a:gd name="connsiteY5-116" fmla="*/ 2318 h 2362"/>
              <a:gd name="connsiteX6" fmla="*/ 2318 h 2362"/>
              <a:gd name="connsiteY6" fmla="*/ 2318 h 2362"/>
              <a:gd name="connsiteX0-117" fmla="*/ 2318 h 2362"/>
              <a:gd name="connsiteY0-118" fmla="*/ 2318 h 2362"/>
              <a:gd name="connsiteX1-119" fmla="*/ 2318 h 2362"/>
              <a:gd name="connsiteY1-120" fmla="*/ 2318 h 2362"/>
              <a:gd name="connsiteX2-121" fmla="*/ 2318 h 2362"/>
              <a:gd name="connsiteY2-122" fmla="*/ 2318 h 2362"/>
              <a:gd name="connsiteX3-123" fmla="*/ 2318 h 2362"/>
              <a:gd name="connsiteY3-124" fmla="*/ 2318 h 2362"/>
              <a:gd name="connsiteX4-125" fmla="*/ 2318 h 2362"/>
              <a:gd name="connsiteY4-126" fmla="*/ 2318 h 2362"/>
              <a:gd name="connsiteX5-127" fmla="*/ 2318 h 2362"/>
              <a:gd name="connsiteY5-128" fmla="*/ 2318 h 2362"/>
              <a:gd name="connsiteX6-129" fmla="*/ 2318 h 2362"/>
              <a:gd name="connsiteY6-130" fmla="*/ 2318 h 2362"/>
              <a:gd name="connsiteX0-131" fmla="*/ 2318 h 2362"/>
              <a:gd name="connsiteY0-132" fmla="*/ 2318 h 2362"/>
              <a:gd name="connsiteX1-133" fmla="*/ 2318 h 2362"/>
              <a:gd name="connsiteY1-134" fmla="*/ 2318 h 2362"/>
              <a:gd name="connsiteX2-135" fmla="*/ 2318 h 2362"/>
              <a:gd name="connsiteY2-136" fmla="*/ 2318 h 2362"/>
              <a:gd name="connsiteX3-137" fmla="*/ 2318 h 2362"/>
              <a:gd name="connsiteY3-138" fmla="*/ 2318 h 2362"/>
              <a:gd name="connsiteX4-139" fmla="*/ 2318 h 2362"/>
              <a:gd name="connsiteY4-140" fmla="*/ 2318 h 2362"/>
              <a:gd name="connsiteX5-141" fmla="*/ 2318 h 2362"/>
              <a:gd name="connsiteY5-142" fmla="*/ 2318 h 2362"/>
              <a:gd name="connsiteX6-143" fmla="*/ 2318 h 2362"/>
              <a:gd name="connsiteY6-144" fmla="*/ 2318 h 2362"/>
              <a:gd name="connsiteX0-145" fmla="*/ 2318 h 2362"/>
              <a:gd name="connsiteY0-146" fmla="*/ 2318 h 2362"/>
              <a:gd name="connsiteX1-147" fmla="*/ 2318 h 2362"/>
              <a:gd name="connsiteY1-148" fmla="*/ 2318 h 2362"/>
              <a:gd name="connsiteX2-149" fmla="*/ 2318 h 2362"/>
              <a:gd name="connsiteY2-150" fmla="*/ 2318 h 2362"/>
              <a:gd name="connsiteX3-151" fmla="*/ 2318 h 2362"/>
              <a:gd name="connsiteY3-152" fmla="*/ 2318 h 2362"/>
              <a:gd name="connsiteX4-153" fmla="*/ 2318 h 2362"/>
              <a:gd name="connsiteY4-154" fmla="*/ 2318 h 2362"/>
              <a:gd name="connsiteX5-155" fmla="*/ 2318 h 2362"/>
              <a:gd name="connsiteY5-156" fmla="*/ 2318 h 2362"/>
              <a:gd name="connsiteX6-157" fmla="*/ 2318 h 2362"/>
              <a:gd name="connsiteY6-158" fmla="*/ 2318 h 2362"/>
              <a:gd name="connsiteX0-159" fmla="*/ 2318 h 2362"/>
              <a:gd name="connsiteY0-160" fmla="*/ 2318 h 2362"/>
              <a:gd name="connsiteX1-161" fmla="*/ 2318 h 2362"/>
              <a:gd name="connsiteY1-162" fmla="*/ 2318 h 2362"/>
              <a:gd name="connsiteX2-163" fmla="*/ 2318 h 2362"/>
              <a:gd name="connsiteY2-164" fmla="*/ 2318 h 2362"/>
              <a:gd name="connsiteX3-165" fmla="*/ 2318 h 2362"/>
              <a:gd name="connsiteY3-166" fmla="*/ 2318 h 2362"/>
              <a:gd name="connsiteX4-167" fmla="*/ 2318 h 2362"/>
              <a:gd name="connsiteY4-168" fmla="*/ 2318 h 2362"/>
              <a:gd name="connsiteX5-169" fmla="*/ 2318 h 2362"/>
              <a:gd name="connsiteY5-170" fmla="*/ 2318 h 2362"/>
              <a:gd name="connsiteX6-171" fmla="*/ 2318 h 2362"/>
              <a:gd name="connsiteY6-172" fmla="*/ 2318 h 2362"/>
              <a:gd name="connsiteX0-173" fmla="*/ 2318 h 2362"/>
              <a:gd name="connsiteY0-174" fmla="*/ 2318 h 2362"/>
              <a:gd name="connsiteX1-175" fmla="*/ 2318 h 2362"/>
              <a:gd name="connsiteY1-176" fmla="*/ 2318 h 2362"/>
              <a:gd name="connsiteX2-177" fmla="*/ 2318 h 2362"/>
              <a:gd name="connsiteY2-178" fmla="*/ 2318 h 2362"/>
              <a:gd name="connsiteX3-179" fmla="*/ 2318 h 2362"/>
              <a:gd name="connsiteY3-180" fmla="*/ 2318 h 2362"/>
              <a:gd name="connsiteX4-181" fmla="*/ 2318 h 2362"/>
              <a:gd name="connsiteY4-182" fmla="*/ 2318 h 2362"/>
              <a:gd name="connsiteX5-183" fmla="*/ 2318 h 2362"/>
              <a:gd name="connsiteY5-184" fmla="*/ 2318 h 2362"/>
              <a:gd name="connsiteX6-185" fmla="*/ 2318 h 2362"/>
              <a:gd name="connsiteY6-186" fmla="*/ 2318 h 2362"/>
              <a:gd name="connsiteX0-187" fmla="*/ 2318 h 2362"/>
              <a:gd name="connsiteY0-188" fmla="*/ 2318 h 2362"/>
              <a:gd name="connsiteX1-189" fmla="*/ 2318 h 2362"/>
              <a:gd name="connsiteY1-190" fmla="*/ 2318 h 2362"/>
              <a:gd name="connsiteX2-191" fmla="*/ 2318 h 2362"/>
              <a:gd name="connsiteY2-192" fmla="*/ 2318 h 2362"/>
              <a:gd name="connsiteX3-193" fmla="*/ 2318 h 2362"/>
              <a:gd name="connsiteY3-194" fmla="*/ 2318 h 2362"/>
              <a:gd name="connsiteX4-195" fmla="*/ 2318 h 2362"/>
              <a:gd name="connsiteY4-196" fmla="*/ 2318 h 2362"/>
              <a:gd name="connsiteX5-197" fmla="*/ 2318 h 2362"/>
              <a:gd name="connsiteY5-198" fmla="*/ 2318 h 2362"/>
              <a:gd name="connsiteX6-199" fmla="*/ 2318 h 2362"/>
              <a:gd name="connsiteY6-200" fmla="*/ 2318 h 2362"/>
              <a:gd name="connsiteX0-201" fmla="*/ 2318 h 2362"/>
              <a:gd name="connsiteY0-202" fmla="*/ 2318 h 2362"/>
              <a:gd name="connsiteX1-203" fmla="*/ 2318 h 2362"/>
              <a:gd name="connsiteY1-204" fmla="*/ 2318 h 2362"/>
              <a:gd name="connsiteX2-205" fmla="*/ 2318 h 2362"/>
              <a:gd name="connsiteY2-206" fmla="*/ 2318 h 2362"/>
              <a:gd name="connsiteX3-207" fmla="*/ 2318 h 2362"/>
              <a:gd name="connsiteY3-208" fmla="*/ 2318 h 2362"/>
              <a:gd name="connsiteX4-209" fmla="*/ 2318 h 2362"/>
              <a:gd name="connsiteY4-210" fmla="*/ 2318 h 2362"/>
              <a:gd name="connsiteX5-211" fmla="*/ 2318 h 2362"/>
              <a:gd name="connsiteY5-212" fmla="*/ 2318 h 2362"/>
              <a:gd name="connsiteX6-213" fmla="*/ 2318 h 2362"/>
              <a:gd name="connsiteY6-214" fmla="*/ 2318 h 2362"/>
              <a:gd name="connsiteX0-215" fmla="*/ 2318 h 2362"/>
              <a:gd name="connsiteY0-216" fmla="*/ 2318 h 2362"/>
              <a:gd name="connsiteX1-217" fmla="*/ 2318 h 2362"/>
              <a:gd name="connsiteY1-218" fmla="*/ 2318 h 2362"/>
              <a:gd name="connsiteX2-219" fmla="*/ 2318 h 2362"/>
              <a:gd name="connsiteY2-220" fmla="*/ 2318 h 2362"/>
              <a:gd name="connsiteX3-221" fmla="*/ 2318 h 2362"/>
              <a:gd name="connsiteY3-222" fmla="*/ 2318 h 2362"/>
              <a:gd name="connsiteX4-223" fmla="*/ 2318 h 2362"/>
              <a:gd name="connsiteY4-224" fmla="*/ 2318 h 2362"/>
              <a:gd name="connsiteX5-225" fmla="*/ 2318 h 2362"/>
              <a:gd name="connsiteY5-226" fmla="*/ 2318 h 2362"/>
              <a:gd name="connsiteX6-227" fmla="*/ 2318 h 2362"/>
              <a:gd name="connsiteY6-228" fmla="*/ 2318 h 2362"/>
              <a:gd name="connsiteX0-229" fmla="*/ 2318 h 2362"/>
              <a:gd name="connsiteY0-230" fmla="*/ 2318 h 2362"/>
              <a:gd name="connsiteX1-231" fmla="*/ 2318 h 2362"/>
              <a:gd name="connsiteY1-232" fmla="*/ 2318 h 2362"/>
              <a:gd name="connsiteX2-233" fmla="*/ 2318 h 2362"/>
              <a:gd name="connsiteY2-234" fmla="*/ 2318 h 2362"/>
              <a:gd name="connsiteX3-235" fmla="*/ 2318 h 2362"/>
              <a:gd name="connsiteY3-236" fmla="*/ 2318 h 2362"/>
              <a:gd name="connsiteX4-237" fmla="*/ 2318 h 2362"/>
              <a:gd name="connsiteY4-238" fmla="*/ 2318 h 2362"/>
              <a:gd name="connsiteX5-239" fmla="*/ 2318 h 2362"/>
              <a:gd name="connsiteY5-240" fmla="*/ 2318 h 2362"/>
              <a:gd name="connsiteX6-241" fmla="*/ 2318 h 2362"/>
              <a:gd name="connsiteY6-242" fmla="*/ 2318 h 2362"/>
              <a:gd name="connsiteX0-243" fmla="*/ 2318 h 2362"/>
              <a:gd name="connsiteY0-244" fmla="*/ 2318 h 2362"/>
              <a:gd name="connsiteX1-245" fmla="*/ 2318 h 2362"/>
              <a:gd name="connsiteY1-246" fmla="*/ 2318 h 2362"/>
              <a:gd name="connsiteX2-247" fmla="*/ 2318 h 2362"/>
              <a:gd name="connsiteY2-248" fmla="*/ 2318 h 2362"/>
              <a:gd name="connsiteX3-249" fmla="*/ 2318 h 2362"/>
              <a:gd name="connsiteY3-250" fmla="*/ 2318 h 2362"/>
              <a:gd name="connsiteX4-251" fmla="*/ 2318 h 2362"/>
              <a:gd name="connsiteY4-252" fmla="*/ 2318 h 2362"/>
              <a:gd name="connsiteX5-253" fmla="*/ 2318 h 2362"/>
              <a:gd name="connsiteY5-254" fmla="*/ 2318 h 2362"/>
              <a:gd name="connsiteX6-255" fmla="*/ 2318 h 2362"/>
              <a:gd name="connsiteY6-256" fmla="*/ 2318 h 2362"/>
              <a:gd name="connsiteX0-257" fmla="*/ 2318 h 2362"/>
              <a:gd name="connsiteY0-258" fmla="*/ 2318 h 2362"/>
              <a:gd name="connsiteX1-259" fmla="*/ 2318 h 2362"/>
              <a:gd name="connsiteY1-260" fmla="*/ 2318 h 2362"/>
              <a:gd name="connsiteX2-261" fmla="*/ 2318 h 2362"/>
              <a:gd name="connsiteY2-262" fmla="*/ 2318 h 2362"/>
              <a:gd name="connsiteX3-263" fmla="*/ 2318 h 2362"/>
              <a:gd name="connsiteY3-264" fmla="*/ 2318 h 2362"/>
              <a:gd name="connsiteX4-265" fmla="*/ 2318 h 2362"/>
              <a:gd name="connsiteY4-266" fmla="*/ 2318 h 2362"/>
              <a:gd name="connsiteX5-267" fmla="*/ 2318 h 2362"/>
              <a:gd name="connsiteY5-268" fmla="*/ 2318 h 2362"/>
              <a:gd name="connsiteX6-269" fmla="*/ 2318 h 2362"/>
              <a:gd name="connsiteY6-270" fmla="*/ 2318 h 2362"/>
              <a:gd name="connsiteX0-271" fmla="*/ 2318 h 2362"/>
              <a:gd name="connsiteY0-272" fmla="*/ 2318 h 2362"/>
              <a:gd name="connsiteX1-273" fmla="*/ 2318 h 2362"/>
              <a:gd name="connsiteY1-274" fmla="*/ 2318 h 2362"/>
              <a:gd name="connsiteX2-275" fmla="*/ 2318 h 2362"/>
              <a:gd name="connsiteY2-276" fmla="*/ 2318 h 2362"/>
              <a:gd name="connsiteX3-277" fmla="*/ 2318 h 2362"/>
              <a:gd name="connsiteY3-278" fmla="*/ 2318 h 2362"/>
              <a:gd name="connsiteX4-279" fmla="*/ 2318 h 2362"/>
              <a:gd name="connsiteY4-280" fmla="*/ 2318 h 2362"/>
              <a:gd name="connsiteX5-281" fmla="*/ 2318 h 2362"/>
              <a:gd name="connsiteY5-282" fmla="*/ 2318 h 2362"/>
              <a:gd name="connsiteX6-283" fmla="*/ 2318 h 2362"/>
              <a:gd name="connsiteY6-284" fmla="*/ 2318 h 2362"/>
              <a:gd name="connsiteX0-285" fmla="*/ 2318 h 2362"/>
              <a:gd name="connsiteY0-286" fmla="*/ 2318 h 2362"/>
              <a:gd name="connsiteX1-287" fmla="*/ 2318 h 2362"/>
              <a:gd name="connsiteY1-288" fmla="*/ 2318 h 2362"/>
              <a:gd name="connsiteX2-289" fmla="*/ 2318 h 2362"/>
              <a:gd name="connsiteY2-290" fmla="*/ 2318 h 2362"/>
              <a:gd name="connsiteX3-291" fmla="*/ 2318 h 2362"/>
              <a:gd name="connsiteY3-292" fmla="*/ 2318 h 2362"/>
              <a:gd name="connsiteX4-293" fmla="*/ 2318 h 2362"/>
              <a:gd name="connsiteY4-294" fmla="*/ 2318 h 2362"/>
              <a:gd name="connsiteX5-295" fmla="*/ 2318 h 2362"/>
              <a:gd name="connsiteY5-296" fmla="*/ 2318 h 2362"/>
              <a:gd name="connsiteX0-297" fmla="*/ 2318 h 2362"/>
              <a:gd name="connsiteY0-298" fmla="*/ 2318 h 2362"/>
              <a:gd name="connsiteX1-299" fmla="*/ 2318 h 2362"/>
              <a:gd name="connsiteY1-300" fmla="*/ 2318 h 2362"/>
              <a:gd name="connsiteX2-301" fmla="*/ 2318 h 2362"/>
              <a:gd name="connsiteY2-302" fmla="*/ 2318 h 2362"/>
              <a:gd name="connsiteX3-303" fmla="*/ 2318 h 2362"/>
              <a:gd name="connsiteY3-304" fmla="*/ 2318 h 2362"/>
              <a:gd name="connsiteX4-305" fmla="*/ 2318 h 2362"/>
              <a:gd name="connsiteY4-306" fmla="*/ 2318 h 2362"/>
              <a:gd name="connsiteX5-307" fmla="*/ 2318 h 2362"/>
              <a:gd name="connsiteY5-308" fmla="*/ 2318 h 2362"/>
              <a:gd name="connsiteX0-309" fmla="*/ 2318 h 2362"/>
              <a:gd name="connsiteY0-310" fmla="*/ 2318 h 2362"/>
              <a:gd name="connsiteX1-311" fmla="*/ 2318 h 2362"/>
              <a:gd name="connsiteY1-312" fmla="*/ 2318 h 2362"/>
              <a:gd name="connsiteX2-313" fmla="*/ 2318 h 2362"/>
              <a:gd name="connsiteY2-314" fmla="*/ 2318 h 2362"/>
              <a:gd name="connsiteX3-315" fmla="*/ 2318 h 2362"/>
              <a:gd name="connsiteY3-316" fmla="*/ 2318 h 2362"/>
              <a:gd name="connsiteX4-317" fmla="*/ 2318 h 2362"/>
              <a:gd name="connsiteY4-318" fmla="*/ 2318 h 2362"/>
              <a:gd name="connsiteX5-319" fmla="*/ 2318 h 2362"/>
              <a:gd name="connsiteY5-320" fmla="*/ 2318 h 2362"/>
              <a:gd name="connsiteX0-321" fmla="*/ 2318 h 2362"/>
              <a:gd name="connsiteY0-322" fmla="*/ 2318 h 2362"/>
              <a:gd name="connsiteX1-323" fmla="*/ 2318 h 2362"/>
              <a:gd name="connsiteY1-324" fmla="*/ 2318 h 2362"/>
              <a:gd name="connsiteX2-325" fmla="*/ 2318 h 2362"/>
              <a:gd name="connsiteY2-326" fmla="*/ 2318 h 2362"/>
              <a:gd name="connsiteX3-327" fmla="*/ 2318 h 2362"/>
              <a:gd name="connsiteY3-328" fmla="*/ 2318 h 2362"/>
              <a:gd name="connsiteX4-329" fmla="*/ 2318 h 2362"/>
              <a:gd name="connsiteY4-330" fmla="*/ 2318 h 2362"/>
              <a:gd name="connsiteX5-331" fmla="*/ 2318 h 2362"/>
              <a:gd name="connsiteY5-332" fmla="*/ 2318 h 2362"/>
              <a:gd name="connsiteX0-333" fmla="*/ 2318 h 2362"/>
              <a:gd name="connsiteY0-334" fmla="*/ 2318 h 2362"/>
              <a:gd name="connsiteX1-335" fmla="*/ 2318 h 2362"/>
              <a:gd name="connsiteY1-336" fmla="*/ 2318 h 2362"/>
              <a:gd name="connsiteX2-337" fmla="*/ 2318 h 2362"/>
              <a:gd name="connsiteY2-338" fmla="*/ 2318 h 2362"/>
              <a:gd name="connsiteX3-339" fmla="*/ 2318 h 2362"/>
              <a:gd name="connsiteY3-340" fmla="*/ 2318 h 2362"/>
              <a:gd name="connsiteX4-341" fmla="*/ 2318 h 2362"/>
              <a:gd name="connsiteY4-342" fmla="*/ 2318 h 2362"/>
              <a:gd name="connsiteX5-343" fmla="*/ 2318 h 2362"/>
              <a:gd name="connsiteY5-344" fmla="*/ 2318 h 2362"/>
              <a:gd name="connsiteX0-345" fmla="*/ 2318 h 2362"/>
              <a:gd name="connsiteY0-346" fmla="*/ 2318 h 2362"/>
              <a:gd name="connsiteX1-347" fmla="*/ 2318 h 2362"/>
              <a:gd name="connsiteY1-348" fmla="*/ 2318 h 2362"/>
              <a:gd name="connsiteX2-349" fmla="*/ 2318 h 2362"/>
              <a:gd name="connsiteY2-350" fmla="*/ 2318 h 2362"/>
              <a:gd name="connsiteX3-351" fmla="*/ 2318 h 2362"/>
              <a:gd name="connsiteY3-352" fmla="*/ 2318 h 2362"/>
              <a:gd name="connsiteX4-353" fmla="*/ 2318 h 2362"/>
              <a:gd name="connsiteY4-354" fmla="*/ 2318 h 2362"/>
              <a:gd name="connsiteX5-355" fmla="*/ 2318 h 2362"/>
              <a:gd name="connsiteY5-356" fmla="*/ 2318 h 2362"/>
              <a:gd name="connsiteX0-357" fmla="*/ 2318 h 2362"/>
              <a:gd name="connsiteY0-358" fmla="*/ 2318 h 2362"/>
              <a:gd name="connsiteX1-359" fmla="*/ 2318 h 2362"/>
              <a:gd name="connsiteY1-360" fmla="*/ 2318 h 2362"/>
              <a:gd name="connsiteX2-361" fmla="*/ 2318 h 2362"/>
              <a:gd name="connsiteY2-362" fmla="*/ 2318 h 2362"/>
              <a:gd name="connsiteX3-363" fmla="*/ 2318 h 2362"/>
              <a:gd name="connsiteY3-364" fmla="*/ 2318 h 2362"/>
              <a:gd name="connsiteX4-365" fmla="*/ 2318 h 2362"/>
              <a:gd name="connsiteY4-366" fmla="*/ 2318 h 2362"/>
              <a:gd name="connsiteX5-367" fmla="*/ 2318 h 2362"/>
              <a:gd name="connsiteY5-368" fmla="*/ 2318 h 2362"/>
              <a:gd name="connsiteX0-369" fmla="*/ 2318 h 2362"/>
              <a:gd name="connsiteY0-370" fmla="*/ 2318 h 2362"/>
              <a:gd name="connsiteX1-371" fmla="*/ 2318 h 2362"/>
              <a:gd name="connsiteY1-372" fmla="*/ 2318 h 2362"/>
              <a:gd name="connsiteX2-373" fmla="*/ 2318 h 2362"/>
              <a:gd name="connsiteY2-374" fmla="*/ 2318 h 2362"/>
              <a:gd name="connsiteX3-375" fmla="*/ 2318 h 2362"/>
              <a:gd name="connsiteY3-376" fmla="*/ 2318 h 2362"/>
              <a:gd name="connsiteX4-377" fmla="*/ 2318 h 2362"/>
              <a:gd name="connsiteY4-378" fmla="*/ 2318 h 2362"/>
              <a:gd name="connsiteX5-379" fmla="*/ 2318 h 2362"/>
              <a:gd name="connsiteY5-380" fmla="*/ 2318 h 2362"/>
              <a:gd name="connsiteX0-381" fmla="*/ 2318 h 2362"/>
              <a:gd name="connsiteY0-382" fmla="*/ 2318 h 2362"/>
              <a:gd name="connsiteX1-383" fmla="*/ 2318 h 2362"/>
              <a:gd name="connsiteY1-384" fmla="*/ 2318 h 2362"/>
              <a:gd name="connsiteX2-385" fmla="*/ 2318 h 2362"/>
              <a:gd name="connsiteY2-386" fmla="*/ 2318 h 2362"/>
              <a:gd name="connsiteX3-387" fmla="*/ 2318 h 2362"/>
              <a:gd name="connsiteY3-388" fmla="*/ 2318 h 2362"/>
              <a:gd name="connsiteX4-389" fmla="*/ 2318 h 2362"/>
              <a:gd name="connsiteY4-390" fmla="*/ 2318 h 2362"/>
              <a:gd name="connsiteX5-391" fmla="*/ 2318 h 2362"/>
              <a:gd name="connsiteY5-392" fmla="*/ 2318 h 2362"/>
              <a:gd name="connsiteX0-393" fmla="*/ 2318 h 2362"/>
              <a:gd name="connsiteY0-394" fmla="*/ 2318 h 2362"/>
              <a:gd name="connsiteX1-395" fmla="*/ 2318 h 2362"/>
              <a:gd name="connsiteY1-396" fmla="*/ 2318 h 2362"/>
              <a:gd name="connsiteX2-397" fmla="*/ 2318 h 2362"/>
              <a:gd name="connsiteY2-398" fmla="*/ 2318 h 2362"/>
              <a:gd name="connsiteX3-399" fmla="*/ 2318 h 2362"/>
              <a:gd name="connsiteY3-400" fmla="*/ 2318 h 2362"/>
              <a:gd name="connsiteX4-401" fmla="*/ 2318 h 2362"/>
              <a:gd name="connsiteY4-402" fmla="*/ 2318 h 2362"/>
              <a:gd name="connsiteX5-403" fmla="*/ 2318 h 2362"/>
              <a:gd name="connsiteY5-404" fmla="*/ 2318 h 2362"/>
              <a:gd name="connsiteX0-405" fmla="*/ 2318 h 2362"/>
              <a:gd name="connsiteY0-406" fmla="*/ 2318 h 2362"/>
              <a:gd name="connsiteX1-407" fmla="*/ 2318 h 2362"/>
              <a:gd name="connsiteY1-408" fmla="*/ 2318 h 2362"/>
              <a:gd name="connsiteX2-409" fmla="*/ 2318 h 2362"/>
              <a:gd name="connsiteY2-410" fmla="*/ 2318 h 2362"/>
              <a:gd name="connsiteX3-411" fmla="*/ 2318 h 2362"/>
              <a:gd name="connsiteY3-412" fmla="*/ 2318 h 2362"/>
              <a:gd name="connsiteX4-413" fmla="*/ 2318 h 2362"/>
              <a:gd name="connsiteY4-414" fmla="*/ 2318 h 2362"/>
              <a:gd name="connsiteX5-415" fmla="*/ 2318 h 2362"/>
              <a:gd name="connsiteY5-416" fmla="*/ 2318 h 2362"/>
              <a:gd name="connsiteX0-417" fmla="*/ 2318 h 2362"/>
              <a:gd name="connsiteY0-418" fmla="*/ 2318 h 2362"/>
              <a:gd name="connsiteX1-419" fmla="*/ 2318 h 2362"/>
              <a:gd name="connsiteY1-420" fmla="*/ 2318 h 2362"/>
              <a:gd name="connsiteX2-421" fmla="*/ 2318 h 2362"/>
              <a:gd name="connsiteY2-422" fmla="*/ 2318 h 2362"/>
              <a:gd name="connsiteX3-423" fmla="*/ 2318 h 2362"/>
              <a:gd name="connsiteY3-424" fmla="*/ 2318 h 2362"/>
              <a:gd name="connsiteX4-425" fmla="*/ 2318 h 2362"/>
              <a:gd name="connsiteY4-426" fmla="*/ 2318 h 2362"/>
              <a:gd name="connsiteX5-427" fmla="*/ 2318 h 2362"/>
              <a:gd name="connsiteY5-428" fmla="*/ 2318 h 2362"/>
              <a:gd name="connsiteX0-429" fmla="*/ 2318 h 2362"/>
              <a:gd name="connsiteY0-430" fmla="*/ 2318 h 2362"/>
              <a:gd name="connsiteX1-431" fmla="*/ 2318 h 2362"/>
              <a:gd name="connsiteY1-432" fmla="*/ 2318 h 2362"/>
              <a:gd name="connsiteX2-433" fmla="*/ 2318 h 2362"/>
              <a:gd name="connsiteY2-434" fmla="*/ 2318 h 2362"/>
              <a:gd name="connsiteX3-435" fmla="*/ 2318 h 2362"/>
              <a:gd name="connsiteY3-436" fmla="*/ 2318 h 2362"/>
              <a:gd name="connsiteX4-437" fmla="*/ 2318 h 2362"/>
              <a:gd name="connsiteY4-438" fmla="*/ 2318 h 2362"/>
              <a:gd name="connsiteX5-439" fmla="*/ 2318 h 2362"/>
              <a:gd name="connsiteY5-440" fmla="*/ 2318 h 2362"/>
              <a:gd name="connsiteX0-441" fmla="*/ 2318 h 2362"/>
              <a:gd name="connsiteY0-442" fmla="*/ 2318 h 2362"/>
              <a:gd name="connsiteX1-443" fmla="*/ 2318 h 2362"/>
              <a:gd name="connsiteY1-444" fmla="*/ 2318 h 2362"/>
              <a:gd name="connsiteX2-445" fmla="*/ 2318 h 2362"/>
              <a:gd name="connsiteY2-446" fmla="*/ 2318 h 2362"/>
              <a:gd name="connsiteX3-447" fmla="*/ 2318 h 2362"/>
              <a:gd name="connsiteY3-448" fmla="*/ 2318 h 2362"/>
              <a:gd name="connsiteX4-449" fmla="*/ 2318 h 2362"/>
              <a:gd name="connsiteY4-450" fmla="*/ 2318 h 2362"/>
              <a:gd name="connsiteX0-451" fmla="*/ 2318 h 2362"/>
              <a:gd name="connsiteY0-452" fmla="*/ 2318 h 2362"/>
              <a:gd name="connsiteX1-453" fmla="*/ 2318 h 2362"/>
              <a:gd name="connsiteY1-454" fmla="*/ 2318 h 2362"/>
              <a:gd name="connsiteX2-455" fmla="*/ 2318 h 2362"/>
              <a:gd name="connsiteY2-456" fmla="*/ 2318 h 2362"/>
              <a:gd name="connsiteX3-457" fmla="*/ 2318 h 2362"/>
              <a:gd name="connsiteY3-458" fmla="*/ 2318 h 2362"/>
              <a:gd name="connsiteX4-459" fmla="*/ 2318 h 2362"/>
              <a:gd name="connsiteY4-460" fmla="*/ 2318 h 2362"/>
              <a:gd name="connsiteX0-461" fmla="*/ 2318 h 2362"/>
              <a:gd name="connsiteY0-462" fmla="*/ 2318 h 2362"/>
              <a:gd name="connsiteX1-463" fmla="*/ 2318 h 2362"/>
              <a:gd name="connsiteY1-464" fmla="*/ 2318 h 2362"/>
              <a:gd name="connsiteX2-465" fmla="*/ 2318 h 2362"/>
              <a:gd name="connsiteY2-466" fmla="*/ 2318 h 2362"/>
              <a:gd name="connsiteX3-467" fmla="*/ 2318 h 2362"/>
              <a:gd name="connsiteY3-468" fmla="*/ 2318 h 2362"/>
              <a:gd name="connsiteX4-469" fmla="*/ 2318 h 2362"/>
              <a:gd name="connsiteY4-470" fmla="*/ 2318 h 2362"/>
              <a:gd name="connsiteX0-471" fmla="*/ 2318 h 2362"/>
              <a:gd name="connsiteY0-472" fmla="*/ 2318 h 2362"/>
              <a:gd name="connsiteX1-473" fmla="*/ 2318 h 2362"/>
              <a:gd name="connsiteY1-474" fmla="*/ 2318 h 2362"/>
              <a:gd name="connsiteX2-475" fmla="*/ 2318 h 2362"/>
              <a:gd name="connsiteY2-476" fmla="*/ 2318 h 2362"/>
              <a:gd name="connsiteX3-477" fmla="*/ 2318 h 2362"/>
              <a:gd name="connsiteY3-478" fmla="*/ 2318 h 2362"/>
              <a:gd name="connsiteX4-479" fmla="*/ 2318 h 2362"/>
              <a:gd name="connsiteY4-480" fmla="*/ 2318 h 2362"/>
              <a:gd name="connsiteX0-481" fmla="*/ 2318 h 2362"/>
              <a:gd name="connsiteY0-482" fmla="*/ 2318 h 2362"/>
              <a:gd name="connsiteX1-483" fmla="*/ 2318 h 2362"/>
              <a:gd name="connsiteY1-484" fmla="*/ 2318 h 2362"/>
              <a:gd name="connsiteX2-485" fmla="*/ 2318 h 2362"/>
              <a:gd name="connsiteY2-486" fmla="*/ 2318 h 2362"/>
              <a:gd name="connsiteX3-487" fmla="*/ 2318 h 2362"/>
              <a:gd name="connsiteY3-488" fmla="*/ 2318 h 2362"/>
              <a:gd name="connsiteX4-489" fmla="*/ 2318 h 2362"/>
              <a:gd name="connsiteY4-490" fmla="*/ 2318 h 2362"/>
              <a:gd name="connsiteX0-491" fmla="*/ 2318 h 2362"/>
              <a:gd name="connsiteY0-492" fmla="*/ 2318 h 2362"/>
              <a:gd name="connsiteX1-493" fmla="*/ 2318 h 2362"/>
              <a:gd name="connsiteY1-494" fmla="*/ 2318 h 2362"/>
              <a:gd name="connsiteX2-495" fmla="*/ 2318 h 2362"/>
              <a:gd name="connsiteY2-496" fmla="*/ 2318 h 2362"/>
              <a:gd name="connsiteX3-497" fmla="*/ 2318 h 2362"/>
              <a:gd name="connsiteY3-498" fmla="*/ 2318 h 2362"/>
              <a:gd name="connsiteX4-499" fmla="*/ 2318 h 2362"/>
              <a:gd name="connsiteY4-500" fmla="*/ 2318 h 2362"/>
              <a:gd name="connsiteX0-501" fmla="*/ 2318 h 2362"/>
              <a:gd name="connsiteY0-502" fmla="*/ 2318 h 2362"/>
              <a:gd name="connsiteX1-503" fmla="*/ 2318 h 2362"/>
              <a:gd name="connsiteY1-504" fmla="*/ 2318 h 2362"/>
              <a:gd name="connsiteX2-505" fmla="*/ 2318 h 2362"/>
              <a:gd name="connsiteY2-506" fmla="*/ 2318 h 2362"/>
              <a:gd name="connsiteX3-507" fmla="*/ 2318 h 2362"/>
              <a:gd name="connsiteY3-508" fmla="*/ 2318 h 2362"/>
              <a:gd name="connsiteX4-509" fmla="*/ 2318 h 2362"/>
              <a:gd name="connsiteY4-510" fmla="*/ 2318 h 2362"/>
              <a:gd name="connsiteX0-511" fmla="*/ 2318 h 2362"/>
              <a:gd name="connsiteY0-512" fmla="*/ 2318 h 2362"/>
              <a:gd name="connsiteX1-513" fmla="*/ 2318 h 2362"/>
              <a:gd name="connsiteY1-514" fmla="*/ 2318 h 2362"/>
              <a:gd name="connsiteX2-515" fmla="*/ 2318 h 2362"/>
              <a:gd name="connsiteY2-516" fmla="*/ 2318 h 2362"/>
              <a:gd name="connsiteX3-517" fmla="*/ 2318 h 2362"/>
              <a:gd name="connsiteY3-518" fmla="*/ 2318 h 2362"/>
              <a:gd name="connsiteX4-519" fmla="*/ 2318 h 2362"/>
              <a:gd name="connsiteY4-520" fmla="*/ 2318 h 2362"/>
              <a:gd name="connsiteX0-521" fmla="*/ 2318 h 2362"/>
              <a:gd name="connsiteY0-522" fmla="*/ 2318 h 2362"/>
              <a:gd name="connsiteX1-523" fmla="*/ 2318 h 2362"/>
              <a:gd name="connsiteY1-524" fmla="*/ 2318 h 2362"/>
              <a:gd name="connsiteX2-525" fmla="*/ 2318 h 2362"/>
              <a:gd name="connsiteY2-526" fmla="*/ 2318 h 2362"/>
              <a:gd name="connsiteX3-527" fmla="*/ 2318 h 2362"/>
              <a:gd name="connsiteY3-528" fmla="*/ 2318 h 2362"/>
              <a:gd name="connsiteX4-529" fmla="*/ 2318 h 2362"/>
              <a:gd name="connsiteY4-530" fmla="*/ 2318 h 2362"/>
              <a:gd name="connsiteX0-531" fmla="*/ 2318 h 2362"/>
              <a:gd name="connsiteY0-532" fmla="*/ 2318 h 2362"/>
              <a:gd name="connsiteX1-533" fmla="*/ 2318 h 2362"/>
              <a:gd name="connsiteY1-534" fmla="*/ 2318 h 2362"/>
              <a:gd name="connsiteX2-535" fmla="*/ 2318 h 2362"/>
              <a:gd name="connsiteY2-536" fmla="*/ 2318 h 2362"/>
              <a:gd name="connsiteX3-537" fmla="*/ 2318 h 2362"/>
              <a:gd name="connsiteY3-538" fmla="*/ 2318 h 2362"/>
              <a:gd name="connsiteX4-539" fmla="*/ 2318 h 2362"/>
              <a:gd name="connsiteY4-540" fmla="*/ 2318 h 2362"/>
              <a:gd name="connsiteX0-541" fmla="*/ 2318 h 2362"/>
              <a:gd name="connsiteY0-542" fmla="*/ 2318 h 2362"/>
              <a:gd name="connsiteX1-543" fmla="*/ 2318 h 2362"/>
              <a:gd name="connsiteY1-544" fmla="*/ 2318 h 2362"/>
              <a:gd name="connsiteX2-545" fmla="*/ 2318 h 2362"/>
              <a:gd name="connsiteY2-546" fmla="*/ 2318 h 2362"/>
              <a:gd name="connsiteX3-547" fmla="*/ 2318 h 2362"/>
              <a:gd name="connsiteY3-548" fmla="*/ 2318 h 2362"/>
              <a:gd name="connsiteX4-549" fmla="*/ 2318 h 2362"/>
              <a:gd name="connsiteY4-550" fmla="*/ 2318 h 2362"/>
              <a:gd name="connsiteX0-551" fmla="*/ 2318 h 2362"/>
              <a:gd name="connsiteY0-552" fmla="*/ 2318 h 2362"/>
              <a:gd name="connsiteX1-553" fmla="*/ 2318 h 2362"/>
              <a:gd name="connsiteY1-554" fmla="*/ 2318 h 2362"/>
              <a:gd name="connsiteX2-555" fmla="*/ 2318 h 2362"/>
              <a:gd name="connsiteY2-556" fmla="*/ 2318 h 2362"/>
              <a:gd name="connsiteX3-557" fmla="*/ 2318 h 2362"/>
              <a:gd name="connsiteY3-558" fmla="*/ 2318 h 2362"/>
              <a:gd name="connsiteX4-559" fmla="*/ 2318 h 2362"/>
              <a:gd name="connsiteY4-560" fmla="*/ 2318 h 2362"/>
              <a:gd name="connsiteX0-561" fmla="*/ 2318 h 2362"/>
              <a:gd name="connsiteY0-562" fmla="*/ 2318 h 2362"/>
              <a:gd name="connsiteX1-563" fmla="*/ 2318 h 2362"/>
              <a:gd name="connsiteY1-564" fmla="*/ 2318 h 2362"/>
              <a:gd name="connsiteX2-565" fmla="*/ 2318 h 2362"/>
              <a:gd name="connsiteY2-566" fmla="*/ 2318 h 2362"/>
              <a:gd name="connsiteX3-567" fmla="*/ 2318 h 2362"/>
              <a:gd name="connsiteY3-568" fmla="*/ 2318 h 2362"/>
              <a:gd name="connsiteX4-569" fmla="*/ 2318 h 2362"/>
              <a:gd name="connsiteY4-570" fmla="*/ 2318 h 2362"/>
              <a:gd name="connsiteX0-571" fmla="*/ 2318 h 2362"/>
              <a:gd name="connsiteY0-572" fmla="*/ 2318 h 2362"/>
              <a:gd name="connsiteX1-573" fmla="*/ 2318 h 2362"/>
              <a:gd name="connsiteY1-574" fmla="*/ 2318 h 2362"/>
              <a:gd name="connsiteX2-575" fmla="*/ 2318 h 2362"/>
              <a:gd name="connsiteY2-576" fmla="*/ 2318 h 2362"/>
              <a:gd name="connsiteX3-577" fmla="*/ 2318 h 2362"/>
              <a:gd name="connsiteY3-578" fmla="*/ 2318 h 2362"/>
              <a:gd name="connsiteX4-579" fmla="*/ 2318 h 2362"/>
              <a:gd name="connsiteY4-580" fmla="*/ 2318 h 2362"/>
              <a:gd name="connsiteX0-581" fmla="*/ 2318 h 2362"/>
              <a:gd name="connsiteY0-582" fmla="*/ 2318 h 2362"/>
              <a:gd name="connsiteX1-583" fmla="*/ 2318 h 2362"/>
              <a:gd name="connsiteY1-584" fmla="*/ 2318 h 2362"/>
              <a:gd name="connsiteX2-585" fmla="*/ 2318 h 2362"/>
              <a:gd name="connsiteY2-586" fmla="*/ 2318 h 2362"/>
              <a:gd name="connsiteX3-587" fmla="*/ 2318 h 2362"/>
              <a:gd name="connsiteY3-588" fmla="*/ 2318 h 2362"/>
              <a:gd name="connsiteX4-589" fmla="*/ 2318 h 2362"/>
              <a:gd name="connsiteY4-590" fmla="*/ 2318 h 2362"/>
              <a:gd name="connsiteX0-591" fmla="*/ 2318 h 2362"/>
              <a:gd name="connsiteY0-592" fmla="*/ 2318 h 2362"/>
              <a:gd name="connsiteX1-593" fmla="*/ 2318 h 2362"/>
              <a:gd name="connsiteY1-594" fmla="*/ 2318 h 2362"/>
              <a:gd name="connsiteX2-595" fmla="*/ 2318 h 2362"/>
              <a:gd name="connsiteY2-596" fmla="*/ 2318 h 2362"/>
              <a:gd name="connsiteX3-597" fmla="*/ 2318 h 2362"/>
              <a:gd name="connsiteY3-598" fmla="*/ 2318 h 2362"/>
              <a:gd name="connsiteX4-599" fmla="*/ 2318 h 2362"/>
              <a:gd name="connsiteY4-600" fmla="*/ 2318 h 23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EEEDCE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7" name="椭圆 31"/>
          <p:cNvSpPr/>
          <p:nvPr/>
        </p:nvSpPr>
        <p:spPr>
          <a:xfrm>
            <a:off x="1470499" y="2162628"/>
            <a:ext cx="2764985" cy="1569985"/>
          </a:xfrm>
          <a:custGeom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  <a:gd name="connsiteX3" fmla="*/ 2318 h 2362"/>
              <a:gd name="connsiteY3" fmla="*/ 2318 h 2362"/>
              <a:gd name="connsiteX4" fmla="*/ 2318 h 2362"/>
              <a:gd name="connsiteY4" fmla="*/ 2318 h 2362"/>
              <a:gd name="connsiteX0-1" fmla="*/ 2318 h 2362"/>
              <a:gd name="connsiteY0-2" fmla="*/ 2318 h 2362"/>
              <a:gd name="connsiteX1-3" fmla="*/ 2318 h 2362"/>
              <a:gd name="connsiteY1-4" fmla="*/ 2318 h 2362"/>
              <a:gd name="connsiteX2-5" fmla="*/ 2318 h 2362"/>
              <a:gd name="connsiteY2-6" fmla="*/ 2318 h 2362"/>
              <a:gd name="connsiteX3-7" fmla="*/ 2318 h 2362"/>
              <a:gd name="connsiteY3-8" fmla="*/ 2318 h 2362"/>
              <a:gd name="connsiteX4-9" fmla="*/ 2318 h 2362"/>
              <a:gd name="connsiteY4-10" fmla="*/ 2318 h 2362"/>
              <a:gd name="connsiteX0-11" fmla="*/ 2318 h 2362"/>
              <a:gd name="connsiteY0-12" fmla="*/ 2318 h 2362"/>
              <a:gd name="connsiteX1-13" fmla="*/ 2318 h 2362"/>
              <a:gd name="connsiteY1-14" fmla="*/ 2318 h 2362"/>
              <a:gd name="connsiteX2-15" fmla="*/ 2318 h 2362"/>
              <a:gd name="connsiteY2-16" fmla="*/ 2318 h 2362"/>
              <a:gd name="connsiteX3-17" fmla="*/ 2318 h 2362"/>
              <a:gd name="connsiteY3-18" fmla="*/ 2318 h 2362"/>
              <a:gd name="connsiteX4-19" fmla="*/ 2318 h 2362"/>
              <a:gd name="connsiteY4-20" fmla="*/ 2318 h 2362"/>
              <a:gd name="connsiteX0-21" fmla="*/ 2318 h 2362"/>
              <a:gd name="connsiteY0-22" fmla="*/ 2318 h 2362"/>
              <a:gd name="connsiteX1-23" fmla="*/ 2318 h 2362"/>
              <a:gd name="connsiteY1-24" fmla="*/ 2318 h 2362"/>
              <a:gd name="connsiteX2-25" fmla="*/ 2318 h 2362"/>
              <a:gd name="connsiteY2-26" fmla="*/ 2318 h 2362"/>
              <a:gd name="connsiteX3-27" fmla="*/ 2318 h 2362"/>
              <a:gd name="connsiteY3-28" fmla="*/ 2318 h 2362"/>
              <a:gd name="connsiteX4-29" fmla="*/ 2318 h 2362"/>
              <a:gd name="connsiteY4-30" fmla="*/ 2318 h 2362"/>
              <a:gd name="connsiteX0-31" fmla="*/ 2318 h 2362"/>
              <a:gd name="connsiteY0-32" fmla="*/ 2318 h 2362"/>
              <a:gd name="connsiteX1-33" fmla="*/ 2318 h 2362"/>
              <a:gd name="connsiteY1-34" fmla="*/ 2318 h 2362"/>
              <a:gd name="connsiteX2-35" fmla="*/ 2318 h 2362"/>
              <a:gd name="connsiteY2-36" fmla="*/ 2318 h 2362"/>
              <a:gd name="connsiteX3-37" fmla="*/ 2318 h 2362"/>
              <a:gd name="connsiteY3-38" fmla="*/ 2318 h 2362"/>
              <a:gd name="connsiteX4-39" fmla="*/ 2318 h 2362"/>
              <a:gd name="connsiteY4-40" fmla="*/ 2318 h 2362"/>
              <a:gd name="connsiteX0-41" fmla="*/ 2318 h 2362"/>
              <a:gd name="connsiteY0-42" fmla="*/ 2318 h 2362"/>
              <a:gd name="connsiteX1-43" fmla="*/ 2318 h 2362"/>
              <a:gd name="connsiteY1-44" fmla="*/ 2318 h 2362"/>
              <a:gd name="connsiteX2-45" fmla="*/ 2318 h 2362"/>
              <a:gd name="connsiteY2-46" fmla="*/ 2318 h 2362"/>
              <a:gd name="connsiteX3-47" fmla="*/ 2318 h 2362"/>
              <a:gd name="connsiteY3-48" fmla="*/ 2318 h 2362"/>
              <a:gd name="connsiteX4-49" fmla="*/ 2318 h 2362"/>
              <a:gd name="connsiteY4-50" fmla="*/ 2318 h 2362"/>
              <a:gd name="connsiteX0-51" fmla="*/ 2318 h 2362"/>
              <a:gd name="connsiteY0-52" fmla="*/ 2318 h 2362"/>
              <a:gd name="connsiteX1-53" fmla="*/ 2318 h 2362"/>
              <a:gd name="connsiteY1-54" fmla="*/ 2318 h 2362"/>
              <a:gd name="connsiteX2-55" fmla="*/ 2318 h 2362"/>
              <a:gd name="connsiteY2-56" fmla="*/ 2318 h 2362"/>
              <a:gd name="connsiteX3-57" fmla="*/ 2318 h 2362"/>
              <a:gd name="connsiteY3-58" fmla="*/ 2318 h 2362"/>
              <a:gd name="connsiteX4-59" fmla="*/ 2318 h 2362"/>
              <a:gd name="connsiteY4-60" fmla="*/ 2318 h 2362"/>
              <a:gd name="connsiteX0-61" fmla="*/ 2318 h 2362"/>
              <a:gd name="connsiteY0-62" fmla="*/ 2318 h 2362"/>
              <a:gd name="connsiteX1-63" fmla="*/ 2318 h 2362"/>
              <a:gd name="connsiteY1-64" fmla="*/ 2318 h 2362"/>
              <a:gd name="connsiteX2-65" fmla="*/ 2318 h 2362"/>
              <a:gd name="connsiteY2-66" fmla="*/ 2318 h 2362"/>
              <a:gd name="connsiteX3-67" fmla="*/ 2318 h 2362"/>
              <a:gd name="connsiteY3-68" fmla="*/ 2318 h 2362"/>
              <a:gd name="connsiteX4-69" fmla="*/ 2318 h 2362"/>
              <a:gd name="connsiteY4-70" fmla="*/ 2318 h 2362"/>
              <a:gd name="connsiteX0-71" fmla="*/ 2318 h 2362"/>
              <a:gd name="connsiteY0-72" fmla="*/ 2318 h 2362"/>
              <a:gd name="connsiteX1-73" fmla="*/ 2318 h 2362"/>
              <a:gd name="connsiteY1-74" fmla="*/ 2318 h 2362"/>
              <a:gd name="connsiteX2-75" fmla="*/ 2318 h 2362"/>
              <a:gd name="connsiteY2-76" fmla="*/ 2318 h 2362"/>
              <a:gd name="connsiteX3-77" fmla="*/ 2318 h 2362"/>
              <a:gd name="connsiteY3-78" fmla="*/ 2318 h 2362"/>
              <a:gd name="connsiteX4-79" fmla="*/ 2318 h 2362"/>
              <a:gd name="connsiteY4-80" fmla="*/ 2318 h 2362"/>
              <a:gd name="connsiteX5" fmla="*/ 2318 h 2362"/>
              <a:gd name="connsiteY5" fmla="*/ 2318 h 2362"/>
              <a:gd name="connsiteX0-81" fmla="*/ 2318 h 2362"/>
              <a:gd name="connsiteY0-82" fmla="*/ 2318 h 2362"/>
              <a:gd name="connsiteX1-83" fmla="*/ 2318 h 2362"/>
              <a:gd name="connsiteY1-84" fmla="*/ 2318 h 2362"/>
              <a:gd name="connsiteX2-85" fmla="*/ 2318 h 2362"/>
              <a:gd name="connsiteY2-86" fmla="*/ 2318 h 2362"/>
              <a:gd name="connsiteX3-87" fmla="*/ 2318 h 2362"/>
              <a:gd name="connsiteY3-88" fmla="*/ 2318 h 2362"/>
              <a:gd name="connsiteX4-89" fmla="*/ 2318 h 2362"/>
              <a:gd name="connsiteY4-90" fmla="*/ 2318 h 2362"/>
              <a:gd name="connsiteX5-91" fmla="*/ 2318 h 2362"/>
              <a:gd name="connsiteY5-92" fmla="*/ 2318 h 2362"/>
              <a:gd name="connsiteX0-93" fmla="*/ 2318 h 2362"/>
              <a:gd name="connsiteY0-94" fmla="*/ 2318 h 2362"/>
              <a:gd name="connsiteX1-95" fmla="*/ 2318 h 2362"/>
              <a:gd name="connsiteY1-96" fmla="*/ 2318 h 2362"/>
              <a:gd name="connsiteX2-97" fmla="*/ 2318 h 2362"/>
              <a:gd name="connsiteY2-98" fmla="*/ 2318 h 2362"/>
              <a:gd name="connsiteX3-99" fmla="*/ 2318 h 2362"/>
              <a:gd name="connsiteY3-100" fmla="*/ 2318 h 2362"/>
              <a:gd name="connsiteX4-101" fmla="*/ 2318 h 2362"/>
              <a:gd name="connsiteY4-102" fmla="*/ 2318 h 2362"/>
              <a:gd name="connsiteX5-103" fmla="*/ 2318 h 2362"/>
              <a:gd name="connsiteY5-104" fmla="*/ 2318 h 2362"/>
              <a:gd name="connsiteX0-105" fmla="*/ 2318 h 2362"/>
              <a:gd name="connsiteY0-106" fmla="*/ 2318 h 2362"/>
              <a:gd name="connsiteX1-107" fmla="*/ 2318 h 2362"/>
              <a:gd name="connsiteY1-108" fmla="*/ 2318 h 2362"/>
              <a:gd name="connsiteX2-109" fmla="*/ 2318 h 2362"/>
              <a:gd name="connsiteY2-110" fmla="*/ 2318 h 2362"/>
              <a:gd name="connsiteX3-111" fmla="*/ 2318 h 2362"/>
              <a:gd name="connsiteY3-112" fmla="*/ 2318 h 2362"/>
              <a:gd name="connsiteX4-113" fmla="*/ 2318 h 2362"/>
              <a:gd name="connsiteY4-114" fmla="*/ 2318 h 2362"/>
              <a:gd name="connsiteX5-115" fmla="*/ 2318 h 2362"/>
              <a:gd name="connsiteY5-116" fmla="*/ 2318 h 2362"/>
              <a:gd name="connsiteX6" fmla="*/ 2318 h 2362"/>
              <a:gd name="connsiteY6" fmla="*/ 2318 h 2362"/>
              <a:gd name="connsiteX0-117" fmla="*/ 2318 h 2362"/>
              <a:gd name="connsiteY0-118" fmla="*/ 2318 h 2362"/>
              <a:gd name="connsiteX1-119" fmla="*/ 2318 h 2362"/>
              <a:gd name="connsiteY1-120" fmla="*/ 2318 h 2362"/>
              <a:gd name="connsiteX2-121" fmla="*/ 2318 h 2362"/>
              <a:gd name="connsiteY2-122" fmla="*/ 2318 h 2362"/>
              <a:gd name="connsiteX3-123" fmla="*/ 2318 h 2362"/>
              <a:gd name="connsiteY3-124" fmla="*/ 2318 h 2362"/>
              <a:gd name="connsiteX4-125" fmla="*/ 2318 h 2362"/>
              <a:gd name="connsiteY4-126" fmla="*/ 2318 h 2362"/>
              <a:gd name="connsiteX5-127" fmla="*/ 2318 h 2362"/>
              <a:gd name="connsiteY5-128" fmla="*/ 2318 h 2362"/>
              <a:gd name="connsiteX6-129" fmla="*/ 2318 h 2362"/>
              <a:gd name="connsiteY6-130" fmla="*/ 2318 h 2362"/>
              <a:gd name="connsiteX0-131" fmla="*/ 2318 h 2362"/>
              <a:gd name="connsiteY0-132" fmla="*/ 2318 h 2362"/>
              <a:gd name="connsiteX1-133" fmla="*/ 2318 h 2362"/>
              <a:gd name="connsiteY1-134" fmla="*/ 2318 h 2362"/>
              <a:gd name="connsiteX2-135" fmla="*/ 2318 h 2362"/>
              <a:gd name="connsiteY2-136" fmla="*/ 2318 h 2362"/>
              <a:gd name="connsiteX3-137" fmla="*/ 2318 h 2362"/>
              <a:gd name="connsiteY3-138" fmla="*/ 2318 h 2362"/>
              <a:gd name="connsiteX4-139" fmla="*/ 2318 h 2362"/>
              <a:gd name="connsiteY4-140" fmla="*/ 2318 h 2362"/>
              <a:gd name="connsiteX5-141" fmla="*/ 2318 h 2362"/>
              <a:gd name="connsiteY5-142" fmla="*/ 2318 h 2362"/>
              <a:gd name="connsiteX6-143" fmla="*/ 2318 h 2362"/>
              <a:gd name="connsiteY6-144" fmla="*/ 2318 h 2362"/>
              <a:gd name="connsiteX0-145" fmla="*/ 2318 h 2362"/>
              <a:gd name="connsiteY0-146" fmla="*/ 2318 h 2362"/>
              <a:gd name="connsiteX1-147" fmla="*/ 2318 h 2362"/>
              <a:gd name="connsiteY1-148" fmla="*/ 2318 h 2362"/>
              <a:gd name="connsiteX2-149" fmla="*/ 2318 h 2362"/>
              <a:gd name="connsiteY2-150" fmla="*/ 2318 h 2362"/>
              <a:gd name="connsiteX3-151" fmla="*/ 2318 h 2362"/>
              <a:gd name="connsiteY3-152" fmla="*/ 2318 h 2362"/>
              <a:gd name="connsiteX4-153" fmla="*/ 2318 h 2362"/>
              <a:gd name="connsiteY4-154" fmla="*/ 2318 h 2362"/>
              <a:gd name="connsiteX5-155" fmla="*/ 2318 h 2362"/>
              <a:gd name="connsiteY5-156" fmla="*/ 2318 h 2362"/>
              <a:gd name="connsiteX6-157" fmla="*/ 2318 h 2362"/>
              <a:gd name="connsiteY6-158" fmla="*/ 2318 h 2362"/>
              <a:gd name="connsiteX0-159" fmla="*/ 2318 h 2362"/>
              <a:gd name="connsiteY0-160" fmla="*/ 2318 h 2362"/>
              <a:gd name="connsiteX1-161" fmla="*/ 2318 h 2362"/>
              <a:gd name="connsiteY1-162" fmla="*/ 2318 h 2362"/>
              <a:gd name="connsiteX2-163" fmla="*/ 2318 h 2362"/>
              <a:gd name="connsiteY2-164" fmla="*/ 2318 h 2362"/>
              <a:gd name="connsiteX3-165" fmla="*/ 2318 h 2362"/>
              <a:gd name="connsiteY3-166" fmla="*/ 2318 h 2362"/>
              <a:gd name="connsiteX4-167" fmla="*/ 2318 h 2362"/>
              <a:gd name="connsiteY4-168" fmla="*/ 2318 h 2362"/>
              <a:gd name="connsiteX5-169" fmla="*/ 2318 h 2362"/>
              <a:gd name="connsiteY5-170" fmla="*/ 2318 h 2362"/>
              <a:gd name="connsiteX6-171" fmla="*/ 2318 h 2362"/>
              <a:gd name="connsiteY6-172" fmla="*/ 2318 h 2362"/>
              <a:gd name="connsiteX0-173" fmla="*/ 2318 h 2362"/>
              <a:gd name="connsiteY0-174" fmla="*/ 2318 h 2362"/>
              <a:gd name="connsiteX1-175" fmla="*/ 2318 h 2362"/>
              <a:gd name="connsiteY1-176" fmla="*/ 2318 h 2362"/>
              <a:gd name="connsiteX2-177" fmla="*/ 2318 h 2362"/>
              <a:gd name="connsiteY2-178" fmla="*/ 2318 h 2362"/>
              <a:gd name="connsiteX3-179" fmla="*/ 2318 h 2362"/>
              <a:gd name="connsiteY3-180" fmla="*/ 2318 h 2362"/>
              <a:gd name="connsiteX4-181" fmla="*/ 2318 h 2362"/>
              <a:gd name="connsiteY4-182" fmla="*/ 2318 h 2362"/>
              <a:gd name="connsiteX5-183" fmla="*/ 2318 h 2362"/>
              <a:gd name="connsiteY5-184" fmla="*/ 2318 h 2362"/>
              <a:gd name="connsiteX6-185" fmla="*/ 2318 h 2362"/>
              <a:gd name="connsiteY6-186" fmla="*/ 2318 h 2362"/>
              <a:gd name="connsiteX0-187" fmla="*/ 2318 h 2362"/>
              <a:gd name="connsiteY0-188" fmla="*/ 2318 h 2362"/>
              <a:gd name="connsiteX1-189" fmla="*/ 2318 h 2362"/>
              <a:gd name="connsiteY1-190" fmla="*/ 2318 h 2362"/>
              <a:gd name="connsiteX2-191" fmla="*/ 2318 h 2362"/>
              <a:gd name="connsiteY2-192" fmla="*/ 2318 h 2362"/>
              <a:gd name="connsiteX3-193" fmla="*/ 2318 h 2362"/>
              <a:gd name="connsiteY3-194" fmla="*/ 2318 h 2362"/>
              <a:gd name="connsiteX4-195" fmla="*/ 2318 h 2362"/>
              <a:gd name="connsiteY4-196" fmla="*/ 2318 h 2362"/>
              <a:gd name="connsiteX5-197" fmla="*/ 2318 h 2362"/>
              <a:gd name="connsiteY5-198" fmla="*/ 2318 h 2362"/>
              <a:gd name="connsiteX6-199" fmla="*/ 2318 h 2362"/>
              <a:gd name="connsiteY6-200" fmla="*/ 2318 h 2362"/>
              <a:gd name="connsiteX0-201" fmla="*/ 2318 h 2362"/>
              <a:gd name="connsiteY0-202" fmla="*/ 2318 h 2362"/>
              <a:gd name="connsiteX1-203" fmla="*/ 2318 h 2362"/>
              <a:gd name="connsiteY1-204" fmla="*/ 2318 h 2362"/>
              <a:gd name="connsiteX2-205" fmla="*/ 2318 h 2362"/>
              <a:gd name="connsiteY2-206" fmla="*/ 2318 h 2362"/>
              <a:gd name="connsiteX3-207" fmla="*/ 2318 h 2362"/>
              <a:gd name="connsiteY3-208" fmla="*/ 2318 h 2362"/>
              <a:gd name="connsiteX4-209" fmla="*/ 2318 h 2362"/>
              <a:gd name="connsiteY4-210" fmla="*/ 2318 h 2362"/>
              <a:gd name="connsiteX5-211" fmla="*/ 2318 h 2362"/>
              <a:gd name="connsiteY5-212" fmla="*/ 2318 h 2362"/>
              <a:gd name="connsiteX6-213" fmla="*/ 2318 h 2362"/>
              <a:gd name="connsiteY6-214" fmla="*/ 2318 h 2362"/>
              <a:gd name="connsiteX0-215" fmla="*/ 2318 h 2362"/>
              <a:gd name="connsiteY0-216" fmla="*/ 2318 h 2362"/>
              <a:gd name="connsiteX1-217" fmla="*/ 2318 h 2362"/>
              <a:gd name="connsiteY1-218" fmla="*/ 2318 h 2362"/>
              <a:gd name="connsiteX2-219" fmla="*/ 2318 h 2362"/>
              <a:gd name="connsiteY2-220" fmla="*/ 2318 h 2362"/>
              <a:gd name="connsiteX3-221" fmla="*/ 2318 h 2362"/>
              <a:gd name="connsiteY3-222" fmla="*/ 2318 h 2362"/>
              <a:gd name="connsiteX4-223" fmla="*/ 2318 h 2362"/>
              <a:gd name="connsiteY4-224" fmla="*/ 2318 h 2362"/>
              <a:gd name="connsiteX5-225" fmla="*/ 2318 h 2362"/>
              <a:gd name="connsiteY5-226" fmla="*/ 2318 h 2362"/>
              <a:gd name="connsiteX6-227" fmla="*/ 2318 h 2362"/>
              <a:gd name="connsiteY6-228" fmla="*/ 2318 h 2362"/>
              <a:gd name="connsiteX0-229" fmla="*/ 2318 h 2362"/>
              <a:gd name="connsiteY0-230" fmla="*/ 2318 h 2362"/>
              <a:gd name="connsiteX1-231" fmla="*/ 2318 h 2362"/>
              <a:gd name="connsiteY1-232" fmla="*/ 2318 h 2362"/>
              <a:gd name="connsiteX2-233" fmla="*/ 2318 h 2362"/>
              <a:gd name="connsiteY2-234" fmla="*/ 2318 h 2362"/>
              <a:gd name="connsiteX3-235" fmla="*/ 2318 h 2362"/>
              <a:gd name="connsiteY3-236" fmla="*/ 2318 h 2362"/>
              <a:gd name="connsiteX4-237" fmla="*/ 2318 h 2362"/>
              <a:gd name="connsiteY4-238" fmla="*/ 2318 h 2362"/>
              <a:gd name="connsiteX5-239" fmla="*/ 2318 h 2362"/>
              <a:gd name="connsiteY5-240" fmla="*/ 2318 h 2362"/>
              <a:gd name="connsiteX6-241" fmla="*/ 2318 h 2362"/>
              <a:gd name="connsiteY6-242" fmla="*/ 2318 h 2362"/>
              <a:gd name="connsiteX0-243" fmla="*/ 2318 h 2362"/>
              <a:gd name="connsiteY0-244" fmla="*/ 2318 h 2362"/>
              <a:gd name="connsiteX1-245" fmla="*/ 2318 h 2362"/>
              <a:gd name="connsiteY1-246" fmla="*/ 2318 h 2362"/>
              <a:gd name="connsiteX2-247" fmla="*/ 2318 h 2362"/>
              <a:gd name="connsiteY2-248" fmla="*/ 2318 h 2362"/>
              <a:gd name="connsiteX3-249" fmla="*/ 2318 h 2362"/>
              <a:gd name="connsiteY3-250" fmla="*/ 2318 h 2362"/>
              <a:gd name="connsiteX4-251" fmla="*/ 2318 h 2362"/>
              <a:gd name="connsiteY4-252" fmla="*/ 2318 h 2362"/>
              <a:gd name="connsiteX5-253" fmla="*/ 2318 h 2362"/>
              <a:gd name="connsiteY5-254" fmla="*/ 2318 h 2362"/>
              <a:gd name="connsiteX6-255" fmla="*/ 2318 h 2362"/>
              <a:gd name="connsiteY6-256" fmla="*/ 2318 h 2362"/>
              <a:gd name="connsiteX0-257" fmla="*/ 2318 h 2362"/>
              <a:gd name="connsiteY0-258" fmla="*/ 2318 h 2362"/>
              <a:gd name="connsiteX1-259" fmla="*/ 2318 h 2362"/>
              <a:gd name="connsiteY1-260" fmla="*/ 2318 h 2362"/>
              <a:gd name="connsiteX2-261" fmla="*/ 2318 h 2362"/>
              <a:gd name="connsiteY2-262" fmla="*/ 2318 h 2362"/>
              <a:gd name="connsiteX3-263" fmla="*/ 2318 h 2362"/>
              <a:gd name="connsiteY3-264" fmla="*/ 2318 h 2362"/>
              <a:gd name="connsiteX4-265" fmla="*/ 2318 h 2362"/>
              <a:gd name="connsiteY4-266" fmla="*/ 2318 h 2362"/>
              <a:gd name="connsiteX5-267" fmla="*/ 2318 h 2362"/>
              <a:gd name="connsiteY5-268" fmla="*/ 2318 h 2362"/>
              <a:gd name="connsiteX6-269" fmla="*/ 2318 h 2362"/>
              <a:gd name="connsiteY6-270" fmla="*/ 2318 h 2362"/>
              <a:gd name="connsiteX0-271" fmla="*/ 2318 h 2362"/>
              <a:gd name="connsiteY0-272" fmla="*/ 2318 h 2362"/>
              <a:gd name="connsiteX1-273" fmla="*/ 2318 h 2362"/>
              <a:gd name="connsiteY1-274" fmla="*/ 2318 h 2362"/>
              <a:gd name="connsiteX2-275" fmla="*/ 2318 h 2362"/>
              <a:gd name="connsiteY2-276" fmla="*/ 2318 h 2362"/>
              <a:gd name="connsiteX3-277" fmla="*/ 2318 h 2362"/>
              <a:gd name="connsiteY3-278" fmla="*/ 2318 h 2362"/>
              <a:gd name="connsiteX4-279" fmla="*/ 2318 h 2362"/>
              <a:gd name="connsiteY4-280" fmla="*/ 2318 h 2362"/>
              <a:gd name="connsiteX5-281" fmla="*/ 2318 h 2362"/>
              <a:gd name="connsiteY5-282" fmla="*/ 2318 h 2362"/>
              <a:gd name="connsiteX6-283" fmla="*/ 2318 h 2362"/>
              <a:gd name="connsiteY6-284" fmla="*/ 2318 h 2362"/>
              <a:gd name="connsiteX0-285" fmla="*/ 2318 h 2362"/>
              <a:gd name="connsiteY0-286" fmla="*/ 2318 h 2362"/>
              <a:gd name="connsiteX1-287" fmla="*/ 2318 h 2362"/>
              <a:gd name="connsiteY1-288" fmla="*/ 2318 h 2362"/>
              <a:gd name="connsiteX2-289" fmla="*/ 2318 h 2362"/>
              <a:gd name="connsiteY2-290" fmla="*/ 2318 h 2362"/>
              <a:gd name="connsiteX3-291" fmla="*/ 2318 h 2362"/>
              <a:gd name="connsiteY3-292" fmla="*/ 2318 h 2362"/>
              <a:gd name="connsiteX4-293" fmla="*/ 2318 h 2362"/>
              <a:gd name="connsiteY4-294" fmla="*/ 2318 h 2362"/>
              <a:gd name="connsiteX5-295" fmla="*/ 2318 h 2362"/>
              <a:gd name="connsiteY5-296" fmla="*/ 2318 h 2362"/>
              <a:gd name="connsiteX0-297" fmla="*/ 2318 h 2362"/>
              <a:gd name="connsiteY0-298" fmla="*/ 2318 h 2362"/>
              <a:gd name="connsiteX1-299" fmla="*/ 2318 h 2362"/>
              <a:gd name="connsiteY1-300" fmla="*/ 2318 h 2362"/>
              <a:gd name="connsiteX2-301" fmla="*/ 2318 h 2362"/>
              <a:gd name="connsiteY2-302" fmla="*/ 2318 h 2362"/>
              <a:gd name="connsiteX3-303" fmla="*/ 2318 h 2362"/>
              <a:gd name="connsiteY3-304" fmla="*/ 2318 h 2362"/>
              <a:gd name="connsiteX4-305" fmla="*/ 2318 h 2362"/>
              <a:gd name="connsiteY4-306" fmla="*/ 2318 h 2362"/>
              <a:gd name="connsiteX5-307" fmla="*/ 2318 h 2362"/>
              <a:gd name="connsiteY5-308" fmla="*/ 2318 h 2362"/>
              <a:gd name="connsiteX0-309" fmla="*/ 2318 h 2362"/>
              <a:gd name="connsiteY0-310" fmla="*/ 2318 h 2362"/>
              <a:gd name="connsiteX1-311" fmla="*/ 2318 h 2362"/>
              <a:gd name="connsiteY1-312" fmla="*/ 2318 h 2362"/>
              <a:gd name="connsiteX2-313" fmla="*/ 2318 h 2362"/>
              <a:gd name="connsiteY2-314" fmla="*/ 2318 h 2362"/>
              <a:gd name="connsiteX3-315" fmla="*/ 2318 h 2362"/>
              <a:gd name="connsiteY3-316" fmla="*/ 2318 h 2362"/>
              <a:gd name="connsiteX4-317" fmla="*/ 2318 h 2362"/>
              <a:gd name="connsiteY4-318" fmla="*/ 2318 h 2362"/>
              <a:gd name="connsiteX5-319" fmla="*/ 2318 h 2362"/>
              <a:gd name="connsiteY5-320" fmla="*/ 2318 h 2362"/>
              <a:gd name="connsiteX0-321" fmla="*/ 2318 h 2362"/>
              <a:gd name="connsiteY0-322" fmla="*/ 2318 h 2362"/>
              <a:gd name="connsiteX1-323" fmla="*/ 2318 h 2362"/>
              <a:gd name="connsiteY1-324" fmla="*/ 2318 h 2362"/>
              <a:gd name="connsiteX2-325" fmla="*/ 2318 h 2362"/>
              <a:gd name="connsiteY2-326" fmla="*/ 2318 h 2362"/>
              <a:gd name="connsiteX3-327" fmla="*/ 2318 h 2362"/>
              <a:gd name="connsiteY3-328" fmla="*/ 2318 h 2362"/>
              <a:gd name="connsiteX4-329" fmla="*/ 2318 h 2362"/>
              <a:gd name="connsiteY4-330" fmla="*/ 2318 h 2362"/>
              <a:gd name="connsiteX5-331" fmla="*/ 2318 h 2362"/>
              <a:gd name="connsiteY5-332" fmla="*/ 2318 h 2362"/>
              <a:gd name="connsiteX0-333" fmla="*/ 2318 h 2362"/>
              <a:gd name="connsiteY0-334" fmla="*/ 2318 h 2362"/>
              <a:gd name="connsiteX1-335" fmla="*/ 2318 h 2362"/>
              <a:gd name="connsiteY1-336" fmla="*/ 2318 h 2362"/>
              <a:gd name="connsiteX2-337" fmla="*/ 2318 h 2362"/>
              <a:gd name="connsiteY2-338" fmla="*/ 2318 h 2362"/>
              <a:gd name="connsiteX3-339" fmla="*/ 2318 h 2362"/>
              <a:gd name="connsiteY3-340" fmla="*/ 2318 h 2362"/>
              <a:gd name="connsiteX4-341" fmla="*/ 2318 h 2362"/>
              <a:gd name="connsiteY4-342" fmla="*/ 2318 h 2362"/>
              <a:gd name="connsiteX5-343" fmla="*/ 2318 h 2362"/>
              <a:gd name="connsiteY5-344" fmla="*/ 2318 h 2362"/>
              <a:gd name="connsiteX0-345" fmla="*/ 2318 h 2362"/>
              <a:gd name="connsiteY0-346" fmla="*/ 2318 h 2362"/>
              <a:gd name="connsiteX1-347" fmla="*/ 2318 h 2362"/>
              <a:gd name="connsiteY1-348" fmla="*/ 2318 h 2362"/>
              <a:gd name="connsiteX2-349" fmla="*/ 2318 h 2362"/>
              <a:gd name="connsiteY2-350" fmla="*/ 2318 h 2362"/>
              <a:gd name="connsiteX3-351" fmla="*/ 2318 h 2362"/>
              <a:gd name="connsiteY3-352" fmla="*/ 2318 h 2362"/>
              <a:gd name="connsiteX4-353" fmla="*/ 2318 h 2362"/>
              <a:gd name="connsiteY4-354" fmla="*/ 2318 h 2362"/>
              <a:gd name="connsiteX5-355" fmla="*/ 2318 h 2362"/>
              <a:gd name="connsiteY5-356" fmla="*/ 2318 h 2362"/>
              <a:gd name="connsiteX0-357" fmla="*/ 2318 h 2362"/>
              <a:gd name="connsiteY0-358" fmla="*/ 2318 h 2362"/>
              <a:gd name="connsiteX1-359" fmla="*/ 2318 h 2362"/>
              <a:gd name="connsiteY1-360" fmla="*/ 2318 h 2362"/>
              <a:gd name="connsiteX2-361" fmla="*/ 2318 h 2362"/>
              <a:gd name="connsiteY2-362" fmla="*/ 2318 h 2362"/>
              <a:gd name="connsiteX3-363" fmla="*/ 2318 h 2362"/>
              <a:gd name="connsiteY3-364" fmla="*/ 2318 h 2362"/>
              <a:gd name="connsiteX4-365" fmla="*/ 2318 h 2362"/>
              <a:gd name="connsiteY4-366" fmla="*/ 2318 h 2362"/>
              <a:gd name="connsiteX5-367" fmla="*/ 2318 h 2362"/>
              <a:gd name="connsiteY5-368" fmla="*/ 2318 h 2362"/>
              <a:gd name="connsiteX0-369" fmla="*/ 2318 h 2362"/>
              <a:gd name="connsiteY0-370" fmla="*/ 2318 h 2362"/>
              <a:gd name="connsiteX1-371" fmla="*/ 2318 h 2362"/>
              <a:gd name="connsiteY1-372" fmla="*/ 2318 h 2362"/>
              <a:gd name="connsiteX2-373" fmla="*/ 2318 h 2362"/>
              <a:gd name="connsiteY2-374" fmla="*/ 2318 h 2362"/>
              <a:gd name="connsiteX3-375" fmla="*/ 2318 h 2362"/>
              <a:gd name="connsiteY3-376" fmla="*/ 2318 h 2362"/>
              <a:gd name="connsiteX4-377" fmla="*/ 2318 h 2362"/>
              <a:gd name="connsiteY4-378" fmla="*/ 2318 h 2362"/>
              <a:gd name="connsiteX5-379" fmla="*/ 2318 h 2362"/>
              <a:gd name="connsiteY5-380" fmla="*/ 2318 h 2362"/>
              <a:gd name="connsiteX0-381" fmla="*/ 2318 h 2362"/>
              <a:gd name="connsiteY0-382" fmla="*/ 2318 h 2362"/>
              <a:gd name="connsiteX1-383" fmla="*/ 2318 h 2362"/>
              <a:gd name="connsiteY1-384" fmla="*/ 2318 h 2362"/>
              <a:gd name="connsiteX2-385" fmla="*/ 2318 h 2362"/>
              <a:gd name="connsiteY2-386" fmla="*/ 2318 h 2362"/>
              <a:gd name="connsiteX3-387" fmla="*/ 2318 h 2362"/>
              <a:gd name="connsiteY3-388" fmla="*/ 2318 h 2362"/>
              <a:gd name="connsiteX4-389" fmla="*/ 2318 h 2362"/>
              <a:gd name="connsiteY4-390" fmla="*/ 2318 h 2362"/>
              <a:gd name="connsiteX5-391" fmla="*/ 2318 h 2362"/>
              <a:gd name="connsiteY5-392" fmla="*/ 2318 h 2362"/>
              <a:gd name="connsiteX0-393" fmla="*/ 2318 h 2362"/>
              <a:gd name="connsiteY0-394" fmla="*/ 2318 h 2362"/>
              <a:gd name="connsiteX1-395" fmla="*/ 2318 h 2362"/>
              <a:gd name="connsiteY1-396" fmla="*/ 2318 h 2362"/>
              <a:gd name="connsiteX2-397" fmla="*/ 2318 h 2362"/>
              <a:gd name="connsiteY2-398" fmla="*/ 2318 h 2362"/>
              <a:gd name="connsiteX3-399" fmla="*/ 2318 h 2362"/>
              <a:gd name="connsiteY3-400" fmla="*/ 2318 h 2362"/>
              <a:gd name="connsiteX4-401" fmla="*/ 2318 h 2362"/>
              <a:gd name="connsiteY4-402" fmla="*/ 2318 h 2362"/>
              <a:gd name="connsiteX5-403" fmla="*/ 2318 h 2362"/>
              <a:gd name="connsiteY5-404" fmla="*/ 2318 h 2362"/>
              <a:gd name="connsiteX0-405" fmla="*/ 2318 h 2362"/>
              <a:gd name="connsiteY0-406" fmla="*/ 2318 h 2362"/>
              <a:gd name="connsiteX1-407" fmla="*/ 2318 h 2362"/>
              <a:gd name="connsiteY1-408" fmla="*/ 2318 h 2362"/>
              <a:gd name="connsiteX2-409" fmla="*/ 2318 h 2362"/>
              <a:gd name="connsiteY2-410" fmla="*/ 2318 h 2362"/>
              <a:gd name="connsiteX3-411" fmla="*/ 2318 h 2362"/>
              <a:gd name="connsiteY3-412" fmla="*/ 2318 h 2362"/>
              <a:gd name="connsiteX4-413" fmla="*/ 2318 h 2362"/>
              <a:gd name="connsiteY4-414" fmla="*/ 2318 h 2362"/>
              <a:gd name="connsiteX5-415" fmla="*/ 2318 h 2362"/>
              <a:gd name="connsiteY5-416" fmla="*/ 2318 h 2362"/>
              <a:gd name="connsiteX0-417" fmla="*/ 2318 h 2362"/>
              <a:gd name="connsiteY0-418" fmla="*/ 2318 h 2362"/>
              <a:gd name="connsiteX1-419" fmla="*/ 2318 h 2362"/>
              <a:gd name="connsiteY1-420" fmla="*/ 2318 h 2362"/>
              <a:gd name="connsiteX2-421" fmla="*/ 2318 h 2362"/>
              <a:gd name="connsiteY2-422" fmla="*/ 2318 h 2362"/>
              <a:gd name="connsiteX3-423" fmla="*/ 2318 h 2362"/>
              <a:gd name="connsiteY3-424" fmla="*/ 2318 h 2362"/>
              <a:gd name="connsiteX4-425" fmla="*/ 2318 h 2362"/>
              <a:gd name="connsiteY4-426" fmla="*/ 2318 h 2362"/>
              <a:gd name="connsiteX5-427" fmla="*/ 2318 h 2362"/>
              <a:gd name="connsiteY5-428" fmla="*/ 2318 h 2362"/>
              <a:gd name="connsiteX0-429" fmla="*/ 2318 h 2362"/>
              <a:gd name="connsiteY0-430" fmla="*/ 2318 h 2362"/>
              <a:gd name="connsiteX1-431" fmla="*/ 2318 h 2362"/>
              <a:gd name="connsiteY1-432" fmla="*/ 2318 h 2362"/>
              <a:gd name="connsiteX2-433" fmla="*/ 2318 h 2362"/>
              <a:gd name="connsiteY2-434" fmla="*/ 2318 h 2362"/>
              <a:gd name="connsiteX3-435" fmla="*/ 2318 h 2362"/>
              <a:gd name="connsiteY3-436" fmla="*/ 2318 h 2362"/>
              <a:gd name="connsiteX4-437" fmla="*/ 2318 h 2362"/>
              <a:gd name="connsiteY4-438" fmla="*/ 2318 h 2362"/>
              <a:gd name="connsiteX5-439" fmla="*/ 2318 h 2362"/>
              <a:gd name="connsiteY5-440" fmla="*/ 2318 h 2362"/>
              <a:gd name="connsiteX0-441" fmla="*/ 2318 h 2362"/>
              <a:gd name="connsiteY0-442" fmla="*/ 2318 h 2362"/>
              <a:gd name="connsiteX1-443" fmla="*/ 2318 h 2362"/>
              <a:gd name="connsiteY1-444" fmla="*/ 2318 h 2362"/>
              <a:gd name="connsiteX2-445" fmla="*/ 2318 h 2362"/>
              <a:gd name="connsiteY2-446" fmla="*/ 2318 h 2362"/>
              <a:gd name="connsiteX3-447" fmla="*/ 2318 h 2362"/>
              <a:gd name="connsiteY3-448" fmla="*/ 2318 h 2362"/>
              <a:gd name="connsiteX4-449" fmla="*/ 2318 h 2362"/>
              <a:gd name="connsiteY4-450" fmla="*/ 2318 h 2362"/>
              <a:gd name="connsiteX0-451" fmla="*/ 2318 h 2362"/>
              <a:gd name="connsiteY0-452" fmla="*/ 2318 h 2362"/>
              <a:gd name="connsiteX1-453" fmla="*/ 2318 h 2362"/>
              <a:gd name="connsiteY1-454" fmla="*/ 2318 h 2362"/>
              <a:gd name="connsiteX2-455" fmla="*/ 2318 h 2362"/>
              <a:gd name="connsiteY2-456" fmla="*/ 2318 h 2362"/>
              <a:gd name="connsiteX3-457" fmla="*/ 2318 h 2362"/>
              <a:gd name="connsiteY3-458" fmla="*/ 2318 h 2362"/>
              <a:gd name="connsiteX4-459" fmla="*/ 2318 h 2362"/>
              <a:gd name="connsiteY4-460" fmla="*/ 2318 h 2362"/>
              <a:gd name="connsiteX0-461" fmla="*/ 2318 h 2362"/>
              <a:gd name="connsiteY0-462" fmla="*/ 2318 h 2362"/>
              <a:gd name="connsiteX1-463" fmla="*/ 2318 h 2362"/>
              <a:gd name="connsiteY1-464" fmla="*/ 2318 h 2362"/>
              <a:gd name="connsiteX2-465" fmla="*/ 2318 h 2362"/>
              <a:gd name="connsiteY2-466" fmla="*/ 2318 h 2362"/>
              <a:gd name="connsiteX3-467" fmla="*/ 2318 h 2362"/>
              <a:gd name="connsiteY3-468" fmla="*/ 2318 h 2362"/>
              <a:gd name="connsiteX4-469" fmla="*/ 2318 h 2362"/>
              <a:gd name="connsiteY4-470" fmla="*/ 2318 h 2362"/>
              <a:gd name="connsiteX0-471" fmla="*/ 2318 h 2362"/>
              <a:gd name="connsiteY0-472" fmla="*/ 2318 h 2362"/>
              <a:gd name="connsiteX1-473" fmla="*/ 2318 h 2362"/>
              <a:gd name="connsiteY1-474" fmla="*/ 2318 h 2362"/>
              <a:gd name="connsiteX2-475" fmla="*/ 2318 h 2362"/>
              <a:gd name="connsiteY2-476" fmla="*/ 2318 h 2362"/>
              <a:gd name="connsiteX3-477" fmla="*/ 2318 h 2362"/>
              <a:gd name="connsiteY3-478" fmla="*/ 2318 h 2362"/>
              <a:gd name="connsiteX4-479" fmla="*/ 2318 h 2362"/>
              <a:gd name="connsiteY4-480" fmla="*/ 2318 h 2362"/>
              <a:gd name="connsiteX0-481" fmla="*/ 2318 h 2362"/>
              <a:gd name="connsiteY0-482" fmla="*/ 2318 h 2362"/>
              <a:gd name="connsiteX1-483" fmla="*/ 2318 h 2362"/>
              <a:gd name="connsiteY1-484" fmla="*/ 2318 h 2362"/>
              <a:gd name="connsiteX2-485" fmla="*/ 2318 h 2362"/>
              <a:gd name="connsiteY2-486" fmla="*/ 2318 h 2362"/>
              <a:gd name="connsiteX3-487" fmla="*/ 2318 h 2362"/>
              <a:gd name="connsiteY3-488" fmla="*/ 2318 h 2362"/>
              <a:gd name="connsiteX4-489" fmla="*/ 2318 h 2362"/>
              <a:gd name="connsiteY4-490" fmla="*/ 2318 h 2362"/>
              <a:gd name="connsiteX0-491" fmla="*/ 2318 h 2362"/>
              <a:gd name="connsiteY0-492" fmla="*/ 2318 h 2362"/>
              <a:gd name="connsiteX1-493" fmla="*/ 2318 h 2362"/>
              <a:gd name="connsiteY1-494" fmla="*/ 2318 h 2362"/>
              <a:gd name="connsiteX2-495" fmla="*/ 2318 h 2362"/>
              <a:gd name="connsiteY2-496" fmla="*/ 2318 h 2362"/>
              <a:gd name="connsiteX3-497" fmla="*/ 2318 h 2362"/>
              <a:gd name="connsiteY3-498" fmla="*/ 2318 h 2362"/>
              <a:gd name="connsiteX4-499" fmla="*/ 2318 h 2362"/>
              <a:gd name="connsiteY4-500" fmla="*/ 2318 h 2362"/>
              <a:gd name="connsiteX0-501" fmla="*/ 2318 h 2362"/>
              <a:gd name="connsiteY0-502" fmla="*/ 2318 h 2362"/>
              <a:gd name="connsiteX1-503" fmla="*/ 2318 h 2362"/>
              <a:gd name="connsiteY1-504" fmla="*/ 2318 h 2362"/>
              <a:gd name="connsiteX2-505" fmla="*/ 2318 h 2362"/>
              <a:gd name="connsiteY2-506" fmla="*/ 2318 h 2362"/>
              <a:gd name="connsiteX3-507" fmla="*/ 2318 h 2362"/>
              <a:gd name="connsiteY3-508" fmla="*/ 2318 h 2362"/>
              <a:gd name="connsiteX4-509" fmla="*/ 2318 h 2362"/>
              <a:gd name="connsiteY4-510" fmla="*/ 2318 h 2362"/>
              <a:gd name="connsiteX0-511" fmla="*/ 2318 h 2362"/>
              <a:gd name="connsiteY0-512" fmla="*/ 2318 h 2362"/>
              <a:gd name="connsiteX1-513" fmla="*/ 2318 h 2362"/>
              <a:gd name="connsiteY1-514" fmla="*/ 2318 h 2362"/>
              <a:gd name="connsiteX2-515" fmla="*/ 2318 h 2362"/>
              <a:gd name="connsiteY2-516" fmla="*/ 2318 h 2362"/>
              <a:gd name="connsiteX3-517" fmla="*/ 2318 h 2362"/>
              <a:gd name="connsiteY3-518" fmla="*/ 2318 h 2362"/>
              <a:gd name="connsiteX4-519" fmla="*/ 2318 h 2362"/>
              <a:gd name="connsiteY4-520" fmla="*/ 2318 h 2362"/>
              <a:gd name="connsiteX0-521" fmla="*/ 2318 h 2362"/>
              <a:gd name="connsiteY0-522" fmla="*/ 2318 h 2362"/>
              <a:gd name="connsiteX1-523" fmla="*/ 2318 h 2362"/>
              <a:gd name="connsiteY1-524" fmla="*/ 2318 h 2362"/>
              <a:gd name="connsiteX2-525" fmla="*/ 2318 h 2362"/>
              <a:gd name="connsiteY2-526" fmla="*/ 2318 h 2362"/>
              <a:gd name="connsiteX3-527" fmla="*/ 2318 h 2362"/>
              <a:gd name="connsiteY3-528" fmla="*/ 2318 h 2362"/>
              <a:gd name="connsiteX4-529" fmla="*/ 2318 h 2362"/>
              <a:gd name="connsiteY4-530" fmla="*/ 2318 h 2362"/>
              <a:gd name="connsiteX0-531" fmla="*/ 2318 h 2362"/>
              <a:gd name="connsiteY0-532" fmla="*/ 2318 h 2362"/>
              <a:gd name="connsiteX1-533" fmla="*/ 2318 h 2362"/>
              <a:gd name="connsiteY1-534" fmla="*/ 2318 h 2362"/>
              <a:gd name="connsiteX2-535" fmla="*/ 2318 h 2362"/>
              <a:gd name="connsiteY2-536" fmla="*/ 2318 h 2362"/>
              <a:gd name="connsiteX3-537" fmla="*/ 2318 h 2362"/>
              <a:gd name="connsiteY3-538" fmla="*/ 2318 h 2362"/>
              <a:gd name="connsiteX4-539" fmla="*/ 2318 h 2362"/>
              <a:gd name="connsiteY4-540" fmla="*/ 2318 h 2362"/>
              <a:gd name="connsiteX0-541" fmla="*/ 2318 h 2362"/>
              <a:gd name="connsiteY0-542" fmla="*/ 2318 h 2362"/>
              <a:gd name="connsiteX1-543" fmla="*/ 2318 h 2362"/>
              <a:gd name="connsiteY1-544" fmla="*/ 2318 h 2362"/>
              <a:gd name="connsiteX2-545" fmla="*/ 2318 h 2362"/>
              <a:gd name="connsiteY2-546" fmla="*/ 2318 h 2362"/>
              <a:gd name="connsiteX3-547" fmla="*/ 2318 h 2362"/>
              <a:gd name="connsiteY3-548" fmla="*/ 2318 h 2362"/>
              <a:gd name="connsiteX4-549" fmla="*/ 2318 h 2362"/>
              <a:gd name="connsiteY4-550" fmla="*/ 2318 h 2362"/>
              <a:gd name="connsiteX0-551" fmla="*/ 2318 h 2362"/>
              <a:gd name="connsiteY0-552" fmla="*/ 2318 h 2362"/>
              <a:gd name="connsiteX1-553" fmla="*/ 2318 h 2362"/>
              <a:gd name="connsiteY1-554" fmla="*/ 2318 h 2362"/>
              <a:gd name="connsiteX2-555" fmla="*/ 2318 h 2362"/>
              <a:gd name="connsiteY2-556" fmla="*/ 2318 h 2362"/>
              <a:gd name="connsiteX3-557" fmla="*/ 2318 h 2362"/>
              <a:gd name="connsiteY3-558" fmla="*/ 2318 h 2362"/>
              <a:gd name="connsiteX4-559" fmla="*/ 2318 h 2362"/>
              <a:gd name="connsiteY4-560" fmla="*/ 2318 h 2362"/>
              <a:gd name="connsiteX0-561" fmla="*/ 2318 h 2362"/>
              <a:gd name="connsiteY0-562" fmla="*/ 2318 h 2362"/>
              <a:gd name="connsiteX1-563" fmla="*/ 2318 h 2362"/>
              <a:gd name="connsiteY1-564" fmla="*/ 2318 h 2362"/>
              <a:gd name="connsiteX2-565" fmla="*/ 2318 h 2362"/>
              <a:gd name="connsiteY2-566" fmla="*/ 2318 h 2362"/>
              <a:gd name="connsiteX3-567" fmla="*/ 2318 h 2362"/>
              <a:gd name="connsiteY3-568" fmla="*/ 2318 h 2362"/>
              <a:gd name="connsiteX4-569" fmla="*/ 2318 h 2362"/>
              <a:gd name="connsiteY4-570" fmla="*/ 2318 h 2362"/>
              <a:gd name="connsiteX0-571" fmla="*/ 2318 h 2362"/>
              <a:gd name="connsiteY0-572" fmla="*/ 2318 h 2362"/>
              <a:gd name="connsiteX1-573" fmla="*/ 2318 h 2362"/>
              <a:gd name="connsiteY1-574" fmla="*/ 2318 h 2362"/>
              <a:gd name="connsiteX2-575" fmla="*/ 2318 h 2362"/>
              <a:gd name="connsiteY2-576" fmla="*/ 2318 h 2362"/>
              <a:gd name="connsiteX3-577" fmla="*/ 2318 h 2362"/>
              <a:gd name="connsiteY3-578" fmla="*/ 2318 h 2362"/>
              <a:gd name="connsiteX4-579" fmla="*/ 2318 h 2362"/>
              <a:gd name="connsiteY4-580" fmla="*/ 2318 h 2362"/>
              <a:gd name="connsiteX0-581" fmla="*/ 2318 h 2362"/>
              <a:gd name="connsiteY0-582" fmla="*/ 2318 h 2362"/>
              <a:gd name="connsiteX1-583" fmla="*/ 2318 h 2362"/>
              <a:gd name="connsiteY1-584" fmla="*/ 2318 h 2362"/>
              <a:gd name="connsiteX2-585" fmla="*/ 2318 h 2362"/>
              <a:gd name="connsiteY2-586" fmla="*/ 2318 h 2362"/>
              <a:gd name="connsiteX3-587" fmla="*/ 2318 h 2362"/>
              <a:gd name="connsiteY3-588" fmla="*/ 2318 h 2362"/>
              <a:gd name="connsiteX4-589" fmla="*/ 2318 h 2362"/>
              <a:gd name="connsiteY4-590" fmla="*/ 2318 h 2362"/>
              <a:gd name="connsiteX0-591" fmla="*/ 2318 h 2362"/>
              <a:gd name="connsiteY0-592" fmla="*/ 2318 h 2362"/>
              <a:gd name="connsiteX1-593" fmla="*/ 2318 h 2362"/>
              <a:gd name="connsiteY1-594" fmla="*/ 2318 h 2362"/>
              <a:gd name="connsiteX2-595" fmla="*/ 2318 h 2362"/>
              <a:gd name="connsiteY2-596" fmla="*/ 2318 h 2362"/>
              <a:gd name="connsiteX3-597" fmla="*/ 2318 h 2362"/>
              <a:gd name="connsiteY3-598" fmla="*/ 2318 h 2362"/>
              <a:gd name="connsiteX4-599" fmla="*/ 2318 h 2362"/>
              <a:gd name="connsiteY4-600" fmla="*/ 2318 h 236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rgbClr val="EDECCE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463232" y="2353619"/>
            <a:ext cx="536701" cy="472759"/>
            <a:chOff x="7509111" y="2144857"/>
            <a:chExt cx="1157049" cy="1019200"/>
          </a:xfrm>
        </p:grpSpPr>
        <p:sp>
          <p:nvSpPr>
            <p:cNvPr id="11" name="任意多边形 10"/>
            <p:cNvSpPr/>
            <p:nvPr/>
          </p:nvSpPr>
          <p:spPr>
            <a:xfrm>
              <a:off x="7509111" y="2364157"/>
              <a:ext cx="1157049" cy="799900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0-1" fmla="*/ 2318 h 2362"/>
                <a:gd name="connsiteY0-2" fmla="*/ 2318 h 2362"/>
                <a:gd name="connsiteX1-3" fmla="*/ 2318 h 2362"/>
                <a:gd name="connsiteY1-4" fmla="*/ 2318 h 2362"/>
                <a:gd name="connsiteX2-5" fmla="*/ 2318 h 2362"/>
                <a:gd name="connsiteY2-6" fmla="*/ 2318 h 2362"/>
                <a:gd name="connsiteX3-7" fmla="*/ 2318 h 2362"/>
                <a:gd name="connsiteY3-8" fmla="*/ 2318 h 2362"/>
                <a:gd name="connsiteX4-9" fmla="*/ 2318 h 2362"/>
                <a:gd name="connsiteY4-10" fmla="*/ 2318 h 2362"/>
                <a:gd name="connsiteX5-11" fmla="*/ 2318 h 2362"/>
                <a:gd name="connsiteY5-12" fmla="*/ 2318 h 2362"/>
                <a:gd name="connsiteX6-13" fmla="*/ 2318 h 2362"/>
                <a:gd name="connsiteY6-14" fmla="*/ 2318 h 2362"/>
                <a:gd name="connsiteX7-15" fmla="*/ 2318 h 2362"/>
                <a:gd name="connsiteY7-16" fmla="*/ 2318 h 2362"/>
                <a:gd name="connsiteX8-17" fmla="*/ 2318 h 2362"/>
                <a:gd name="connsiteY8-18" fmla="*/ 2318 h 2362"/>
                <a:gd name="connsiteX0-19" fmla="*/ 2318 h 2362"/>
                <a:gd name="connsiteY0-20" fmla="*/ 2318 h 2362"/>
                <a:gd name="connsiteX1-21" fmla="*/ 2318 h 2362"/>
                <a:gd name="connsiteY1-22" fmla="*/ 2318 h 2362"/>
                <a:gd name="connsiteX2-23" fmla="*/ 2318 h 2362"/>
                <a:gd name="connsiteY2-24" fmla="*/ 2318 h 2362"/>
                <a:gd name="connsiteX3-25" fmla="*/ 2318 h 2362"/>
                <a:gd name="connsiteY3-26" fmla="*/ 2318 h 2362"/>
                <a:gd name="connsiteX4-27" fmla="*/ 2318 h 2362"/>
                <a:gd name="connsiteY4-28" fmla="*/ 2318 h 2362"/>
                <a:gd name="connsiteX5-29" fmla="*/ 2318 h 2362"/>
                <a:gd name="connsiteY5-30" fmla="*/ 2318 h 2362"/>
                <a:gd name="connsiteX6-31" fmla="*/ 2318 h 2362"/>
                <a:gd name="connsiteY6-32" fmla="*/ 2318 h 2362"/>
                <a:gd name="connsiteX7-33" fmla="*/ 2318 h 2362"/>
                <a:gd name="connsiteY7-34" fmla="*/ 2318 h 2362"/>
                <a:gd name="connsiteX8-35" fmla="*/ 2318 h 2362"/>
                <a:gd name="connsiteY8-36" fmla="*/ 2318 h 2362"/>
                <a:gd name="connsiteX0-37" fmla="*/ 2318 h 2362"/>
                <a:gd name="connsiteY0-38" fmla="*/ 2318 h 2362"/>
                <a:gd name="connsiteX1-39" fmla="*/ 2318 h 2362"/>
                <a:gd name="connsiteY1-40" fmla="*/ 2318 h 2362"/>
                <a:gd name="connsiteX2-41" fmla="*/ 2318 h 2362"/>
                <a:gd name="connsiteY2-42" fmla="*/ 2318 h 2362"/>
                <a:gd name="connsiteX3-43" fmla="*/ 2318 h 2362"/>
                <a:gd name="connsiteY3-44" fmla="*/ 2318 h 2362"/>
                <a:gd name="connsiteX4-45" fmla="*/ 2318 h 2362"/>
                <a:gd name="connsiteY4-46" fmla="*/ 2318 h 2362"/>
                <a:gd name="connsiteX5-47" fmla="*/ 2318 h 2362"/>
                <a:gd name="connsiteY5-48" fmla="*/ 2318 h 2362"/>
                <a:gd name="connsiteX6-49" fmla="*/ 2318 h 2362"/>
                <a:gd name="connsiteY6-50" fmla="*/ 2318 h 2362"/>
                <a:gd name="connsiteX7-51" fmla="*/ 2318 h 2362"/>
                <a:gd name="connsiteY7-52" fmla="*/ 2318 h 2362"/>
                <a:gd name="connsiteX8-53" fmla="*/ 2318 h 2362"/>
                <a:gd name="connsiteY8-54" fmla="*/ 2318 h 2362"/>
                <a:gd name="connsiteX0-55" fmla="*/ 2318 h 2362"/>
                <a:gd name="connsiteY0-56" fmla="*/ 2318 h 2362"/>
                <a:gd name="connsiteX1-57" fmla="*/ 2318 h 2362"/>
                <a:gd name="connsiteY1-58" fmla="*/ 2318 h 2362"/>
                <a:gd name="connsiteX2-59" fmla="*/ 2318 h 2362"/>
                <a:gd name="connsiteY2-60" fmla="*/ 2318 h 2362"/>
                <a:gd name="connsiteX3-61" fmla="*/ 2318 h 2362"/>
                <a:gd name="connsiteY3-62" fmla="*/ 2318 h 2362"/>
                <a:gd name="connsiteX4-63" fmla="*/ 2318 h 2362"/>
                <a:gd name="connsiteY4-64" fmla="*/ 2318 h 2362"/>
                <a:gd name="connsiteX5-65" fmla="*/ 2318 h 2362"/>
                <a:gd name="connsiteY5-66" fmla="*/ 2318 h 2362"/>
                <a:gd name="connsiteX6-67" fmla="*/ 2318 h 2362"/>
                <a:gd name="connsiteY6-68" fmla="*/ 2318 h 2362"/>
                <a:gd name="connsiteX7-69" fmla="*/ 2318 h 2362"/>
                <a:gd name="connsiteY7-70" fmla="*/ 2318 h 2362"/>
                <a:gd name="connsiteX8-71" fmla="*/ 2318 h 2362"/>
                <a:gd name="connsiteY8-72" fmla="*/ 2318 h 2362"/>
                <a:gd name="connsiteX0-73" fmla="*/ 2318 h 2362"/>
                <a:gd name="connsiteY0-74" fmla="*/ 2318 h 2362"/>
                <a:gd name="connsiteX1-75" fmla="*/ 2318 h 2362"/>
                <a:gd name="connsiteY1-76" fmla="*/ 2318 h 2362"/>
                <a:gd name="connsiteX2-77" fmla="*/ 2318 h 2362"/>
                <a:gd name="connsiteY2-78" fmla="*/ 2318 h 2362"/>
                <a:gd name="connsiteX3-79" fmla="*/ 2318 h 2362"/>
                <a:gd name="connsiteY3-80" fmla="*/ 2318 h 2362"/>
                <a:gd name="connsiteX4-81" fmla="*/ 2318 h 2362"/>
                <a:gd name="connsiteY4-82" fmla="*/ 2318 h 2362"/>
                <a:gd name="connsiteX5-83" fmla="*/ 2318 h 2362"/>
                <a:gd name="connsiteY5-84" fmla="*/ 2318 h 2362"/>
                <a:gd name="connsiteX6-85" fmla="*/ 2318 h 2362"/>
                <a:gd name="connsiteY6-86" fmla="*/ 2318 h 2362"/>
                <a:gd name="connsiteX7-87" fmla="*/ 2318 h 2362"/>
                <a:gd name="connsiteY7-88" fmla="*/ 2318 h 2362"/>
                <a:gd name="connsiteX8-89" fmla="*/ 2318 h 2362"/>
                <a:gd name="connsiteY8-90" fmla="*/ 2318 h 2362"/>
                <a:gd name="connsiteX0-91" fmla="*/ 2318 h 2362"/>
                <a:gd name="connsiteY0-92" fmla="*/ 2318 h 2362"/>
                <a:gd name="connsiteX1-93" fmla="*/ 2318 h 2362"/>
                <a:gd name="connsiteY1-94" fmla="*/ 2318 h 2362"/>
                <a:gd name="connsiteX2-95" fmla="*/ 2318 h 2362"/>
                <a:gd name="connsiteY2-96" fmla="*/ 2318 h 2362"/>
                <a:gd name="connsiteX3-97" fmla="*/ 2318 h 2362"/>
                <a:gd name="connsiteY3-98" fmla="*/ 2318 h 2362"/>
                <a:gd name="connsiteX4-99" fmla="*/ 2318 h 2362"/>
                <a:gd name="connsiteY4-100" fmla="*/ 2318 h 2362"/>
                <a:gd name="connsiteX5-101" fmla="*/ 2318 h 2362"/>
                <a:gd name="connsiteY5-102" fmla="*/ 2318 h 2362"/>
                <a:gd name="connsiteX6-103" fmla="*/ 2318 h 2362"/>
                <a:gd name="connsiteY6-104" fmla="*/ 2318 h 2362"/>
                <a:gd name="connsiteX7-105" fmla="*/ 2318 h 2362"/>
                <a:gd name="connsiteY7-106" fmla="*/ 2318 h 2362"/>
                <a:gd name="connsiteX8-107" fmla="*/ 2318 h 2362"/>
                <a:gd name="connsiteY8-108" fmla="*/ 2318 h 2362"/>
                <a:gd name="connsiteX0-109" fmla="*/ 2318 h 2362"/>
                <a:gd name="connsiteY0-110" fmla="*/ 2318 h 2362"/>
                <a:gd name="connsiteX1-111" fmla="*/ 2318 h 2362"/>
                <a:gd name="connsiteY1-112" fmla="*/ 2318 h 2362"/>
                <a:gd name="connsiteX2-113" fmla="*/ 2318 h 2362"/>
                <a:gd name="connsiteY2-114" fmla="*/ 2318 h 2362"/>
                <a:gd name="connsiteX3-115" fmla="*/ 2318 h 2362"/>
                <a:gd name="connsiteY3-116" fmla="*/ 2318 h 2362"/>
                <a:gd name="connsiteX4-117" fmla="*/ 2318 h 2362"/>
                <a:gd name="connsiteY4-118" fmla="*/ 2318 h 2362"/>
                <a:gd name="connsiteX5-119" fmla="*/ 2318 h 2362"/>
                <a:gd name="connsiteY5-120" fmla="*/ 2318 h 2362"/>
                <a:gd name="connsiteX6-121" fmla="*/ 2318 h 2362"/>
                <a:gd name="connsiteY6-122" fmla="*/ 2318 h 2362"/>
                <a:gd name="connsiteX7-123" fmla="*/ 2318 h 2362"/>
                <a:gd name="connsiteY7-124" fmla="*/ 2318 h 2362"/>
                <a:gd name="connsiteX8-125" fmla="*/ 2318 h 2362"/>
                <a:gd name="connsiteY8-126" fmla="*/ 2318 h 2362"/>
                <a:gd name="connsiteX0-127" fmla="*/ 2318 h 2362"/>
                <a:gd name="connsiteY0-128" fmla="*/ 2318 h 2362"/>
                <a:gd name="connsiteX1-129" fmla="*/ 2318 h 2362"/>
                <a:gd name="connsiteY1-130" fmla="*/ 2318 h 2362"/>
                <a:gd name="connsiteX2-131" fmla="*/ 2318 h 2362"/>
                <a:gd name="connsiteY2-132" fmla="*/ 2318 h 2362"/>
                <a:gd name="connsiteX3-133" fmla="*/ 2318 h 2362"/>
                <a:gd name="connsiteY3-134" fmla="*/ 2318 h 2362"/>
                <a:gd name="connsiteX4-135" fmla="*/ 2318 h 2362"/>
                <a:gd name="connsiteY4-136" fmla="*/ 2318 h 2362"/>
                <a:gd name="connsiteX5-137" fmla="*/ 2318 h 2362"/>
                <a:gd name="connsiteY5-138" fmla="*/ 2318 h 2362"/>
                <a:gd name="connsiteX6-139" fmla="*/ 2318 h 2362"/>
                <a:gd name="connsiteY6-140" fmla="*/ 2318 h 2362"/>
                <a:gd name="connsiteX7-141" fmla="*/ 2318 h 2362"/>
                <a:gd name="connsiteY7-142" fmla="*/ 2318 h 2362"/>
                <a:gd name="connsiteX0-143" fmla="*/ 2318 h 2362"/>
                <a:gd name="connsiteY0-144" fmla="*/ 2318 h 2362"/>
                <a:gd name="connsiteX1-145" fmla="*/ 2318 h 2362"/>
                <a:gd name="connsiteY1-146" fmla="*/ 2318 h 2362"/>
                <a:gd name="connsiteX2-147" fmla="*/ 2318 h 2362"/>
                <a:gd name="connsiteY2-148" fmla="*/ 2318 h 2362"/>
                <a:gd name="connsiteX3-149" fmla="*/ 2318 h 2362"/>
                <a:gd name="connsiteY3-150" fmla="*/ 2318 h 2362"/>
                <a:gd name="connsiteX4-151" fmla="*/ 2318 h 2362"/>
                <a:gd name="connsiteY4-152" fmla="*/ 2318 h 2362"/>
                <a:gd name="connsiteX5-153" fmla="*/ 2318 h 2362"/>
                <a:gd name="connsiteY5-154" fmla="*/ 2318 h 2362"/>
                <a:gd name="connsiteX6-155" fmla="*/ 2318 h 2362"/>
                <a:gd name="connsiteY6-156" fmla="*/ 2318 h 2362"/>
                <a:gd name="connsiteX7-157" fmla="*/ 2318 h 2362"/>
                <a:gd name="connsiteY7-158" fmla="*/ 2318 h 2362"/>
                <a:gd name="connsiteX0-159" fmla="*/ 2318 h 2362"/>
                <a:gd name="connsiteY0-160" fmla="*/ 2318 h 2362"/>
                <a:gd name="connsiteX1-161" fmla="*/ 2318 h 2362"/>
                <a:gd name="connsiteY1-162" fmla="*/ 2318 h 2362"/>
                <a:gd name="connsiteX2-163" fmla="*/ 2318 h 2362"/>
                <a:gd name="connsiteY2-164" fmla="*/ 2318 h 2362"/>
                <a:gd name="connsiteX3-165" fmla="*/ 2318 h 2362"/>
                <a:gd name="connsiteY3-166" fmla="*/ 2318 h 2362"/>
                <a:gd name="connsiteX4-167" fmla="*/ 2318 h 2362"/>
                <a:gd name="connsiteY4-168" fmla="*/ 2318 h 2362"/>
                <a:gd name="connsiteX5-169" fmla="*/ 2318 h 2362"/>
                <a:gd name="connsiteY5-170" fmla="*/ 2318 h 2362"/>
                <a:gd name="connsiteX6-171" fmla="*/ 2318 h 2362"/>
                <a:gd name="connsiteY6-172" fmla="*/ 2318 h 2362"/>
                <a:gd name="connsiteX7-173" fmla="*/ 2318 h 2362"/>
                <a:gd name="connsiteY7-174" fmla="*/ 2318 h 2362"/>
                <a:gd name="connsiteX0-175" fmla="*/ 2318 h 2362"/>
                <a:gd name="connsiteY0-176" fmla="*/ 2318 h 2362"/>
                <a:gd name="connsiteX1-177" fmla="*/ 2318 h 2362"/>
                <a:gd name="connsiteY1-178" fmla="*/ 2318 h 2362"/>
                <a:gd name="connsiteX2-179" fmla="*/ 2318 h 2362"/>
                <a:gd name="connsiteY2-180" fmla="*/ 2318 h 2362"/>
                <a:gd name="connsiteX3-181" fmla="*/ 2318 h 2362"/>
                <a:gd name="connsiteY3-182" fmla="*/ 2318 h 2362"/>
                <a:gd name="connsiteX4-183" fmla="*/ 2318 h 2362"/>
                <a:gd name="connsiteY4-184" fmla="*/ 2318 h 2362"/>
                <a:gd name="connsiteX5-185" fmla="*/ 2318 h 2362"/>
                <a:gd name="connsiteY5-186" fmla="*/ 2318 h 2362"/>
                <a:gd name="connsiteX6-187" fmla="*/ 2318 h 2362"/>
                <a:gd name="connsiteY6-188" fmla="*/ 2318 h 2362"/>
                <a:gd name="connsiteX7-189" fmla="*/ 2318 h 2362"/>
                <a:gd name="connsiteY7-190" fmla="*/ 2318 h 2362"/>
                <a:gd name="connsiteX0-191" fmla="*/ 2318 h 2362"/>
                <a:gd name="connsiteY0-192" fmla="*/ 2318 h 2362"/>
                <a:gd name="connsiteX1-193" fmla="*/ 2318 h 2362"/>
                <a:gd name="connsiteY1-194" fmla="*/ 2318 h 2362"/>
                <a:gd name="connsiteX2-195" fmla="*/ 2318 h 2362"/>
                <a:gd name="connsiteY2-196" fmla="*/ 2318 h 2362"/>
                <a:gd name="connsiteX3-197" fmla="*/ 2318 h 2362"/>
                <a:gd name="connsiteY3-198" fmla="*/ 2318 h 2362"/>
                <a:gd name="connsiteX4-199" fmla="*/ 2318 h 2362"/>
                <a:gd name="connsiteY4-200" fmla="*/ 2318 h 2362"/>
                <a:gd name="connsiteX5-201" fmla="*/ 2318 h 2362"/>
                <a:gd name="connsiteY5-202" fmla="*/ 2318 h 2362"/>
                <a:gd name="connsiteX6-203" fmla="*/ 2318 h 2362"/>
                <a:gd name="connsiteY6-204" fmla="*/ 2318 h 2362"/>
                <a:gd name="connsiteX0-205" fmla="*/ 2318 h 2362"/>
                <a:gd name="connsiteY0-206" fmla="*/ 2318 h 2362"/>
                <a:gd name="connsiteX1-207" fmla="*/ 2318 h 2362"/>
                <a:gd name="connsiteY1-208" fmla="*/ 2318 h 2362"/>
                <a:gd name="connsiteX2-209" fmla="*/ 2318 h 2362"/>
                <a:gd name="connsiteY2-210" fmla="*/ 2318 h 2362"/>
                <a:gd name="connsiteX3-211" fmla="*/ 2318 h 2362"/>
                <a:gd name="connsiteY3-212" fmla="*/ 2318 h 2362"/>
                <a:gd name="connsiteX4-213" fmla="*/ 2318 h 2362"/>
                <a:gd name="connsiteY4-214" fmla="*/ 2318 h 2362"/>
                <a:gd name="connsiteX5-215" fmla="*/ 2318 h 2362"/>
                <a:gd name="connsiteY5-216" fmla="*/ 2318 h 2362"/>
                <a:gd name="connsiteX6-217" fmla="*/ 2318 h 2362"/>
                <a:gd name="connsiteY6-218" fmla="*/ 2318 h 2362"/>
                <a:gd name="connsiteX0-219" fmla="*/ 2318 h 2362"/>
                <a:gd name="connsiteY0-220" fmla="*/ 2318 h 2362"/>
                <a:gd name="connsiteX1-221" fmla="*/ 2318 h 2362"/>
                <a:gd name="connsiteY1-222" fmla="*/ 2318 h 2362"/>
                <a:gd name="connsiteX2-223" fmla="*/ 2318 h 2362"/>
                <a:gd name="connsiteY2-224" fmla="*/ 2318 h 2362"/>
                <a:gd name="connsiteX3-225" fmla="*/ 2318 h 2362"/>
                <a:gd name="connsiteY3-226" fmla="*/ 2318 h 2362"/>
                <a:gd name="connsiteX4-227" fmla="*/ 2318 h 2362"/>
                <a:gd name="connsiteY4-228" fmla="*/ 2318 h 2362"/>
                <a:gd name="connsiteX5-229" fmla="*/ 2318 h 2362"/>
                <a:gd name="connsiteY5-230" fmla="*/ 2318 h 2362"/>
                <a:gd name="connsiteX6-231" fmla="*/ 2318 h 2362"/>
                <a:gd name="connsiteY6-232" fmla="*/ 2318 h 2362"/>
                <a:gd name="connsiteX0-233" fmla="*/ 2318 h 2362"/>
                <a:gd name="connsiteY0-234" fmla="*/ 2318 h 2362"/>
                <a:gd name="connsiteX1-235" fmla="*/ 2318 h 2362"/>
                <a:gd name="connsiteY1-236" fmla="*/ 2318 h 2362"/>
                <a:gd name="connsiteX2-237" fmla="*/ 2318 h 2362"/>
                <a:gd name="connsiteY2-238" fmla="*/ 2318 h 2362"/>
                <a:gd name="connsiteX3-239" fmla="*/ 2318 h 2362"/>
                <a:gd name="connsiteY3-240" fmla="*/ 2318 h 2362"/>
                <a:gd name="connsiteX4-241" fmla="*/ 2318 h 2362"/>
                <a:gd name="connsiteY4-242" fmla="*/ 2318 h 2362"/>
                <a:gd name="connsiteX5-243" fmla="*/ 2318 h 2362"/>
                <a:gd name="connsiteY5-244" fmla="*/ 2318 h 2362"/>
                <a:gd name="connsiteX6-245" fmla="*/ 2318 h 2362"/>
                <a:gd name="connsiteY6-246" fmla="*/ 2318 h 2362"/>
                <a:gd name="connsiteX0-247" fmla="*/ 2318 h 2362"/>
                <a:gd name="connsiteY0-248" fmla="*/ 2318 h 2362"/>
                <a:gd name="connsiteX1-249" fmla="*/ 2318 h 2362"/>
                <a:gd name="connsiteY1-250" fmla="*/ 2318 h 2362"/>
                <a:gd name="connsiteX2-251" fmla="*/ 2318 h 2362"/>
                <a:gd name="connsiteY2-252" fmla="*/ 2318 h 2362"/>
                <a:gd name="connsiteX3-253" fmla="*/ 2318 h 2362"/>
                <a:gd name="connsiteY3-254" fmla="*/ 2318 h 2362"/>
                <a:gd name="connsiteX4-255" fmla="*/ 2318 h 2362"/>
                <a:gd name="connsiteY4-256" fmla="*/ 2318 h 2362"/>
                <a:gd name="connsiteX5-257" fmla="*/ 2318 h 2362"/>
                <a:gd name="connsiteY5-258" fmla="*/ 2318 h 2362"/>
                <a:gd name="connsiteX6-259" fmla="*/ 2318 h 2362"/>
                <a:gd name="connsiteY6-260" fmla="*/ 2318 h 2362"/>
                <a:gd name="connsiteX0-261" fmla="*/ 2318 h 2362"/>
                <a:gd name="connsiteY0-262" fmla="*/ 2318 h 2362"/>
                <a:gd name="connsiteX1-263" fmla="*/ 2318 h 2362"/>
                <a:gd name="connsiteY1-264" fmla="*/ 2318 h 2362"/>
                <a:gd name="connsiteX2-265" fmla="*/ 2318 h 2362"/>
                <a:gd name="connsiteY2-266" fmla="*/ 2318 h 2362"/>
                <a:gd name="connsiteX3-267" fmla="*/ 2318 h 2362"/>
                <a:gd name="connsiteY3-268" fmla="*/ 2318 h 2362"/>
                <a:gd name="connsiteX4-269" fmla="*/ 2318 h 2362"/>
                <a:gd name="connsiteY4-270" fmla="*/ 2318 h 2362"/>
                <a:gd name="connsiteX5-271" fmla="*/ 2318 h 2362"/>
                <a:gd name="connsiteY5-272" fmla="*/ 2318 h 2362"/>
                <a:gd name="connsiteX6-273" fmla="*/ 2318 h 2362"/>
                <a:gd name="connsiteY6-274" fmla="*/ 2318 h 236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157049" h="799900">
                  <a:moveTo>
                    <a:pt x="581944" y="226644"/>
                  </a:moveTo>
                  <a:cubicBezTo>
                    <a:pt x="475725" y="67317"/>
                    <a:pt x="332562" y="-22738"/>
                    <a:pt x="235580" y="4971"/>
                  </a:cubicBezTo>
                  <a:cubicBezTo>
                    <a:pt x="138598" y="32680"/>
                    <a:pt x="-3122" y="205574"/>
                    <a:pt x="53" y="392899"/>
                  </a:cubicBezTo>
                  <a:cubicBezTo>
                    <a:pt x="3228" y="580224"/>
                    <a:pt x="176987" y="1063112"/>
                    <a:pt x="540380" y="614571"/>
                  </a:cubicBezTo>
                  <a:cubicBezTo>
                    <a:pt x="795823" y="920237"/>
                    <a:pt x="971025" y="773032"/>
                    <a:pt x="1094562" y="559153"/>
                  </a:cubicBezTo>
                  <a:cubicBezTo>
                    <a:pt x="1218099" y="345274"/>
                    <a:pt x="1133817" y="134281"/>
                    <a:pt x="1052999" y="74245"/>
                  </a:cubicBezTo>
                  <a:cubicBezTo>
                    <a:pt x="972181" y="14209"/>
                    <a:pt x="618889" y="25753"/>
                    <a:pt x="581944" y="226644"/>
                  </a:cubicBezTo>
                  <a:close/>
                </a:path>
              </a:pathLst>
            </a:custGeom>
            <a:noFill/>
            <a:ln w="222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07927" y="2687782"/>
              <a:ext cx="166255" cy="0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255">
                  <a:moveTo>
                    <a:pt x="0" y="0"/>
                  </a:moveTo>
                  <a:lnTo>
                    <a:pt x="166255" y="0"/>
                  </a:lnTo>
                </a:path>
              </a:pathLst>
            </a:custGeom>
            <a:noFill/>
            <a:ln w="222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8098219" y="2144857"/>
              <a:ext cx="142875" cy="542925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42925">
                  <a:moveTo>
                    <a:pt x="0" y="542925"/>
                  </a:moveTo>
                  <a:cubicBezTo>
                    <a:pt x="2381" y="426243"/>
                    <a:pt x="4763" y="309562"/>
                    <a:pt x="28575" y="219075"/>
                  </a:cubicBezTo>
                  <a:cubicBezTo>
                    <a:pt x="52387" y="128588"/>
                    <a:pt x="97631" y="64294"/>
                    <a:pt x="142875" y="0"/>
                  </a:cubicBezTo>
                </a:path>
              </a:pathLst>
            </a:custGeom>
            <a:noFill/>
            <a:ln w="222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519385" y="4328402"/>
            <a:ext cx="500485" cy="523400"/>
            <a:chOff x="7710221" y="2608730"/>
            <a:chExt cx="828208" cy="866128"/>
          </a:xfrm>
        </p:grpSpPr>
        <p:sp>
          <p:nvSpPr>
            <p:cNvPr id="15" name="任意多边形 14"/>
            <p:cNvSpPr/>
            <p:nvPr/>
          </p:nvSpPr>
          <p:spPr>
            <a:xfrm>
              <a:off x="7710221" y="2608730"/>
              <a:ext cx="828208" cy="866128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0-1" fmla="*/ 2318 h 2362"/>
                <a:gd name="connsiteY0-2" fmla="*/ 2318 h 2362"/>
                <a:gd name="connsiteX1-3" fmla="*/ 2318 h 2362"/>
                <a:gd name="connsiteY1-4" fmla="*/ 2318 h 2362"/>
                <a:gd name="connsiteX2-5" fmla="*/ 2318 h 2362"/>
                <a:gd name="connsiteY2-6" fmla="*/ 2318 h 2362"/>
                <a:gd name="connsiteX3-7" fmla="*/ 2318 h 2362"/>
                <a:gd name="connsiteY3-8" fmla="*/ 2318 h 2362"/>
                <a:gd name="connsiteX4-9" fmla="*/ 2318 h 2362"/>
                <a:gd name="connsiteY4-10" fmla="*/ 2318 h 2362"/>
                <a:gd name="connsiteX5-11" fmla="*/ 2318 h 2362"/>
                <a:gd name="connsiteY5-12" fmla="*/ 2318 h 2362"/>
                <a:gd name="connsiteX6-13" fmla="*/ 2318 h 2362"/>
                <a:gd name="connsiteY6-14" fmla="*/ 2318 h 2362"/>
                <a:gd name="connsiteX0-15" fmla="*/ 2318 h 2362"/>
                <a:gd name="connsiteY0-16" fmla="*/ 2318 h 2362"/>
                <a:gd name="connsiteX1-17" fmla="*/ 2318 h 2362"/>
                <a:gd name="connsiteY1-18" fmla="*/ 2318 h 2362"/>
                <a:gd name="connsiteX2-19" fmla="*/ 2318 h 2362"/>
                <a:gd name="connsiteY2-20" fmla="*/ 2318 h 2362"/>
                <a:gd name="connsiteX3-21" fmla="*/ 2318 h 2362"/>
                <a:gd name="connsiteY3-22" fmla="*/ 2318 h 2362"/>
                <a:gd name="connsiteX4-23" fmla="*/ 2318 h 2362"/>
                <a:gd name="connsiteY4-24" fmla="*/ 2318 h 2362"/>
                <a:gd name="connsiteX5-25" fmla="*/ 2318 h 2362"/>
                <a:gd name="connsiteY5-26" fmla="*/ 2318 h 2362"/>
                <a:gd name="connsiteX6-27" fmla="*/ 2318 h 2362"/>
                <a:gd name="connsiteY6-28" fmla="*/ 2318 h 2362"/>
                <a:gd name="connsiteX0-29" fmla="*/ 2318 h 2362"/>
                <a:gd name="connsiteY0-30" fmla="*/ 2318 h 2362"/>
                <a:gd name="connsiteX1-31" fmla="*/ 2318 h 2362"/>
                <a:gd name="connsiteY1-32" fmla="*/ 2318 h 2362"/>
                <a:gd name="connsiteX2-33" fmla="*/ 2318 h 2362"/>
                <a:gd name="connsiteY2-34" fmla="*/ 2318 h 2362"/>
                <a:gd name="connsiteX3-35" fmla="*/ 2318 h 2362"/>
                <a:gd name="connsiteY3-36" fmla="*/ 2318 h 2362"/>
                <a:gd name="connsiteX4-37" fmla="*/ 2318 h 2362"/>
                <a:gd name="connsiteY4-38" fmla="*/ 2318 h 2362"/>
                <a:gd name="connsiteX5-39" fmla="*/ 2318 h 2362"/>
                <a:gd name="connsiteY5-40" fmla="*/ 2318 h 2362"/>
                <a:gd name="connsiteX6-41" fmla="*/ 2318 h 2362"/>
                <a:gd name="connsiteY6-42" fmla="*/ 2318 h 236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828207" h="866128">
                  <a:moveTo>
                    <a:pt x="196651" y="0"/>
                  </a:moveTo>
                  <a:lnTo>
                    <a:pt x="519380" y="0"/>
                  </a:lnTo>
                  <a:cubicBezTo>
                    <a:pt x="510415" y="152400"/>
                    <a:pt x="519380" y="266699"/>
                    <a:pt x="492486" y="457200"/>
                  </a:cubicBezTo>
                  <a:cubicBezTo>
                    <a:pt x="595580" y="528918"/>
                    <a:pt x="893656" y="773206"/>
                    <a:pt x="815215" y="833718"/>
                  </a:cubicBezTo>
                  <a:cubicBezTo>
                    <a:pt x="736774" y="894230"/>
                    <a:pt x="118209" y="858371"/>
                    <a:pt x="21839" y="820271"/>
                  </a:cubicBezTo>
                  <a:cubicBezTo>
                    <a:pt x="-74531" y="782171"/>
                    <a:pt x="176480" y="508747"/>
                    <a:pt x="223545" y="443753"/>
                  </a:cubicBezTo>
                  <a:lnTo>
                    <a:pt x="196651" y="0"/>
                  </a:lnTo>
                  <a:close/>
                </a:path>
              </a:pathLst>
            </a:custGeom>
            <a:noFill/>
            <a:ln w="222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837536" y="3159122"/>
              <a:ext cx="510988" cy="27144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988" h="27144">
                  <a:moveTo>
                    <a:pt x="0" y="27144"/>
                  </a:moveTo>
                  <a:cubicBezTo>
                    <a:pt x="64994" y="14817"/>
                    <a:pt x="129988" y="2491"/>
                    <a:pt x="188259" y="250"/>
                  </a:cubicBezTo>
                  <a:cubicBezTo>
                    <a:pt x="246530" y="-1991"/>
                    <a:pt x="295836" y="11456"/>
                    <a:pt x="349624" y="13697"/>
                  </a:cubicBezTo>
                  <a:cubicBezTo>
                    <a:pt x="403412" y="15938"/>
                    <a:pt x="457200" y="14817"/>
                    <a:pt x="510988" y="13697"/>
                  </a:cubicBezTo>
                </a:path>
              </a:pathLst>
            </a:custGeom>
            <a:noFill/>
            <a:ln w="222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7" name="椭圆 31"/>
            <p:cNvSpPr/>
            <p:nvPr/>
          </p:nvSpPr>
          <p:spPr>
            <a:xfrm>
              <a:off x="7973888" y="3264744"/>
              <a:ext cx="46179" cy="45719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0-1" fmla="*/ 2318 h 2362"/>
                <a:gd name="connsiteY0-2" fmla="*/ 2318 h 2362"/>
                <a:gd name="connsiteX1-3" fmla="*/ 2318 h 2362"/>
                <a:gd name="connsiteY1-4" fmla="*/ 2318 h 2362"/>
                <a:gd name="connsiteX2-5" fmla="*/ 2318 h 2362"/>
                <a:gd name="connsiteY2-6" fmla="*/ 2318 h 2362"/>
                <a:gd name="connsiteX3-7" fmla="*/ 2318 h 2362"/>
                <a:gd name="connsiteY3-8" fmla="*/ 2318 h 2362"/>
                <a:gd name="connsiteX4-9" fmla="*/ 2318 h 2362"/>
                <a:gd name="connsiteY4-10" fmla="*/ 2318 h 2362"/>
                <a:gd name="connsiteX0-11" fmla="*/ 2318 h 2362"/>
                <a:gd name="connsiteY0-12" fmla="*/ 2318 h 2362"/>
                <a:gd name="connsiteX1-13" fmla="*/ 2318 h 2362"/>
                <a:gd name="connsiteY1-14" fmla="*/ 2318 h 2362"/>
                <a:gd name="connsiteX2-15" fmla="*/ 2318 h 2362"/>
                <a:gd name="connsiteY2-16" fmla="*/ 2318 h 2362"/>
                <a:gd name="connsiteX3-17" fmla="*/ 2318 h 2362"/>
                <a:gd name="connsiteY3-18" fmla="*/ 2318 h 2362"/>
                <a:gd name="connsiteX4-19" fmla="*/ 2318 h 2362"/>
                <a:gd name="connsiteY4-20" fmla="*/ 2318 h 2362"/>
                <a:gd name="connsiteX0-21" fmla="*/ 2318 h 2362"/>
                <a:gd name="connsiteY0-22" fmla="*/ 2318 h 2362"/>
                <a:gd name="connsiteX1-23" fmla="*/ 2318 h 2362"/>
                <a:gd name="connsiteY1-24" fmla="*/ 2318 h 2362"/>
                <a:gd name="connsiteX2-25" fmla="*/ 2318 h 2362"/>
                <a:gd name="connsiteY2-26" fmla="*/ 2318 h 2362"/>
                <a:gd name="connsiteX3-27" fmla="*/ 2318 h 2362"/>
                <a:gd name="connsiteY3-28" fmla="*/ 2318 h 2362"/>
                <a:gd name="connsiteX4-29" fmla="*/ 2318 h 2362"/>
                <a:gd name="connsiteY4-30" fmla="*/ 2318 h 2362"/>
                <a:gd name="connsiteX0-31" fmla="*/ 2318 h 2362"/>
                <a:gd name="connsiteY0-32" fmla="*/ 2318 h 2362"/>
                <a:gd name="connsiteX1-33" fmla="*/ 2318 h 2362"/>
                <a:gd name="connsiteY1-34" fmla="*/ 2318 h 2362"/>
                <a:gd name="connsiteX2-35" fmla="*/ 2318 h 2362"/>
                <a:gd name="connsiteY2-36" fmla="*/ 2318 h 2362"/>
                <a:gd name="connsiteX3-37" fmla="*/ 2318 h 2362"/>
                <a:gd name="connsiteY3-38" fmla="*/ 2318 h 2362"/>
                <a:gd name="connsiteX4-39" fmla="*/ 2318 h 2362"/>
                <a:gd name="connsiteY4-40" fmla="*/ 2318 h 2362"/>
                <a:gd name="connsiteX0-41" fmla="*/ 2318 h 2362"/>
                <a:gd name="connsiteY0-42" fmla="*/ 2318 h 2362"/>
                <a:gd name="connsiteX1-43" fmla="*/ 2318 h 2362"/>
                <a:gd name="connsiteY1-44" fmla="*/ 2318 h 2362"/>
                <a:gd name="connsiteX2-45" fmla="*/ 2318 h 2362"/>
                <a:gd name="connsiteY2-46" fmla="*/ 2318 h 2362"/>
                <a:gd name="connsiteX3-47" fmla="*/ 2318 h 2362"/>
                <a:gd name="connsiteY3-48" fmla="*/ 2318 h 2362"/>
                <a:gd name="connsiteX4-49" fmla="*/ 2318 h 2362"/>
                <a:gd name="connsiteY4-50" fmla="*/ 2318 h 2362"/>
                <a:gd name="connsiteX0-51" fmla="*/ 2318 h 2362"/>
                <a:gd name="connsiteY0-52" fmla="*/ 2318 h 2362"/>
                <a:gd name="connsiteX1-53" fmla="*/ 2318 h 2362"/>
                <a:gd name="connsiteY1-54" fmla="*/ 2318 h 2362"/>
                <a:gd name="connsiteX2-55" fmla="*/ 2318 h 2362"/>
                <a:gd name="connsiteY2-56" fmla="*/ 2318 h 2362"/>
                <a:gd name="connsiteX3-57" fmla="*/ 2318 h 2362"/>
                <a:gd name="connsiteY3-58" fmla="*/ 2318 h 2362"/>
                <a:gd name="connsiteX4-59" fmla="*/ 2318 h 2362"/>
                <a:gd name="connsiteY4-60" fmla="*/ 2318 h 2362"/>
                <a:gd name="connsiteX0-61" fmla="*/ 2318 h 2362"/>
                <a:gd name="connsiteY0-62" fmla="*/ 2318 h 2362"/>
                <a:gd name="connsiteX1-63" fmla="*/ 2318 h 2362"/>
                <a:gd name="connsiteY1-64" fmla="*/ 2318 h 2362"/>
                <a:gd name="connsiteX2-65" fmla="*/ 2318 h 2362"/>
                <a:gd name="connsiteY2-66" fmla="*/ 2318 h 2362"/>
                <a:gd name="connsiteX3-67" fmla="*/ 2318 h 2362"/>
                <a:gd name="connsiteY3-68" fmla="*/ 2318 h 2362"/>
                <a:gd name="connsiteX4-69" fmla="*/ 2318 h 2362"/>
                <a:gd name="connsiteY4-70" fmla="*/ 2318 h 2362"/>
                <a:gd name="connsiteX0-71" fmla="*/ 2318 h 2362"/>
                <a:gd name="connsiteY0-72" fmla="*/ 2318 h 2362"/>
                <a:gd name="connsiteX1-73" fmla="*/ 2318 h 2362"/>
                <a:gd name="connsiteY1-74" fmla="*/ 2318 h 2362"/>
                <a:gd name="connsiteX2-75" fmla="*/ 2318 h 2362"/>
                <a:gd name="connsiteY2-76" fmla="*/ 2318 h 2362"/>
                <a:gd name="connsiteX3-77" fmla="*/ 2318 h 2362"/>
                <a:gd name="connsiteY3-78" fmla="*/ 2318 h 2362"/>
                <a:gd name="connsiteX4-79" fmla="*/ 2318 h 2362"/>
                <a:gd name="connsiteY4-80" fmla="*/ 2318 h 2362"/>
                <a:gd name="connsiteX5" fmla="*/ 2318 h 2362"/>
                <a:gd name="connsiteY5" fmla="*/ 2318 h 2362"/>
                <a:gd name="connsiteX0-81" fmla="*/ 2318 h 2362"/>
                <a:gd name="connsiteY0-82" fmla="*/ 2318 h 2362"/>
                <a:gd name="connsiteX1-83" fmla="*/ 2318 h 2362"/>
                <a:gd name="connsiteY1-84" fmla="*/ 2318 h 2362"/>
                <a:gd name="connsiteX2-85" fmla="*/ 2318 h 2362"/>
                <a:gd name="connsiteY2-86" fmla="*/ 2318 h 2362"/>
                <a:gd name="connsiteX3-87" fmla="*/ 2318 h 2362"/>
                <a:gd name="connsiteY3-88" fmla="*/ 2318 h 2362"/>
                <a:gd name="connsiteX4-89" fmla="*/ 2318 h 2362"/>
                <a:gd name="connsiteY4-90" fmla="*/ 2318 h 2362"/>
                <a:gd name="connsiteX5-91" fmla="*/ 2318 h 2362"/>
                <a:gd name="connsiteY5-92" fmla="*/ 2318 h 2362"/>
                <a:gd name="connsiteX0-93" fmla="*/ 2318 h 2362"/>
                <a:gd name="connsiteY0-94" fmla="*/ 2318 h 2362"/>
                <a:gd name="connsiteX1-95" fmla="*/ 2318 h 2362"/>
                <a:gd name="connsiteY1-96" fmla="*/ 2318 h 2362"/>
                <a:gd name="connsiteX2-97" fmla="*/ 2318 h 2362"/>
                <a:gd name="connsiteY2-98" fmla="*/ 2318 h 2362"/>
                <a:gd name="connsiteX3-99" fmla="*/ 2318 h 2362"/>
                <a:gd name="connsiteY3-100" fmla="*/ 2318 h 2362"/>
                <a:gd name="connsiteX4-101" fmla="*/ 2318 h 2362"/>
                <a:gd name="connsiteY4-102" fmla="*/ 2318 h 2362"/>
                <a:gd name="connsiteX5-103" fmla="*/ 2318 h 2362"/>
                <a:gd name="connsiteY5-104" fmla="*/ 2318 h 2362"/>
                <a:gd name="connsiteX0-105" fmla="*/ 2318 h 2362"/>
                <a:gd name="connsiteY0-106" fmla="*/ 2318 h 2362"/>
                <a:gd name="connsiteX1-107" fmla="*/ 2318 h 2362"/>
                <a:gd name="connsiteY1-108" fmla="*/ 2318 h 2362"/>
                <a:gd name="connsiteX2-109" fmla="*/ 2318 h 2362"/>
                <a:gd name="connsiteY2-110" fmla="*/ 2318 h 2362"/>
                <a:gd name="connsiteX3-111" fmla="*/ 2318 h 2362"/>
                <a:gd name="connsiteY3-112" fmla="*/ 2318 h 2362"/>
                <a:gd name="connsiteX4-113" fmla="*/ 2318 h 2362"/>
                <a:gd name="connsiteY4-114" fmla="*/ 2318 h 2362"/>
                <a:gd name="connsiteX5-115" fmla="*/ 2318 h 2362"/>
                <a:gd name="connsiteY5-116" fmla="*/ 2318 h 2362"/>
                <a:gd name="connsiteX6" fmla="*/ 2318 h 2362"/>
                <a:gd name="connsiteY6" fmla="*/ 2318 h 2362"/>
                <a:gd name="connsiteX0-117" fmla="*/ 2318 h 2362"/>
                <a:gd name="connsiteY0-118" fmla="*/ 2318 h 2362"/>
                <a:gd name="connsiteX1-119" fmla="*/ 2318 h 2362"/>
                <a:gd name="connsiteY1-120" fmla="*/ 2318 h 2362"/>
                <a:gd name="connsiteX2-121" fmla="*/ 2318 h 2362"/>
                <a:gd name="connsiteY2-122" fmla="*/ 2318 h 2362"/>
                <a:gd name="connsiteX3-123" fmla="*/ 2318 h 2362"/>
                <a:gd name="connsiteY3-124" fmla="*/ 2318 h 2362"/>
                <a:gd name="connsiteX4-125" fmla="*/ 2318 h 2362"/>
                <a:gd name="connsiteY4-126" fmla="*/ 2318 h 2362"/>
                <a:gd name="connsiteX5-127" fmla="*/ 2318 h 2362"/>
                <a:gd name="connsiteY5-128" fmla="*/ 2318 h 2362"/>
                <a:gd name="connsiteX6-129" fmla="*/ 2318 h 2362"/>
                <a:gd name="connsiteY6-130" fmla="*/ 2318 h 2362"/>
                <a:gd name="connsiteX0-131" fmla="*/ 2318 h 2362"/>
                <a:gd name="connsiteY0-132" fmla="*/ 2318 h 2362"/>
                <a:gd name="connsiteX1-133" fmla="*/ 2318 h 2362"/>
                <a:gd name="connsiteY1-134" fmla="*/ 2318 h 2362"/>
                <a:gd name="connsiteX2-135" fmla="*/ 2318 h 2362"/>
                <a:gd name="connsiteY2-136" fmla="*/ 2318 h 2362"/>
                <a:gd name="connsiteX3-137" fmla="*/ 2318 h 2362"/>
                <a:gd name="connsiteY3-138" fmla="*/ 2318 h 2362"/>
                <a:gd name="connsiteX4-139" fmla="*/ 2318 h 2362"/>
                <a:gd name="connsiteY4-140" fmla="*/ 2318 h 2362"/>
                <a:gd name="connsiteX5-141" fmla="*/ 2318 h 2362"/>
                <a:gd name="connsiteY5-142" fmla="*/ 2318 h 2362"/>
                <a:gd name="connsiteX6-143" fmla="*/ 2318 h 2362"/>
                <a:gd name="connsiteY6-144" fmla="*/ 2318 h 2362"/>
                <a:gd name="connsiteX0-145" fmla="*/ 2318 h 2362"/>
                <a:gd name="connsiteY0-146" fmla="*/ 2318 h 2362"/>
                <a:gd name="connsiteX1-147" fmla="*/ 2318 h 2362"/>
                <a:gd name="connsiteY1-148" fmla="*/ 2318 h 2362"/>
                <a:gd name="connsiteX2-149" fmla="*/ 2318 h 2362"/>
                <a:gd name="connsiteY2-150" fmla="*/ 2318 h 2362"/>
                <a:gd name="connsiteX3-151" fmla="*/ 2318 h 2362"/>
                <a:gd name="connsiteY3-152" fmla="*/ 2318 h 2362"/>
                <a:gd name="connsiteX4-153" fmla="*/ 2318 h 2362"/>
                <a:gd name="connsiteY4-154" fmla="*/ 2318 h 2362"/>
                <a:gd name="connsiteX5-155" fmla="*/ 2318 h 2362"/>
                <a:gd name="connsiteY5-156" fmla="*/ 2318 h 2362"/>
                <a:gd name="connsiteX6-157" fmla="*/ 2318 h 2362"/>
                <a:gd name="connsiteY6-158" fmla="*/ 2318 h 2362"/>
                <a:gd name="connsiteX0-159" fmla="*/ 2318 h 2362"/>
                <a:gd name="connsiteY0-160" fmla="*/ 2318 h 2362"/>
                <a:gd name="connsiteX1-161" fmla="*/ 2318 h 2362"/>
                <a:gd name="connsiteY1-162" fmla="*/ 2318 h 2362"/>
                <a:gd name="connsiteX2-163" fmla="*/ 2318 h 2362"/>
                <a:gd name="connsiteY2-164" fmla="*/ 2318 h 2362"/>
                <a:gd name="connsiteX3-165" fmla="*/ 2318 h 2362"/>
                <a:gd name="connsiteY3-166" fmla="*/ 2318 h 2362"/>
                <a:gd name="connsiteX4-167" fmla="*/ 2318 h 2362"/>
                <a:gd name="connsiteY4-168" fmla="*/ 2318 h 2362"/>
                <a:gd name="connsiteX5-169" fmla="*/ 2318 h 2362"/>
                <a:gd name="connsiteY5-170" fmla="*/ 2318 h 2362"/>
                <a:gd name="connsiteX6-171" fmla="*/ 2318 h 2362"/>
                <a:gd name="connsiteY6-172" fmla="*/ 2318 h 2362"/>
                <a:gd name="connsiteX0-173" fmla="*/ 2318 h 2362"/>
                <a:gd name="connsiteY0-174" fmla="*/ 2318 h 2362"/>
                <a:gd name="connsiteX1-175" fmla="*/ 2318 h 2362"/>
                <a:gd name="connsiteY1-176" fmla="*/ 2318 h 2362"/>
                <a:gd name="connsiteX2-177" fmla="*/ 2318 h 2362"/>
                <a:gd name="connsiteY2-178" fmla="*/ 2318 h 2362"/>
                <a:gd name="connsiteX3-179" fmla="*/ 2318 h 2362"/>
                <a:gd name="connsiteY3-180" fmla="*/ 2318 h 2362"/>
                <a:gd name="connsiteX4-181" fmla="*/ 2318 h 2362"/>
                <a:gd name="connsiteY4-182" fmla="*/ 2318 h 2362"/>
                <a:gd name="connsiteX5-183" fmla="*/ 2318 h 2362"/>
                <a:gd name="connsiteY5-184" fmla="*/ 2318 h 2362"/>
                <a:gd name="connsiteX6-185" fmla="*/ 2318 h 2362"/>
                <a:gd name="connsiteY6-186" fmla="*/ 2318 h 2362"/>
                <a:gd name="connsiteX0-187" fmla="*/ 2318 h 2362"/>
                <a:gd name="connsiteY0-188" fmla="*/ 2318 h 2362"/>
                <a:gd name="connsiteX1-189" fmla="*/ 2318 h 2362"/>
                <a:gd name="connsiteY1-190" fmla="*/ 2318 h 2362"/>
                <a:gd name="connsiteX2-191" fmla="*/ 2318 h 2362"/>
                <a:gd name="connsiteY2-192" fmla="*/ 2318 h 2362"/>
                <a:gd name="connsiteX3-193" fmla="*/ 2318 h 2362"/>
                <a:gd name="connsiteY3-194" fmla="*/ 2318 h 2362"/>
                <a:gd name="connsiteX4-195" fmla="*/ 2318 h 2362"/>
                <a:gd name="connsiteY4-196" fmla="*/ 2318 h 2362"/>
                <a:gd name="connsiteX5-197" fmla="*/ 2318 h 2362"/>
                <a:gd name="connsiteY5-198" fmla="*/ 2318 h 2362"/>
                <a:gd name="connsiteX6-199" fmla="*/ 2318 h 2362"/>
                <a:gd name="connsiteY6-200" fmla="*/ 2318 h 2362"/>
                <a:gd name="connsiteX0-201" fmla="*/ 2318 h 2362"/>
                <a:gd name="connsiteY0-202" fmla="*/ 2318 h 2362"/>
                <a:gd name="connsiteX1-203" fmla="*/ 2318 h 2362"/>
                <a:gd name="connsiteY1-204" fmla="*/ 2318 h 2362"/>
                <a:gd name="connsiteX2-205" fmla="*/ 2318 h 2362"/>
                <a:gd name="connsiteY2-206" fmla="*/ 2318 h 2362"/>
                <a:gd name="connsiteX3-207" fmla="*/ 2318 h 2362"/>
                <a:gd name="connsiteY3-208" fmla="*/ 2318 h 2362"/>
                <a:gd name="connsiteX4-209" fmla="*/ 2318 h 2362"/>
                <a:gd name="connsiteY4-210" fmla="*/ 2318 h 2362"/>
                <a:gd name="connsiteX5-211" fmla="*/ 2318 h 2362"/>
                <a:gd name="connsiteY5-212" fmla="*/ 2318 h 2362"/>
                <a:gd name="connsiteX6-213" fmla="*/ 2318 h 2362"/>
                <a:gd name="connsiteY6-214" fmla="*/ 2318 h 2362"/>
                <a:gd name="connsiteX0-215" fmla="*/ 2318 h 2362"/>
                <a:gd name="connsiteY0-216" fmla="*/ 2318 h 2362"/>
                <a:gd name="connsiteX1-217" fmla="*/ 2318 h 2362"/>
                <a:gd name="connsiteY1-218" fmla="*/ 2318 h 2362"/>
                <a:gd name="connsiteX2-219" fmla="*/ 2318 h 2362"/>
                <a:gd name="connsiteY2-220" fmla="*/ 2318 h 2362"/>
                <a:gd name="connsiteX3-221" fmla="*/ 2318 h 2362"/>
                <a:gd name="connsiteY3-222" fmla="*/ 2318 h 2362"/>
                <a:gd name="connsiteX4-223" fmla="*/ 2318 h 2362"/>
                <a:gd name="connsiteY4-224" fmla="*/ 2318 h 2362"/>
                <a:gd name="connsiteX5-225" fmla="*/ 2318 h 2362"/>
                <a:gd name="connsiteY5-226" fmla="*/ 2318 h 2362"/>
                <a:gd name="connsiteX6-227" fmla="*/ 2318 h 2362"/>
                <a:gd name="connsiteY6-228" fmla="*/ 2318 h 2362"/>
                <a:gd name="connsiteX0-229" fmla="*/ 2318 h 2362"/>
                <a:gd name="connsiteY0-230" fmla="*/ 2318 h 2362"/>
                <a:gd name="connsiteX1-231" fmla="*/ 2318 h 2362"/>
                <a:gd name="connsiteY1-232" fmla="*/ 2318 h 2362"/>
                <a:gd name="connsiteX2-233" fmla="*/ 2318 h 2362"/>
                <a:gd name="connsiteY2-234" fmla="*/ 2318 h 2362"/>
                <a:gd name="connsiteX3-235" fmla="*/ 2318 h 2362"/>
                <a:gd name="connsiteY3-236" fmla="*/ 2318 h 2362"/>
                <a:gd name="connsiteX4-237" fmla="*/ 2318 h 2362"/>
                <a:gd name="connsiteY4-238" fmla="*/ 2318 h 2362"/>
                <a:gd name="connsiteX5-239" fmla="*/ 2318 h 2362"/>
                <a:gd name="connsiteY5-240" fmla="*/ 2318 h 2362"/>
                <a:gd name="connsiteX6-241" fmla="*/ 2318 h 2362"/>
                <a:gd name="connsiteY6-242" fmla="*/ 2318 h 2362"/>
                <a:gd name="connsiteX0-243" fmla="*/ 2318 h 2362"/>
                <a:gd name="connsiteY0-244" fmla="*/ 2318 h 2362"/>
                <a:gd name="connsiteX1-245" fmla="*/ 2318 h 2362"/>
                <a:gd name="connsiteY1-246" fmla="*/ 2318 h 2362"/>
                <a:gd name="connsiteX2-247" fmla="*/ 2318 h 2362"/>
                <a:gd name="connsiteY2-248" fmla="*/ 2318 h 2362"/>
                <a:gd name="connsiteX3-249" fmla="*/ 2318 h 2362"/>
                <a:gd name="connsiteY3-250" fmla="*/ 2318 h 2362"/>
                <a:gd name="connsiteX4-251" fmla="*/ 2318 h 2362"/>
                <a:gd name="connsiteY4-252" fmla="*/ 2318 h 2362"/>
                <a:gd name="connsiteX5-253" fmla="*/ 2318 h 2362"/>
                <a:gd name="connsiteY5-254" fmla="*/ 2318 h 2362"/>
                <a:gd name="connsiteX6-255" fmla="*/ 2318 h 2362"/>
                <a:gd name="connsiteY6-256" fmla="*/ 2318 h 2362"/>
                <a:gd name="connsiteX0-257" fmla="*/ 2318 h 2362"/>
                <a:gd name="connsiteY0-258" fmla="*/ 2318 h 2362"/>
                <a:gd name="connsiteX1-259" fmla="*/ 2318 h 2362"/>
                <a:gd name="connsiteY1-260" fmla="*/ 2318 h 2362"/>
                <a:gd name="connsiteX2-261" fmla="*/ 2318 h 2362"/>
                <a:gd name="connsiteY2-262" fmla="*/ 2318 h 2362"/>
                <a:gd name="connsiteX3-263" fmla="*/ 2318 h 2362"/>
                <a:gd name="connsiteY3-264" fmla="*/ 2318 h 2362"/>
                <a:gd name="connsiteX4-265" fmla="*/ 2318 h 2362"/>
                <a:gd name="connsiteY4-266" fmla="*/ 2318 h 2362"/>
                <a:gd name="connsiteX5-267" fmla="*/ 2318 h 2362"/>
                <a:gd name="connsiteY5-268" fmla="*/ 2318 h 2362"/>
                <a:gd name="connsiteX6-269" fmla="*/ 2318 h 2362"/>
                <a:gd name="connsiteY6-270" fmla="*/ 2318 h 2362"/>
                <a:gd name="connsiteX0-271" fmla="*/ 2318 h 2362"/>
                <a:gd name="connsiteY0-272" fmla="*/ 2318 h 2362"/>
                <a:gd name="connsiteX1-273" fmla="*/ 2318 h 2362"/>
                <a:gd name="connsiteY1-274" fmla="*/ 2318 h 2362"/>
                <a:gd name="connsiteX2-275" fmla="*/ 2318 h 2362"/>
                <a:gd name="connsiteY2-276" fmla="*/ 2318 h 2362"/>
                <a:gd name="connsiteX3-277" fmla="*/ 2318 h 2362"/>
                <a:gd name="connsiteY3-278" fmla="*/ 2318 h 2362"/>
                <a:gd name="connsiteX4-279" fmla="*/ 2318 h 2362"/>
                <a:gd name="connsiteY4-280" fmla="*/ 2318 h 2362"/>
                <a:gd name="connsiteX5-281" fmla="*/ 2318 h 2362"/>
                <a:gd name="connsiteY5-282" fmla="*/ 2318 h 2362"/>
                <a:gd name="connsiteX6-283" fmla="*/ 2318 h 2362"/>
                <a:gd name="connsiteY6-284" fmla="*/ 2318 h 2362"/>
                <a:gd name="connsiteX0-285" fmla="*/ 2318 h 2362"/>
                <a:gd name="connsiteY0-286" fmla="*/ 2318 h 2362"/>
                <a:gd name="connsiteX1-287" fmla="*/ 2318 h 2362"/>
                <a:gd name="connsiteY1-288" fmla="*/ 2318 h 2362"/>
                <a:gd name="connsiteX2-289" fmla="*/ 2318 h 2362"/>
                <a:gd name="connsiteY2-290" fmla="*/ 2318 h 2362"/>
                <a:gd name="connsiteX3-291" fmla="*/ 2318 h 2362"/>
                <a:gd name="connsiteY3-292" fmla="*/ 2318 h 2362"/>
                <a:gd name="connsiteX4-293" fmla="*/ 2318 h 2362"/>
                <a:gd name="connsiteY4-294" fmla="*/ 2318 h 2362"/>
                <a:gd name="connsiteX5-295" fmla="*/ 2318 h 2362"/>
                <a:gd name="connsiteY5-296" fmla="*/ 2318 h 2362"/>
                <a:gd name="connsiteX0-297" fmla="*/ 2318 h 2362"/>
                <a:gd name="connsiteY0-298" fmla="*/ 2318 h 2362"/>
                <a:gd name="connsiteX1-299" fmla="*/ 2318 h 2362"/>
                <a:gd name="connsiteY1-300" fmla="*/ 2318 h 2362"/>
                <a:gd name="connsiteX2-301" fmla="*/ 2318 h 2362"/>
                <a:gd name="connsiteY2-302" fmla="*/ 2318 h 2362"/>
                <a:gd name="connsiteX3-303" fmla="*/ 2318 h 2362"/>
                <a:gd name="connsiteY3-304" fmla="*/ 2318 h 2362"/>
                <a:gd name="connsiteX4-305" fmla="*/ 2318 h 2362"/>
                <a:gd name="connsiteY4-306" fmla="*/ 2318 h 2362"/>
                <a:gd name="connsiteX5-307" fmla="*/ 2318 h 2362"/>
                <a:gd name="connsiteY5-308" fmla="*/ 2318 h 2362"/>
                <a:gd name="connsiteX0-309" fmla="*/ 2318 h 2362"/>
                <a:gd name="connsiteY0-310" fmla="*/ 2318 h 2362"/>
                <a:gd name="connsiteX1-311" fmla="*/ 2318 h 2362"/>
                <a:gd name="connsiteY1-312" fmla="*/ 2318 h 2362"/>
                <a:gd name="connsiteX2-313" fmla="*/ 2318 h 2362"/>
                <a:gd name="connsiteY2-314" fmla="*/ 2318 h 2362"/>
                <a:gd name="connsiteX3-315" fmla="*/ 2318 h 2362"/>
                <a:gd name="connsiteY3-316" fmla="*/ 2318 h 2362"/>
                <a:gd name="connsiteX4-317" fmla="*/ 2318 h 2362"/>
                <a:gd name="connsiteY4-318" fmla="*/ 2318 h 2362"/>
                <a:gd name="connsiteX5-319" fmla="*/ 2318 h 2362"/>
                <a:gd name="connsiteY5-320" fmla="*/ 2318 h 2362"/>
                <a:gd name="connsiteX0-321" fmla="*/ 2318 h 2362"/>
                <a:gd name="connsiteY0-322" fmla="*/ 2318 h 2362"/>
                <a:gd name="connsiteX1-323" fmla="*/ 2318 h 2362"/>
                <a:gd name="connsiteY1-324" fmla="*/ 2318 h 2362"/>
                <a:gd name="connsiteX2-325" fmla="*/ 2318 h 2362"/>
                <a:gd name="connsiteY2-326" fmla="*/ 2318 h 2362"/>
                <a:gd name="connsiteX3-327" fmla="*/ 2318 h 2362"/>
                <a:gd name="connsiteY3-328" fmla="*/ 2318 h 2362"/>
                <a:gd name="connsiteX4-329" fmla="*/ 2318 h 2362"/>
                <a:gd name="connsiteY4-330" fmla="*/ 2318 h 2362"/>
                <a:gd name="connsiteX5-331" fmla="*/ 2318 h 2362"/>
                <a:gd name="connsiteY5-332" fmla="*/ 2318 h 236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8" name="椭圆 31"/>
            <p:cNvSpPr/>
            <p:nvPr/>
          </p:nvSpPr>
          <p:spPr>
            <a:xfrm>
              <a:off x="8124325" y="3212232"/>
              <a:ext cx="46179" cy="45719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0-1" fmla="*/ 2318 h 2362"/>
                <a:gd name="connsiteY0-2" fmla="*/ 2318 h 2362"/>
                <a:gd name="connsiteX1-3" fmla="*/ 2318 h 2362"/>
                <a:gd name="connsiteY1-4" fmla="*/ 2318 h 2362"/>
                <a:gd name="connsiteX2-5" fmla="*/ 2318 h 2362"/>
                <a:gd name="connsiteY2-6" fmla="*/ 2318 h 2362"/>
                <a:gd name="connsiteX3-7" fmla="*/ 2318 h 2362"/>
                <a:gd name="connsiteY3-8" fmla="*/ 2318 h 2362"/>
                <a:gd name="connsiteX4-9" fmla="*/ 2318 h 2362"/>
                <a:gd name="connsiteY4-10" fmla="*/ 2318 h 2362"/>
                <a:gd name="connsiteX0-11" fmla="*/ 2318 h 2362"/>
                <a:gd name="connsiteY0-12" fmla="*/ 2318 h 2362"/>
                <a:gd name="connsiteX1-13" fmla="*/ 2318 h 2362"/>
                <a:gd name="connsiteY1-14" fmla="*/ 2318 h 2362"/>
                <a:gd name="connsiteX2-15" fmla="*/ 2318 h 2362"/>
                <a:gd name="connsiteY2-16" fmla="*/ 2318 h 2362"/>
                <a:gd name="connsiteX3-17" fmla="*/ 2318 h 2362"/>
                <a:gd name="connsiteY3-18" fmla="*/ 2318 h 2362"/>
                <a:gd name="connsiteX4-19" fmla="*/ 2318 h 2362"/>
                <a:gd name="connsiteY4-20" fmla="*/ 2318 h 2362"/>
                <a:gd name="connsiteX0-21" fmla="*/ 2318 h 2362"/>
                <a:gd name="connsiteY0-22" fmla="*/ 2318 h 2362"/>
                <a:gd name="connsiteX1-23" fmla="*/ 2318 h 2362"/>
                <a:gd name="connsiteY1-24" fmla="*/ 2318 h 2362"/>
                <a:gd name="connsiteX2-25" fmla="*/ 2318 h 2362"/>
                <a:gd name="connsiteY2-26" fmla="*/ 2318 h 2362"/>
                <a:gd name="connsiteX3-27" fmla="*/ 2318 h 2362"/>
                <a:gd name="connsiteY3-28" fmla="*/ 2318 h 2362"/>
                <a:gd name="connsiteX4-29" fmla="*/ 2318 h 2362"/>
                <a:gd name="connsiteY4-30" fmla="*/ 2318 h 2362"/>
                <a:gd name="connsiteX0-31" fmla="*/ 2318 h 2362"/>
                <a:gd name="connsiteY0-32" fmla="*/ 2318 h 2362"/>
                <a:gd name="connsiteX1-33" fmla="*/ 2318 h 2362"/>
                <a:gd name="connsiteY1-34" fmla="*/ 2318 h 2362"/>
                <a:gd name="connsiteX2-35" fmla="*/ 2318 h 2362"/>
                <a:gd name="connsiteY2-36" fmla="*/ 2318 h 2362"/>
                <a:gd name="connsiteX3-37" fmla="*/ 2318 h 2362"/>
                <a:gd name="connsiteY3-38" fmla="*/ 2318 h 2362"/>
                <a:gd name="connsiteX4-39" fmla="*/ 2318 h 2362"/>
                <a:gd name="connsiteY4-40" fmla="*/ 2318 h 2362"/>
                <a:gd name="connsiteX0-41" fmla="*/ 2318 h 2362"/>
                <a:gd name="connsiteY0-42" fmla="*/ 2318 h 2362"/>
                <a:gd name="connsiteX1-43" fmla="*/ 2318 h 2362"/>
                <a:gd name="connsiteY1-44" fmla="*/ 2318 h 2362"/>
                <a:gd name="connsiteX2-45" fmla="*/ 2318 h 2362"/>
                <a:gd name="connsiteY2-46" fmla="*/ 2318 h 2362"/>
                <a:gd name="connsiteX3-47" fmla="*/ 2318 h 2362"/>
                <a:gd name="connsiteY3-48" fmla="*/ 2318 h 2362"/>
                <a:gd name="connsiteX4-49" fmla="*/ 2318 h 2362"/>
                <a:gd name="connsiteY4-50" fmla="*/ 2318 h 2362"/>
                <a:gd name="connsiteX0-51" fmla="*/ 2318 h 2362"/>
                <a:gd name="connsiteY0-52" fmla="*/ 2318 h 2362"/>
                <a:gd name="connsiteX1-53" fmla="*/ 2318 h 2362"/>
                <a:gd name="connsiteY1-54" fmla="*/ 2318 h 2362"/>
                <a:gd name="connsiteX2-55" fmla="*/ 2318 h 2362"/>
                <a:gd name="connsiteY2-56" fmla="*/ 2318 h 2362"/>
                <a:gd name="connsiteX3-57" fmla="*/ 2318 h 2362"/>
                <a:gd name="connsiteY3-58" fmla="*/ 2318 h 2362"/>
                <a:gd name="connsiteX4-59" fmla="*/ 2318 h 2362"/>
                <a:gd name="connsiteY4-60" fmla="*/ 2318 h 2362"/>
                <a:gd name="connsiteX0-61" fmla="*/ 2318 h 2362"/>
                <a:gd name="connsiteY0-62" fmla="*/ 2318 h 2362"/>
                <a:gd name="connsiteX1-63" fmla="*/ 2318 h 2362"/>
                <a:gd name="connsiteY1-64" fmla="*/ 2318 h 2362"/>
                <a:gd name="connsiteX2-65" fmla="*/ 2318 h 2362"/>
                <a:gd name="connsiteY2-66" fmla="*/ 2318 h 2362"/>
                <a:gd name="connsiteX3-67" fmla="*/ 2318 h 2362"/>
                <a:gd name="connsiteY3-68" fmla="*/ 2318 h 2362"/>
                <a:gd name="connsiteX4-69" fmla="*/ 2318 h 2362"/>
                <a:gd name="connsiteY4-70" fmla="*/ 2318 h 2362"/>
                <a:gd name="connsiteX0-71" fmla="*/ 2318 h 2362"/>
                <a:gd name="connsiteY0-72" fmla="*/ 2318 h 2362"/>
                <a:gd name="connsiteX1-73" fmla="*/ 2318 h 2362"/>
                <a:gd name="connsiteY1-74" fmla="*/ 2318 h 2362"/>
                <a:gd name="connsiteX2-75" fmla="*/ 2318 h 2362"/>
                <a:gd name="connsiteY2-76" fmla="*/ 2318 h 2362"/>
                <a:gd name="connsiteX3-77" fmla="*/ 2318 h 2362"/>
                <a:gd name="connsiteY3-78" fmla="*/ 2318 h 2362"/>
                <a:gd name="connsiteX4-79" fmla="*/ 2318 h 2362"/>
                <a:gd name="connsiteY4-80" fmla="*/ 2318 h 2362"/>
                <a:gd name="connsiteX5" fmla="*/ 2318 h 2362"/>
                <a:gd name="connsiteY5" fmla="*/ 2318 h 2362"/>
                <a:gd name="connsiteX0-81" fmla="*/ 2318 h 2362"/>
                <a:gd name="connsiteY0-82" fmla="*/ 2318 h 2362"/>
                <a:gd name="connsiteX1-83" fmla="*/ 2318 h 2362"/>
                <a:gd name="connsiteY1-84" fmla="*/ 2318 h 2362"/>
                <a:gd name="connsiteX2-85" fmla="*/ 2318 h 2362"/>
                <a:gd name="connsiteY2-86" fmla="*/ 2318 h 2362"/>
                <a:gd name="connsiteX3-87" fmla="*/ 2318 h 2362"/>
                <a:gd name="connsiteY3-88" fmla="*/ 2318 h 2362"/>
                <a:gd name="connsiteX4-89" fmla="*/ 2318 h 2362"/>
                <a:gd name="connsiteY4-90" fmla="*/ 2318 h 2362"/>
                <a:gd name="connsiteX5-91" fmla="*/ 2318 h 2362"/>
                <a:gd name="connsiteY5-92" fmla="*/ 2318 h 2362"/>
                <a:gd name="connsiteX0-93" fmla="*/ 2318 h 2362"/>
                <a:gd name="connsiteY0-94" fmla="*/ 2318 h 2362"/>
                <a:gd name="connsiteX1-95" fmla="*/ 2318 h 2362"/>
                <a:gd name="connsiteY1-96" fmla="*/ 2318 h 2362"/>
                <a:gd name="connsiteX2-97" fmla="*/ 2318 h 2362"/>
                <a:gd name="connsiteY2-98" fmla="*/ 2318 h 2362"/>
                <a:gd name="connsiteX3-99" fmla="*/ 2318 h 2362"/>
                <a:gd name="connsiteY3-100" fmla="*/ 2318 h 2362"/>
                <a:gd name="connsiteX4-101" fmla="*/ 2318 h 2362"/>
                <a:gd name="connsiteY4-102" fmla="*/ 2318 h 2362"/>
                <a:gd name="connsiteX5-103" fmla="*/ 2318 h 2362"/>
                <a:gd name="connsiteY5-104" fmla="*/ 2318 h 2362"/>
                <a:gd name="connsiteX0-105" fmla="*/ 2318 h 2362"/>
                <a:gd name="connsiteY0-106" fmla="*/ 2318 h 2362"/>
                <a:gd name="connsiteX1-107" fmla="*/ 2318 h 2362"/>
                <a:gd name="connsiteY1-108" fmla="*/ 2318 h 2362"/>
                <a:gd name="connsiteX2-109" fmla="*/ 2318 h 2362"/>
                <a:gd name="connsiteY2-110" fmla="*/ 2318 h 2362"/>
                <a:gd name="connsiteX3-111" fmla="*/ 2318 h 2362"/>
                <a:gd name="connsiteY3-112" fmla="*/ 2318 h 2362"/>
                <a:gd name="connsiteX4-113" fmla="*/ 2318 h 2362"/>
                <a:gd name="connsiteY4-114" fmla="*/ 2318 h 2362"/>
                <a:gd name="connsiteX5-115" fmla="*/ 2318 h 2362"/>
                <a:gd name="connsiteY5-116" fmla="*/ 2318 h 2362"/>
                <a:gd name="connsiteX6" fmla="*/ 2318 h 2362"/>
                <a:gd name="connsiteY6" fmla="*/ 2318 h 2362"/>
                <a:gd name="connsiteX0-117" fmla="*/ 2318 h 2362"/>
                <a:gd name="connsiteY0-118" fmla="*/ 2318 h 2362"/>
                <a:gd name="connsiteX1-119" fmla="*/ 2318 h 2362"/>
                <a:gd name="connsiteY1-120" fmla="*/ 2318 h 2362"/>
                <a:gd name="connsiteX2-121" fmla="*/ 2318 h 2362"/>
                <a:gd name="connsiteY2-122" fmla="*/ 2318 h 2362"/>
                <a:gd name="connsiteX3-123" fmla="*/ 2318 h 2362"/>
                <a:gd name="connsiteY3-124" fmla="*/ 2318 h 2362"/>
                <a:gd name="connsiteX4-125" fmla="*/ 2318 h 2362"/>
                <a:gd name="connsiteY4-126" fmla="*/ 2318 h 2362"/>
                <a:gd name="connsiteX5-127" fmla="*/ 2318 h 2362"/>
                <a:gd name="connsiteY5-128" fmla="*/ 2318 h 2362"/>
                <a:gd name="connsiteX6-129" fmla="*/ 2318 h 2362"/>
                <a:gd name="connsiteY6-130" fmla="*/ 2318 h 2362"/>
                <a:gd name="connsiteX0-131" fmla="*/ 2318 h 2362"/>
                <a:gd name="connsiteY0-132" fmla="*/ 2318 h 2362"/>
                <a:gd name="connsiteX1-133" fmla="*/ 2318 h 2362"/>
                <a:gd name="connsiteY1-134" fmla="*/ 2318 h 2362"/>
                <a:gd name="connsiteX2-135" fmla="*/ 2318 h 2362"/>
                <a:gd name="connsiteY2-136" fmla="*/ 2318 h 2362"/>
                <a:gd name="connsiteX3-137" fmla="*/ 2318 h 2362"/>
                <a:gd name="connsiteY3-138" fmla="*/ 2318 h 2362"/>
                <a:gd name="connsiteX4-139" fmla="*/ 2318 h 2362"/>
                <a:gd name="connsiteY4-140" fmla="*/ 2318 h 2362"/>
                <a:gd name="connsiteX5-141" fmla="*/ 2318 h 2362"/>
                <a:gd name="connsiteY5-142" fmla="*/ 2318 h 2362"/>
                <a:gd name="connsiteX6-143" fmla="*/ 2318 h 2362"/>
                <a:gd name="connsiteY6-144" fmla="*/ 2318 h 2362"/>
                <a:gd name="connsiteX0-145" fmla="*/ 2318 h 2362"/>
                <a:gd name="connsiteY0-146" fmla="*/ 2318 h 2362"/>
                <a:gd name="connsiteX1-147" fmla="*/ 2318 h 2362"/>
                <a:gd name="connsiteY1-148" fmla="*/ 2318 h 2362"/>
                <a:gd name="connsiteX2-149" fmla="*/ 2318 h 2362"/>
                <a:gd name="connsiteY2-150" fmla="*/ 2318 h 2362"/>
                <a:gd name="connsiteX3-151" fmla="*/ 2318 h 2362"/>
                <a:gd name="connsiteY3-152" fmla="*/ 2318 h 2362"/>
                <a:gd name="connsiteX4-153" fmla="*/ 2318 h 2362"/>
                <a:gd name="connsiteY4-154" fmla="*/ 2318 h 2362"/>
                <a:gd name="connsiteX5-155" fmla="*/ 2318 h 2362"/>
                <a:gd name="connsiteY5-156" fmla="*/ 2318 h 2362"/>
                <a:gd name="connsiteX6-157" fmla="*/ 2318 h 2362"/>
                <a:gd name="connsiteY6-158" fmla="*/ 2318 h 2362"/>
                <a:gd name="connsiteX0-159" fmla="*/ 2318 h 2362"/>
                <a:gd name="connsiteY0-160" fmla="*/ 2318 h 2362"/>
                <a:gd name="connsiteX1-161" fmla="*/ 2318 h 2362"/>
                <a:gd name="connsiteY1-162" fmla="*/ 2318 h 2362"/>
                <a:gd name="connsiteX2-163" fmla="*/ 2318 h 2362"/>
                <a:gd name="connsiteY2-164" fmla="*/ 2318 h 2362"/>
                <a:gd name="connsiteX3-165" fmla="*/ 2318 h 2362"/>
                <a:gd name="connsiteY3-166" fmla="*/ 2318 h 2362"/>
                <a:gd name="connsiteX4-167" fmla="*/ 2318 h 2362"/>
                <a:gd name="connsiteY4-168" fmla="*/ 2318 h 2362"/>
                <a:gd name="connsiteX5-169" fmla="*/ 2318 h 2362"/>
                <a:gd name="connsiteY5-170" fmla="*/ 2318 h 2362"/>
                <a:gd name="connsiteX6-171" fmla="*/ 2318 h 2362"/>
                <a:gd name="connsiteY6-172" fmla="*/ 2318 h 2362"/>
                <a:gd name="connsiteX0-173" fmla="*/ 2318 h 2362"/>
                <a:gd name="connsiteY0-174" fmla="*/ 2318 h 2362"/>
                <a:gd name="connsiteX1-175" fmla="*/ 2318 h 2362"/>
                <a:gd name="connsiteY1-176" fmla="*/ 2318 h 2362"/>
                <a:gd name="connsiteX2-177" fmla="*/ 2318 h 2362"/>
                <a:gd name="connsiteY2-178" fmla="*/ 2318 h 2362"/>
                <a:gd name="connsiteX3-179" fmla="*/ 2318 h 2362"/>
                <a:gd name="connsiteY3-180" fmla="*/ 2318 h 2362"/>
                <a:gd name="connsiteX4-181" fmla="*/ 2318 h 2362"/>
                <a:gd name="connsiteY4-182" fmla="*/ 2318 h 2362"/>
                <a:gd name="connsiteX5-183" fmla="*/ 2318 h 2362"/>
                <a:gd name="connsiteY5-184" fmla="*/ 2318 h 2362"/>
                <a:gd name="connsiteX6-185" fmla="*/ 2318 h 2362"/>
                <a:gd name="connsiteY6-186" fmla="*/ 2318 h 2362"/>
                <a:gd name="connsiteX0-187" fmla="*/ 2318 h 2362"/>
                <a:gd name="connsiteY0-188" fmla="*/ 2318 h 2362"/>
                <a:gd name="connsiteX1-189" fmla="*/ 2318 h 2362"/>
                <a:gd name="connsiteY1-190" fmla="*/ 2318 h 2362"/>
                <a:gd name="connsiteX2-191" fmla="*/ 2318 h 2362"/>
                <a:gd name="connsiteY2-192" fmla="*/ 2318 h 2362"/>
                <a:gd name="connsiteX3-193" fmla="*/ 2318 h 2362"/>
                <a:gd name="connsiteY3-194" fmla="*/ 2318 h 2362"/>
                <a:gd name="connsiteX4-195" fmla="*/ 2318 h 2362"/>
                <a:gd name="connsiteY4-196" fmla="*/ 2318 h 2362"/>
                <a:gd name="connsiteX5-197" fmla="*/ 2318 h 2362"/>
                <a:gd name="connsiteY5-198" fmla="*/ 2318 h 2362"/>
                <a:gd name="connsiteX6-199" fmla="*/ 2318 h 2362"/>
                <a:gd name="connsiteY6-200" fmla="*/ 2318 h 2362"/>
                <a:gd name="connsiteX0-201" fmla="*/ 2318 h 2362"/>
                <a:gd name="connsiteY0-202" fmla="*/ 2318 h 2362"/>
                <a:gd name="connsiteX1-203" fmla="*/ 2318 h 2362"/>
                <a:gd name="connsiteY1-204" fmla="*/ 2318 h 2362"/>
                <a:gd name="connsiteX2-205" fmla="*/ 2318 h 2362"/>
                <a:gd name="connsiteY2-206" fmla="*/ 2318 h 2362"/>
                <a:gd name="connsiteX3-207" fmla="*/ 2318 h 2362"/>
                <a:gd name="connsiteY3-208" fmla="*/ 2318 h 2362"/>
                <a:gd name="connsiteX4-209" fmla="*/ 2318 h 2362"/>
                <a:gd name="connsiteY4-210" fmla="*/ 2318 h 2362"/>
                <a:gd name="connsiteX5-211" fmla="*/ 2318 h 2362"/>
                <a:gd name="connsiteY5-212" fmla="*/ 2318 h 2362"/>
                <a:gd name="connsiteX6-213" fmla="*/ 2318 h 2362"/>
                <a:gd name="connsiteY6-214" fmla="*/ 2318 h 2362"/>
                <a:gd name="connsiteX0-215" fmla="*/ 2318 h 2362"/>
                <a:gd name="connsiteY0-216" fmla="*/ 2318 h 2362"/>
                <a:gd name="connsiteX1-217" fmla="*/ 2318 h 2362"/>
                <a:gd name="connsiteY1-218" fmla="*/ 2318 h 2362"/>
                <a:gd name="connsiteX2-219" fmla="*/ 2318 h 2362"/>
                <a:gd name="connsiteY2-220" fmla="*/ 2318 h 2362"/>
                <a:gd name="connsiteX3-221" fmla="*/ 2318 h 2362"/>
                <a:gd name="connsiteY3-222" fmla="*/ 2318 h 2362"/>
                <a:gd name="connsiteX4-223" fmla="*/ 2318 h 2362"/>
                <a:gd name="connsiteY4-224" fmla="*/ 2318 h 2362"/>
                <a:gd name="connsiteX5-225" fmla="*/ 2318 h 2362"/>
                <a:gd name="connsiteY5-226" fmla="*/ 2318 h 2362"/>
                <a:gd name="connsiteX6-227" fmla="*/ 2318 h 2362"/>
                <a:gd name="connsiteY6-228" fmla="*/ 2318 h 2362"/>
                <a:gd name="connsiteX0-229" fmla="*/ 2318 h 2362"/>
                <a:gd name="connsiteY0-230" fmla="*/ 2318 h 2362"/>
                <a:gd name="connsiteX1-231" fmla="*/ 2318 h 2362"/>
                <a:gd name="connsiteY1-232" fmla="*/ 2318 h 2362"/>
                <a:gd name="connsiteX2-233" fmla="*/ 2318 h 2362"/>
                <a:gd name="connsiteY2-234" fmla="*/ 2318 h 2362"/>
                <a:gd name="connsiteX3-235" fmla="*/ 2318 h 2362"/>
                <a:gd name="connsiteY3-236" fmla="*/ 2318 h 2362"/>
                <a:gd name="connsiteX4-237" fmla="*/ 2318 h 2362"/>
                <a:gd name="connsiteY4-238" fmla="*/ 2318 h 2362"/>
                <a:gd name="connsiteX5-239" fmla="*/ 2318 h 2362"/>
                <a:gd name="connsiteY5-240" fmla="*/ 2318 h 2362"/>
                <a:gd name="connsiteX6-241" fmla="*/ 2318 h 2362"/>
                <a:gd name="connsiteY6-242" fmla="*/ 2318 h 2362"/>
                <a:gd name="connsiteX0-243" fmla="*/ 2318 h 2362"/>
                <a:gd name="connsiteY0-244" fmla="*/ 2318 h 2362"/>
                <a:gd name="connsiteX1-245" fmla="*/ 2318 h 2362"/>
                <a:gd name="connsiteY1-246" fmla="*/ 2318 h 2362"/>
                <a:gd name="connsiteX2-247" fmla="*/ 2318 h 2362"/>
                <a:gd name="connsiteY2-248" fmla="*/ 2318 h 2362"/>
                <a:gd name="connsiteX3-249" fmla="*/ 2318 h 2362"/>
                <a:gd name="connsiteY3-250" fmla="*/ 2318 h 2362"/>
                <a:gd name="connsiteX4-251" fmla="*/ 2318 h 2362"/>
                <a:gd name="connsiteY4-252" fmla="*/ 2318 h 2362"/>
                <a:gd name="connsiteX5-253" fmla="*/ 2318 h 2362"/>
                <a:gd name="connsiteY5-254" fmla="*/ 2318 h 2362"/>
                <a:gd name="connsiteX6-255" fmla="*/ 2318 h 2362"/>
                <a:gd name="connsiteY6-256" fmla="*/ 2318 h 2362"/>
                <a:gd name="connsiteX0-257" fmla="*/ 2318 h 2362"/>
                <a:gd name="connsiteY0-258" fmla="*/ 2318 h 2362"/>
                <a:gd name="connsiteX1-259" fmla="*/ 2318 h 2362"/>
                <a:gd name="connsiteY1-260" fmla="*/ 2318 h 2362"/>
                <a:gd name="connsiteX2-261" fmla="*/ 2318 h 2362"/>
                <a:gd name="connsiteY2-262" fmla="*/ 2318 h 2362"/>
                <a:gd name="connsiteX3-263" fmla="*/ 2318 h 2362"/>
                <a:gd name="connsiteY3-264" fmla="*/ 2318 h 2362"/>
                <a:gd name="connsiteX4-265" fmla="*/ 2318 h 2362"/>
                <a:gd name="connsiteY4-266" fmla="*/ 2318 h 2362"/>
                <a:gd name="connsiteX5-267" fmla="*/ 2318 h 2362"/>
                <a:gd name="connsiteY5-268" fmla="*/ 2318 h 2362"/>
                <a:gd name="connsiteX6-269" fmla="*/ 2318 h 2362"/>
                <a:gd name="connsiteY6-270" fmla="*/ 2318 h 2362"/>
                <a:gd name="connsiteX0-271" fmla="*/ 2318 h 2362"/>
                <a:gd name="connsiteY0-272" fmla="*/ 2318 h 2362"/>
                <a:gd name="connsiteX1-273" fmla="*/ 2318 h 2362"/>
                <a:gd name="connsiteY1-274" fmla="*/ 2318 h 2362"/>
                <a:gd name="connsiteX2-275" fmla="*/ 2318 h 2362"/>
                <a:gd name="connsiteY2-276" fmla="*/ 2318 h 2362"/>
                <a:gd name="connsiteX3-277" fmla="*/ 2318 h 2362"/>
                <a:gd name="connsiteY3-278" fmla="*/ 2318 h 2362"/>
                <a:gd name="connsiteX4-279" fmla="*/ 2318 h 2362"/>
                <a:gd name="connsiteY4-280" fmla="*/ 2318 h 2362"/>
                <a:gd name="connsiteX5-281" fmla="*/ 2318 h 2362"/>
                <a:gd name="connsiteY5-282" fmla="*/ 2318 h 2362"/>
                <a:gd name="connsiteX6-283" fmla="*/ 2318 h 2362"/>
                <a:gd name="connsiteY6-284" fmla="*/ 2318 h 2362"/>
                <a:gd name="connsiteX0-285" fmla="*/ 2318 h 2362"/>
                <a:gd name="connsiteY0-286" fmla="*/ 2318 h 2362"/>
                <a:gd name="connsiteX1-287" fmla="*/ 2318 h 2362"/>
                <a:gd name="connsiteY1-288" fmla="*/ 2318 h 2362"/>
                <a:gd name="connsiteX2-289" fmla="*/ 2318 h 2362"/>
                <a:gd name="connsiteY2-290" fmla="*/ 2318 h 2362"/>
                <a:gd name="connsiteX3-291" fmla="*/ 2318 h 2362"/>
                <a:gd name="connsiteY3-292" fmla="*/ 2318 h 2362"/>
                <a:gd name="connsiteX4-293" fmla="*/ 2318 h 2362"/>
                <a:gd name="connsiteY4-294" fmla="*/ 2318 h 2362"/>
                <a:gd name="connsiteX5-295" fmla="*/ 2318 h 2362"/>
                <a:gd name="connsiteY5-296" fmla="*/ 2318 h 2362"/>
                <a:gd name="connsiteX0-297" fmla="*/ 2318 h 2362"/>
                <a:gd name="connsiteY0-298" fmla="*/ 2318 h 2362"/>
                <a:gd name="connsiteX1-299" fmla="*/ 2318 h 2362"/>
                <a:gd name="connsiteY1-300" fmla="*/ 2318 h 2362"/>
                <a:gd name="connsiteX2-301" fmla="*/ 2318 h 2362"/>
                <a:gd name="connsiteY2-302" fmla="*/ 2318 h 2362"/>
                <a:gd name="connsiteX3-303" fmla="*/ 2318 h 2362"/>
                <a:gd name="connsiteY3-304" fmla="*/ 2318 h 2362"/>
                <a:gd name="connsiteX4-305" fmla="*/ 2318 h 2362"/>
                <a:gd name="connsiteY4-306" fmla="*/ 2318 h 2362"/>
                <a:gd name="connsiteX5-307" fmla="*/ 2318 h 2362"/>
                <a:gd name="connsiteY5-308" fmla="*/ 2318 h 2362"/>
                <a:gd name="connsiteX0-309" fmla="*/ 2318 h 2362"/>
                <a:gd name="connsiteY0-310" fmla="*/ 2318 h 2362"/>
                <a:gd name="connsiteX1-311" fmla="*/ 2318 h 2362"/>
                <a:gd name="connsiteY1-312" fmla="*/ 2318 h 2362"/>
                <a:gd name="connsiteX2-313" fmla="*/ 2318 h 2362"/>
                <a:gd name="connsiteY2-314" fmla="*/ 2318 h 2362"/>
                <a:gd name="connsiteX3-315" fmla="*/ 2318 h 2362"/>
                <a:gd name="connsiteY3-316" fmla="*/ 2318 h 2362"/>
                <a:gd name="connsiteX4-317" fmla="*/ 2318 h 2362"/>
                <a:gd name="connsiteY4-318" fmla="*/ 2318 h 2362"/>
                <a:gd name="connsiteX5-319" fmla="*/ 2318 h 2362"/>
                <a:gd name="connsiteY5-320" fmla="*/ 2318 h 2362"/>
                <a:gd name="connsiteX0-321" fmla="*/ 2318 h 2362"/>
                <a:gd name="connsiteY0-322" fmla="*/ 2318 h 2362"/>
                <a:gd name="connsiteX1-323" fmla="*/ 2318 h 2362"/>
                <a:gd name="connsiteY1-324" fmla="*/ 2318 h 2362"/>
                <a:gd name="connsiteX2-325" fmla="*/ 2318 h 2362"/>
                <a:gd name="connsiteY2-326" fmla="*/ 2318 h 2362"/>
                <a:gd name="connsiteX3-327" fmla="*/ 2318 h 2362"/>
                <a:gd name="connsiteY3-328" fmla="*/ 2318 h 2362"/>
                <a:gd name="connsiteX4-329" fmla="*/ 2318 h 2362"/>
                <a:gd name="connsiteY4-330" fmla="*/ 2318 h 2362"/>
                <a:gd name="connsiteX5-331" fmla="*/ 2318 h 2362"/>
                <a:gd name="connsiteY5-332" fmla="*/ 2318 h 236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9" name="椭圆 31"/>
            <p:cNvSpPr/>
            <p:nvPr/>
          </p:nvSpPr>
          <p:spPr>
            <a:xfrm>
              <a:off x="8093030" y="3338089"/>
              <a:ext cx="77474" cy="76702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0-1" fmla="*/ 2318 h 2362"/>
                <a:gd name="connsiteY0-2" fmla="*/ 2318 h 2362"/>
                <a:gd name="connsiteX1-3" fmla="*/ 2318 h 2362"/>
                <a:gd name="connsiteY1-4" fmla="*/ 2318 h 2362"/>
                <a:gd name="connsiteX2-5" fmla="*/ 2318 h 2362"/>
                <a:gd name="connsiteY2-6" fmla="*/ 2318 h 2362"/>
                <a:gd name="connsiteX3-7" fmla="*/ 2318 h 2362"/>
                <a:gd name="connsiteY3-8" fmla="*/ 2318 h 2362"/>
                <a:gd name="connsiteX4-9" fmla="*/ 2318 h 2362"/>
                <a:gd name="connsiteY4-10" fmla="*/ 2318 h 2362"/>
                <a:gd name="connsiteX0-11" fmla="*/ 2318 h 2362"/>
                <a:gd name="connsiteY0-12" fmla="*/ 2318 h 2362"/>
                <a:gd name="connsiteX1-13" fmla="*/ 2318 h 2362"/>
                <a:gd name="connsiteY1-14" fmla="*/ 2318 h 2362"/>
                <a:gd name="connsiteX2-15" fmla="*/ 2318 h 2362"/>
                <a:gd name="connsiteY2-16" fmla="*/ 2318 h 2362"/>
                <a:gd name="connsiteX3-17" fmla="*/ 2318 h 2362"/>
                <a:gd name="connsiteY3-18" fmla="*/ 2318 h 2362"/>
                <a:gd name="connsiteX4-19" fmla="*/ 2318 h 2362"/>
                <a:gd name="connsiteY4-20" fmla="*/ 2318 h 2362"/>
                <a:gd name="connsiteX0-21" fmla="*/ 2318 h 2362"/>
                <a:gd name="connsiteY0-22" fmla="*/ 2318 h 2362"/>
                <a:gd name="connsiteX1-23" fmla="*/ 2318 h 2362"/>
                <a:gd name="connsiteY1-24" fmla="*/ 2318 h 2362"/>
                <a:gd name="connsiteX2-25" fmla="*/ 2318 h 2362"/>
                <a:gd name="connsiteY2-26" fmla="*/ 2318 h 2362"/>
                <a:gd name="connsiteX3-27" fmla="*/ 2318 h 2362"/>
                <a:gd name="connsiteY3-28" fmla="*/ 2318 h 2362"/>
                <a:gd name="connsiteX4-29" fmla="*/ 2318 h 2362"/>
                <a:gd name="connsiteY4-30" fmla="*/ 2318 h 2362"/>
                <a:gd name="connsiteX0-31" fmla="*/ 2318 h 2362"/>
                <a:gd name="connsiteY0-32" fmla="*/ 2318 h 2362"/>
                <a:gd name="connsiteX1-33" fmla="*/ 2318 h 2362"/>
                <a:gd name="connsiteY1-34" fmla="*/ 2318 h 2362"/>
                <a:gd name="connsiteX2-35" fmla="*/ 2318 h 2362"/>
                <a:gd name="connsiteY2-36" fmla="*/ 2318 h 2362"/>
                <a:gd name="connsiteX3-37" fmla="*/ 2318 h 2362"/>
                <a:gd name="connsiteY3-38" fmla="*/ 2318 h 2362"/>
                <a:gd name="connsiteX4-39" fmla="*/ 2318 h 2362"/>
                <a:gd name="connsiteY4-40" fmla="*/ 2318 h 2362"/>
                <a:gd name="connsiteX0-41" fmla="*/ 2318 h 2362"/>
                <a:gd name="connsiteY0-42" fmla="*/ 2318 h 2362"/>
                <a:gd name="connsiteX1-43" fmla="*/ 2318 h 2362"/>
                <a:gd name="connsiteY1-44" fmla="*/ 2318 h 2362"/>
                <a:gd name="connsiteX2-45" fmla="*/ 2318 h 2362"/>
                <a:gd name="connsiteY2-46" fmla="*/ 2318 h 2362"/>
                <a:gd name="connsiteX3-47" fmla="*/ 2318 h 2362"/>
                <a:gd name="connsiteY3-48" fmla="*/ 2318 h 2362"/>
                <a:gd name="connsiteX4-49" fmla="*/ 2318 h 2362"/>
                <a:gd name="connsiteY4-50" fmla="*/ 2318 h 2362"/>
                <a:gd name="connsiteX0-51" fmla="*/ 2318 h 2362"/>
                <a:gd name="connsiteY0-52" fmla="*/ 2318 h 2362"/>
                <a:gd name="connsiteX1-53" fmla="*/ 2318 h 2362"/>
                <a:gd name="connsiteY1-54" fmla="*/ 2318 h 2362"/>
                <a:gd name="connsiteX2-55" fmla="*/ 2318 h 2362"/>
                <a:gd name="connsiteY2-56" fmla="*/ 2318 h 2362"/>
                <a:gd name="connsiteX3-57" fmla="*/ 2318 h 2362"/>
                <a:gd name="connsiteY3-58" fmla="*/ 2318 h 2362"/>
                <a:gd name="connsiteX4-59" fmla="*/ 2318 h 2362"/>
                <a:gd name="connsiteY4-60" fmla="*/ 2318 h 2362"/>
                <a:gd name="connsiteX0-61" fmla="*/ 2318 h 2362"/>
                <a:gd name="connsiteY0-62" fmla="*/ 2318 h 2362"/>
                <a:gd name="connsiteX1-63" fmla="*/ 2318 h 2362"/>
                <a:gd name="connsiteY1-64" fmla="*/ 2318 h 2362"/>
                <a:gd name="connsiteX2-65" fmla="*/ 2318 h 2362"/>
                <a:gd name="connsiteY2-66" fmla="*/ 2318 h 2362"/>
                <a:gd name="connsiteX3-67" fmla="*/ 2318 h 2362"/>
                <a:gd name="connsiteY3-68" fmla="*/ 2318 h 2362"/>
                <a:gd name="connsiteX4-69" fmla="*/ 2318 h 2362"/>
                <a:gd name="connsiteY4-70" fmla="*/ 2318 h 2362"/>
                <a:gd name="connsiteX0-71" fmla="*/ 2318 h 2362"/>
                <a:gd name="connsiteY0-72" fmla="*/ 2318 h 2362"/>
                <a:gd name="connsiteX1-73" fmla="*/ 2318 h 2362"/>
                <a:gd name="connsiteY1-74" fmla="*/ 2318 h 2362"/>
                <a:gd name="connsiteX2-75" fmla="*/ 2318 h 2362"/>
                <a:gd name="connsiteY2-76" fmla="*/ 2318 h 2362"/>
                <a:gd name="connsiteX3-77" fmla="*/ 2318 h 2362"/>
                <a:gd name="connsiteY3-78" fmla="*/ 2318 h 2362"/>
                <a:gd name="connsiteX4-79" fmla="*/ 2318 h 2362"/>
                <a:gd name="connsiteY4-80" fmla="*/ 2318 h 2362"/>
                <a:gd name="connsiteX5" fmla="*/ 2318 h 2362"/>
                <a:gd name="connsiteY5" fmla="*/ 2318 h 2362"/>
                <a:gd name="connsiteX0-81" fmla="*/ 2318 h 2362"/>
                <a:gd name="connsiteY0-82" fmla="*/ 2318 h 2362"/>
                <a:gd name="connsiteX1-83" fmla="*/ 2318 h 2362"/>
                <a:gd name="connsiteY1-84" fmla="*/ 2318 h 2362"/>
                <a:gd name="connsiteX2-85" fmla="*/ 2318 h 2362"/>
                <a:gd name="connsiteY2-86" fmla="*/ 2318 h 2362"/>
                <a:gd name="connsiteX3-87" fmla="*/ 2318 h 2362"/>
                <a:gd name="connsiteY3-88" fmla="*/ 2318 h 2362"/>
                <a:gd name="connsiteX4-89" fmla="*/ 2318 h 2362"/>
                <a:gd name="connsiteY4-90" fmla="*/ 2318 h 2362"/>
                <a:gd name="connsiteX5-91" fmla="*/ 2318 h 2362"/>
                <a:gd name="connsiteY5-92" fmla="*/ 2318 h 2362"/>
                <a:gd name="connsiteX0-93" fmla="*/ 2318 h 2362"/>
                <a:gd name="connsiteY0-94" fmla="*/ 2318 h 2362"/>
                <a:gd name="connsiteX1-95" fmla="*/ 2318 h 2362"/>
                <a:gd name="connsiteY1-96" fmla="*/ 2318 h 2362"/>
                <a:gd name="connsiteX2-97" fmla="*/ 2318 h 2362"/>
                <a:gd name="connsiteY2-98" fmla="*/ 2318 h 2362"/>
                <a:gd name="connsiteX3-99" fmla="*/ 2318 h 2362"/>
                <a:gd name="connsiteY3-100" fmla="*/ 2318 h 2362"/>
                <a:gd name="connsiteX4-101" fmla="*/ 2318 h 2362"/>
                <a:gd name="connsiteY4-102" fmla="*/ 2318 h 2362"/>
                <a:gd name="connsiteX5-103" fmla="*/ 2318 h 2362"/>
                <a:gd name="connsiteY5-104" fmla="*/ 2318 h 2362"/>
                <a:gd name="connsiteX0-105" fmla="*/ 2318 h 2362"/>
                <a:gd name="connsiteY0-106" fmla="*/ 2318 h 2362"/>
                <a:gd name="connsiteX1-107" fmla="*/ 2318 h 2362"/>
                <a:gd name="connsiteY1-108" fmla="*/ 2318 h 2362"/>
                <a:gd name="connsiteX2-109" fmla="*/ 2318 h 2362"/>
                <a:gd name="connsiteY2-110" fmla="*/ 2318 h 2362"/>
                <a:gd name="connsiteX3-111" fmla="*/ 2318 h 2362"/>
                <a:gd name="connsiteY3-112" fmla="*/ 2318 h 2362"/>
                <a:gd name="connsiteX4-113" fmla="*/ 2318 h 2362"/>
                <a:gd name="connsiteY4-114" fmla="*/ 2318 h 2362"/>
                <a:gd name="connsiteX5-115" fmla="*/ 2318 h 2362"/>
                <a:gd name="connsiteY5-116" fmla="*/ 2318 h 2362"/>
                <a:gd name="connsiteX6" fmla="*/ 2318 h 2362"/>
                <a:gd name="connsiteY6" fmla="*/ 2318 h 2362"/>
                <a:gd name="connsiteX0-117" fmla="*/ 2318 h 2362"/>
                <a:gd name="connsiteY0-118" fmla="*/ 2318 h 2362"/>
                <a:gd name="connsiteX1-119" fmla="*/ 2318 h 2362"/>
                <a:gd name="connsiteY1-120" fmla="*/ 2318 h 2362"/>
                <a:gd name="connsiteX2-121" fmla="*/ 2318 h 2362"/>
                <a:gd name="connsiteY2-122" fmla="*/ 2318 h 2362"/>
                <a:gd name="connsiteX3-123" fmla="*/ 2318 h 2362"/>
                <a:gd name="connsiteY3-124" fmla="*/ 2318 h 2362"/>
                <a:gd name="connsiteX4-125" fmla="*/ 2318 h 2362"/>
                <a:gd name="connsiteY4-126" fmla="*/ 2318 h 2362"/>
                <a:gd name="connsiteX5-127" fmla="*/ 2318 h 2362"/>
                <a:gd name="connsiteY5-128" fmla="*/ 2318 h 2362"/>
                <a:gd name="connsiteX6-129" fmla="*/ 2318 h 2362"/>
                <a:gd name="connsiteY6-130" fmla="*/ 2318 h 2362"/>
                <a:gd name="connsiteX0-131" fmla="*/ 2318 h 2362"/>
                <a:gd name="connsiteY0-132" fmla="*/ 2318 h 2362"/>
                <a:gd name="connsiteX1-133" fmla="*/ 2318 h 2362"/>
                <a:gd name="connsiteY1-134" fmla="*/ 2318 h 2362"/>
                <a:gd name="connsiteX2-135" fmla="*/ 2318 h 2362"/>
                <a:gd name="connsiteY2-136" fmla="*/ 2318 h 2362"/>
                <a:gd name="connsiteX3-137" fmla="*/ 2318 h 2362"/>
                <a:gd name="connsiteY3-138" fmla="*/ 2318 h 2362"/>
                <a:gd name="connsiteX4-139" fmla="*/ 2318 h 2362"/>
                <a:gd name="connsiteY4-140" fmla="*/ 2318 h 2362"/>
                <a:gd name="connsiteX5-141" fmla="*/ 2318 h 2362"/>
                <a:gd name="connsiteY5-142" fmla="*/ 2318 h 2362"/>
                <a:gd name="connsiteX6-143" fmla="*/ 2318 h 2362"/>
                <a:gd name="connsiteY6-144" fmla="*/ 2318 h 2362"/>
                <a:gd name="connsiteX0-145" fmla="*/ 2318 h 2362"/>
                <a:gd name="connsiteY0-146" fmla="*/ 2318 h 2362"/>
                <a:gd name="connsiteX1-147" fmla="*/ 2318 h 2362"/>
                <a:gd name="connsiteY1-148" fmla="*/ 2318 h 2362"/>
                <a:gd name="connsiteX2-149" fmla="*/ 2318 h 2362"/>
                <a:gd name="connsiteY2-150" fmla="*/ 2318 h 2362"/>
                <a:gd name="connsiteX3-151" fmla="*/ 2318 h 2362"/>
                <a:gd name="connsiteY3-152" fmla="*/ 2318 h 2362"/>
                <a:gd name="connsiteX4-153" fmla="*/ 2318 h 2362"/>
                <a:gd name="connsiteY4-154" fmla="*/ 2318 h 2362"/>
                <a:gd name="connsiteX5-155" fmla="*/ 2318 h 2362"/>
                <a:gd name="connsiteY5-156" fmla="*/ 2318 h 2362"/>
                <a:gd name="connsiteX6-157" fmla="*/ 2318 h 2362"/>
                <a:gd name="connsiteY6-158" fmla="*/ 2318 h 2362"/>
                <a:gd name="connsiteX0-159" fmla="*/ 2318 h 2362"/>
                <a:gd name="connsiteY0-160" fmla="*/ 2318 h 2362"/>
                <a:gd name="connsiteX1-161" fmla="*/ 2318 h 2362"/>
                <a:gd name="connsiteY1-162" fmla="*/ 2318 h 2362"/>
                <a:gd name="connsiteX2-163" fmla="*/ 2318 h 2362"/>
                <a:gd name="connsiteY2-164" fmla="*/ 2318 h 2362"/>
                <a:gd name="connsiteX3-165" fmla="*/ 2318 h 2362"/>
                <a:gd name="connsiteY3-166" fmla="*/ 2318 h 2362"/>
                <a:gd name="connsiteX4-167" fmla="*/ 2318 h 2362"/>
                <a:gd name="connsiteY4-168" fmla="*/ 2318 h 2362"/>
                <a:gd name="connsiteX5-169" fmla="*/ 2318 h 2362"/>
                <a:gd name="connsiteY5-170" fmla="*/ 2318 h 2362"/>
                <a:gd name="connsiteX6-171" fmla="*/ 2318 h 2362"/>
                <a:gd name="connsiteY6-172" fmla="*/ 2318 h 2362"/>
                <a:gd name="connsiteX0-173" fmla="*/ 2318 h 2362"/>
                <a:gd name="connsiteY0-174" fmla="*/ 2318 h 2362"/>
                <a:gd name="connsiteX1-175" fmla="*/ 2318 h 2362"/>
                <a:gd name="connsiteY1-176" fmla="*/ 2318 h 2362"/>
                <a:gd name="connsiteX2-177" fmla="*/ 2318 h 2362"/>
                <a:gd name="connsiteY2-178" fmla="*/ 2318 h 2362"/>
                <a:gd name="connsiteX3-179" fmla="*/ 2318 h 2362"/>
                <a:gd name="connsiteY3-180" fmla="*/ 2318 h 2362"/>
                <a:gd name="connsiteX4-181" fmla="*/ 2318 h 2362"/>
                <a:gd name="connsiteY4-182" fmla="*/ 2318 h 2362"/>
                <a:gd name="connsiteX5-183" fmla="*/ 2318 h 2362"/>
                <a:gd name="connsiteY5-184" fmla="*/ 2318 h 2362"/>
                <a:gd name="connsiteX6-185" fmla="*/ 2318 h 2362"/>
                <a:gd name="connsiteY6-186" fmla="*/ 2318 h 2362"/>
                <a:gd name="connsiteX0-187" fmla="*/ 2318 h 2362"/>
                <a:gd name="connsiteY0-188" fmla="*/ 2318 h 2362"/>
                <a:gd name="connsiteX1-189" fmla="*/ 2318 h 2362"/>
                <a:gd name="connsiteY1-190" fmla="*/ 2318 h 2362"/>
                <a:gd name="connsiteX2-191" fmla="*/ 2318 h 2362"/>
                <a:gd name="connsiteY2-192" fmla="*/ 2318 h 2362"/>
                <a:gd name="connsiteX3-193" fmla="*/ 2318 h 2362"/>
                <a:gd name="connsiteY3-194" fmla="*/ 2318 h 2362"/>
                <a:gd name="connsiteX4-195" fmla="*/ 2318 h 2362"/>
                <a:gd name="connsiteY4-196" fmla="*/ 2318 h 2362"/>
                <a:gd name="connsiteX5-197" fmla="*/ 2318 h 2362"/>
                <a:gd name="connsiteY5-198" fmla="*/ 2318 h 2362"/>
                <a:gd name="connsiteX6-199" fmla="*/ 2318 h 2362"/>
                <a:gd name="connsiteY6-200" fmla="*/ 2318 h 2362"/>
                <a:gd name="connsiteX0-201" fmla="*/ 2318 h 2362"/>
                <a:gd name="connsiteY0-202" fmla="*/ 2318 h 2362"/>
                <a:gd name="connsiteX1-203" fmla="*/ 2318 h 2362"/>
                <a:gd name="connsiteY1-204" fmla="*/ 2318 h 2362"/>
                <a:gd name="connsiteX2-205" fmla="*/ 2318 h 2362"/>
                <a:gd name="connsiteY2-206" fmla="*/ 2318 h 2362"/>
                <a:gd name="connsiteX3-207" fmla="*/ 2318 h 2362"/>
                <a:gd name="connsiteY3-208" fmla="*/ 2318 h 2362"/>
                <a:gd name="connsiteX4-209" fmla="*/ 2318 h 2362"/>
                <a:gd name="connsiteY4-210" fmla="*/ 2318 h 2362"/>
                <a:gd name="connsiteX5-211" fmla="*/ 2318 h 2362"/>
                <a:gd name="connsiteY5-212" fmla="*/ 2318 h 2362"/>
                <a:gd name="connsiteX6-213" fmla="*/ 2318 h 2362"/>
                <a:gd name="connsiteY6-214" fmla="*/ 2318 h 2362"/>
                <a:gd name="connsiteX0-215" fmla="*/ 2318 h 2362"/>
                <a:gd name="connsiteY0-216" fmla="*/ 2318 h 2362"/>
                <a:gd name="connsiteX1-217" fmla="*/ 2318 h 2362"/>
                <a:gd name="connsiteY1-218" fmla="*/ 2318 h 2362"/>
                <a:gd name="connsiteX2-219" fmla="*/ 2318 h 2362"/>
                <a:gd name="connsiteY2-220" fmla="*/ 2318 h 2362"/>
                <a:gd name="connsiteX3-221" fmla="*/ 2318 h 2362"/>
                <a:gd name="connsiteY3-222" fmla="*/ 2318 h 2362"/>
                <a:gd name="connsiteX4-223" fmla="*/ 2318 h 2362"/>
                <a:gd name="connsiteY4-224" fmla="*/ 2318 h 2362"/>
                <a:gd name="connsiteX5-225" fmla="*/ 2318 h 2362"/>
                <a:gd name="connsiteY5-226" fmla="*/ 2318 h 2362"/>
                <a:gd name="connsiteX6-227" fmla="*/ 2318 h 2362"/>
                <a:gd name="connsiteY6-228" fmla="*/ 2318 h 2362"/>
                <a:gd name="connsiteX0-229" fmla="*/ 2318 h 2362"/>
                <a:gd name="connsiteY0-230" fmla="*/ 2318 h 2362"/>
                <a:gd name="connsiteX1-231" fmla="*/ 2318 h 2362"/>
                <a:gd name="connsiteY1-232" fmla="*/ 2318 h 2362"/>
                <a:gd name="connsiteX2-233" fmla="*/ 2318 h 2362"/>
                <a:gd name="connsiteY2-234" fmla="*/ 2318 h 2362"/>
                <a:gd name="connsiteX3-235" fmla="*/ 2318 h 2362"/>
                <a:gd name="connsiteY3-236" fmla="*/ 2318 h 2362"/>
                <a:gd name="connsiteX4-237" fmla="*/ 2318 h 2362"/>
                <a:gd name="connsiteY4-238" fmla="*/ 2318 h 2362"/>
                <a:gd name="connsiteX5-239" fmla="*/ 2318 h 2362"/>
                <a:gd name="connsiteY5-240" fmla="*/ 2318 h 2362"/>
                <a:gd name="connsiteX6-241" fmla="*/ 2318 h 2362"/>
                <a:gd name="connsiteY6-242" fmla="*/ 2318 h 2362"/>
                <a:gd name="connsiteX0-243" fmla="*/ 2318 h 2362"/>
                <a:gd name="connsiteY0-244" fmla="*/ 2318 h 2362"/>
                <a:gd name="connsiteX1-245" fmla="*/ 2318 h 2362"/>
                <a:gd name="connsiteY1-246" fmla="*/ 2318 h 2362"/>
                <a:gd name="connsiteX2-247" fmla="*/ 2318 h 2362"/>
                <a:gd name="connsiteY2-248" fmla="*/ 2318 h 2362"/>
                <a:gd name="connsiteX3-249" fmla="*/ 2318 h 2362"/>
                <a:gd name="connsiteY3-250" fmla="*/ 2318 h 2362"/>
                <a:gd name="connsiteX4-251" fmla="*/ 2318 h 2362"/>
                <a:gd name="connsiteY4-252" fmla="*/ 2318 h 2362"/>
                <a:gd name="connsiteX5-253" fmla="*/ 2318 h 2362"/>
                <a:gd name="connsiteY5-254" fmla="*/ 2318 h 2362"/>
                <a:gd name="connsiteX6-255" fmla="*/ 2318 h 2362"/>
                <a:gd name="connsiteY6-256" fmla="*/ 2318 h 2362"/>
                <a:gd name="connsiteX0-257" fmla="*/ 2318 h 2362"/>
                <a:gd name="connsiteY0-258" fmla="*/ 2318 h 2362"/>
                <a:gd name="connsiteX1-259" fmla="*/ 2318 h 2362"/>
                <a:gd name="connsiteY1-260" fmla="*/ 2318 h 2362"/>
                <a:gd name="connsiteX2-261" fmla="*/ 2318 h 2362"/>
                <a:gd name="connsiteY2-262" fmla="*/ 2318 h 2362"/>
                <a:gd name="connsiteX3-263" fmla="*/ 2318 h 2362"/>
                <a:gd name="connsiteY3-264" fmla="*/ 2318 h 2362"/>
                <a:gd name="connsiteX4-265" fmla="*/ 2318 h 2362"/>
                <a:gd name="connsiteY4-266" fmla="*/ 2318 h 2362"/>
                <a:gd name="connsiteX5-267" fmla="*/ 2318 h 2362"/>
                <a:gd name="connsiteY5-268" fmla="*/ 2318 h 2362"/>
                <a:gd name="connsiteX6-269" fmla="*/ 2318 h 2362"/>
                <a:gd name="connsiteY6-270" fmla="*/ 2318 h 2362"/>
                <a:gd name="connsiteX0-271" fmla="*/ 2318 h 2362"/>
                <a:gd name="connsiteY0-272" fmla="*/ 2318 h 2362"/>
                <a:gd name="connsiteX1-273" fmla="*/ 2318 h 2362"/>
                <a:gd name="connsiteY1-274" fmla="*/ 2318 h 2362"/>
                <a:gd name="connsiteX2-275" fmla="*/ 2318 h 2362"/>
                <a:gd name="connsiteY2-276" fmla="*/ 2318 h 2362"/>
                <a:gd name="connsiteX3-277" fmla="*/ 2318 h 2362"/>
                <a:gd name="connsiteY3-278" fmla="*/ 2318 h 2362"/>
                <a:gd name="connsiteX4-279" fmla="*/ 2318 h 2362"/>
                <a:gd name="connsiteY4-280" fmla="*/ 2318 h 2362"/>
                <a:gd name="connsiteX5-281" fmla="*/ 2318 h 2362"/>
                <a:gd name="connsiteY5-282" fmla="*/ 2318 h 2362"/>
                <a:gd name="connsiteX6-283" fmla="*/ 2318 h 2362"/>
                <a:gd name="connsiteY6-284" fmla="*/ 2318 h 2362"/>
                <a:gd name="connsiteX0-285" fmla="*/ 2318 h 2362"/>
                <a:gd name="connsiteY0-286" fmla="*/ 2318 h 2362"/>
                <a:gd name="connsiteX1-287" fmla="*/ 2318 h 2362"/>
                <a:gd name="connsiteY1-288" fmla="*/ 2318 h 2362"/>
                <a:gd name="connsiteX2-289" fmla="*/ 2318 h 2362"/>
                <a:gd name="connsiteY2-290" fmla="*/ 2318 h 2362"/>
                <a:gd name="connsiteX3-291" fmla="*/ 2318 h 2362"/>
                <a:gd name="connsiteY3-292" fmla="*/ 2318 h 2362"/>
                <a:gd name="connsiteX4-293" fmla="*/ 2318 h 2362"/>
                <a:gd name="connsiteY4-294" fmla="*/ 2318 h 2362"/>
                <a:gd name="connsiteX5-295" fmla="*/ 2318 h 2362"/>
                <a:gd name="connsiteY5-296" fmla="*/ 2318 h 2362"/>
                <a:gd name="connsiteX0-297" fmla="*/ 2318 h 2362"/>
                <a:gd name="connsiteY0-298" fmla="*/ 2318 h 2362"/>
                <a:gd name="connsiteX1-299" fmla="*/ 2318 h 2362"/>
                <a:gd name="connsiteY1-300" fmla="*/ 2318 h 2362"/>
                <a:gd name="connsiteX2-301" fmla="*/ 2318 h 2362"/>
                <a:gd name="connsiteY2-302" fmla="*/ 2318 h 2362"/>
                <a:gd name="connsiteX3-303" fmla="*/ 2318 h 2362"/>
                <a:gd name="connsiteY3-304" fmla="*/ 2318 h 2362"/>
                <a:gd name="connsiteX4-305" fmla="*/ 2318 h 2362"/>
                <a:gd name="connsiteY4-306" fmla="*/ 2318 h 2362"/>
                <a:gd name="connsiteX5-307" fmla="*/ 2318 h 2362"/>
                <a:gd name="connsiteY5-308" fmla="*/ 2318 h 2362"/>
                <a:gd name="connsiteX0-309" fmla="*/ 2318 h 2362"/>
                <a:gd name="connsiteY0-310" fmla="*/ 2318 h 2362"/>
                <a:gd name="connsiteX1-311" fmla="*/ 2318 h 2362"/>
                <a:gd name="connsiteY1-312" fmla="*/ 2318 h 2362"/>
                <a:gd name="connsiteX2-313" fmla="*/ 2318 h 2362"/>
                <a:gd name="connsiteY2-314" fmla="*/ 2318 h 2362"/>
                <a:gd name="connsiteX3-315" fmla="*/ 2318 h 2362"/>
                <a:gd name="connsiteY3-316" fmla="*/ 2318 h 2362"/>
                <a:gd name="connsiteX4-317" fmla="*/ 2318 h 2362"/>
                <a:gd name="connsiteY4-318" fmla="*/ 2318 h 2362"/>
                <a:gd name="connsiteX5-319" fmla="*/ 2318 h 2362"/>
                <a:gd name="connsiteY5-320" fmla="*/ 2318 h 2362"/>
                <a:gd name="connsiteX0-321" fmla="*/ 2318 h 2362"/>
                <a:gd name="connsiteY0-322" fmla="*/ 2318 h 2362"/>
                <a:gd name="connsiteX1-323" fmla="*/ 2318 h 2362"/>
                <a:gd name="connsiteY1-324" fmla="*/ 2318 h 2362"/>
                <a:gd name="connsiteX2-325" fmla="*/ 2318 h 2362"/>
                <a:gd name="connsiteY2-326" fmla="*/ 2318 h 2362"/>
                <a:gd name="connsiteX3-327" fmla="*/ 2318 h 2362"/>
                <a:gd name="connsiteY3-328" fmla="*/ 2318 h 2362"/>
                <a:gd name="connsiteX4-329" fmla="*/ 2318 h 2362"/>
                <a:gd name="connsiteY4-330" fmla="*/ 2318 h 2362"/>
                <a:gd name="connsiteX5-331" fmla="*/ 2318 h 2362"/>
                <a:gd name="connsiteY5-332" fmla="*/ 2318 h 236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91" y="connsiteY5-9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7200" b="1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20595534" flipH="1">
            <a:off x="9618168" y="2299287"/>
            <a:ext cx="462230" cy="612337"/>
            <a:chOff x="6349289" y="689341"/>
            <a:chExt cx="240568" cy="318691"/>
          </a:xfrm>
        </p:grpSpPr>
        <p:grpSp>
          <p:nvGrpSpPr>
            <p:cNvPr id="21" name="组合 20"/>
            <p:cNvGrpSpPr/>
            <p:nvPr/>
          </p:nvGrpSpPr>
          <p:grpSpPr>
            <a:xfrm rot="735509">
              <a:off x="6349289" y="689341"/>
              <a:ext cx="240568" cy="279631"/>
              <a:chOff x="7319233" y="478676"/>
              <a:chExt cx="580936" cy="675267"/>
            </a:xfrm>
          </p:grpSpPr>
          <p:sp>
            <p:nvSpPr>
              <p:cNvPr id="23" name="任意多边形 22"/>
              <p:cNvSpPr/>
              <p:nvPr/>
            </p:nvSpPr>
            <p:spPr>
              <a:xfrm>
                <a:off x="7319233" y="478676"/>
                <a:ext cx="580936" cy="675267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5" fmla="*/ 2318 h 2362"/>
                  <a:gd name="connsiteY5" fmla="*/ 2318 h 2362"/>
                  <a:gd name="connsiteX6" fmla="*/ 2318 h 2362"/>
                  <a:gd name="connsiteY6" fmla="*/ 2318 h 2362"/>
                  <a:gd name="connsiteX7" fmla="*/ 2318 h 2362"/>
                  <a:gd name="connsiteY7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4-9" fmla="*/ 2318 h 2362"/>
                  <a:gd name="connsiteY4-10" fmla="*/ 2318 h 2362"/>
                  <a:gd name="connsiteX5-11" fmla="*/ 2318 h 2362"/>
                  <a:gd name="connsiteY5-12" fmla="*/ 2318 h 2362"/>
                  <a:gd name="connsiteX6-13" fmla="*/ 2318 h 2362"/>
                  <a:gd name="connsiteY6-14" fmla="*/ 2318 h 2362"/>
                  <a:gd name="connsiteX7-15" fmla="*/ 2318 h 2362"/>
                  <a:gd name="connsiteY7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4-25" fmla="*/ 2318 h 2362"/>
                  <a:gd name="connsiteY4-26" fmla="*/ 2318 h 2362"/>
                  <a:gd name="connsiteX5-27" fmla="*/ 2318 h 2362"/>
                  <a:gd name="connsiteY5-28" fmla="*/ 2318 h 2362"/>
                  <a:gd name="connsiteX6-29" fmla="*/ 2318 h 2362"/>
                  <a:gd name="connsiteY6-30" fmla="*/ 2318 h 2362"/>
                  <a:gd name="connsiteX7-31" fmla="*/ 2318 h 2362"/>
                  <a:gd name="connsiteY7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4-41" fmla="*/ 2318 h 2362"/>
                  <a:gd name="connsiteY4-42" fmla="*/ 2318 h 2362"/>
                  <a:gd name="connsiteX5-43" fmla="*/ 2318 h 2362"/>
                  <a:gd name="connsiteY5-44" fmla="*/ 2318 h 2362"/>
                  <a:gd name="connsiteX6-45" fmla="*/ 2318 h 2362"/>
                  <a:gd name="connsiteY6-46" fmla="*/ 2318 h 2362"/>
                  <a:gd name="connsiteX7-47" fmla="*/ 2318 h 2362"/>
                  <a:gd name="connsiteY7-4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580936" h="675267">
                    <a:moveTo>
                      <a:pt x="168726" y="675267"/>
                    </a:moveTo>
                    <a:cubicBezTo>
                      <a:pt x="194794" y="585030"/>
                      <a:pt x="220863" y="494793"/>
                      <a:pt x="192789" y="422604"/>
                    </a:cubicBezTo>
                    <a:cubicBezTo>
                      <a:pt x="164715" y="350415"/>
                      <a:pt x="8239" y="411989"/>
                      <a:pt x="284" y="242131"/>
                    </a:cubicBezTo>
                    <a:cubicBezTo>
                      <a:pt x="-7671" y="72273"/>
                      <a:pt x="152816" y="-12538"/>
                      <a:pt x="301073" y="1499"/>
                    </a:cubicBezTo>
                    <a:cubicBezTo>
                      <a:pt x="449330" y="15536"/>
                      <a:pt x="605094" y="137477"/>
                      <a:pt x="577800" y="326352"/>
                    </a:cubicBezTo>
                    <a:cubicBezTo>
                      <a:pt x="550506" y="515227"/>
                      <a:pt x="433421" y="406562"/>
                      <a:pt x="397326" y="458699"/>
                    </a:cubicBezTo>
                    <a:cubicBezTo>
                      <a:pt x="361231" y="510836"/>
                      <a:pt x="395321" y="611099"/>
                      <a:pt x="361231" y="639173"/>
                    </a:cubicBezTo>
                    <a:cubicBezTo>
                      <a:pt x="327142" y="667247"/>
                      <a:pt x="259965" y="647194"/>
                      <a:pt x="192789" y="627141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7575219" y="695628"/>
                <a:ext cx="173947" cy="400785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47" h="400785">
                    <a:moveTo>
                      <a:pt x="0" y="2090"/>
                    </a:moveTo>
                    <a:cubicBezTo>
                      <a:pt x="81978" y="10757"/>
                      <a:pt x="163957" y="19425"/>
                      <a:pt x="173346" y="23758"/>
                    </a:cubicBezTo>
                    <a:cubicBezTo>
                      <a:pt x="182735" y="28091"/>
                      <a:pt x="79450" y="-34747"/>
                      <a:pt x="56337" y="28091"/>
                    </a:cubicBezTo>
                    <a:cubicBezTo>
                      <a:pt x="33224" y="90929"/>
                      <a:pt x="33946" y="245857"/>
                      <a:pt x="34669" y="400785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  <p:sp>
          <p:nvSpPr>
            <p:cNvPr id="22" name="任意多边形 21"/>
            <p:cNvSpPr/>
            <p:nvPr/>
          </p:nvSpPr>
          <p:spPr>
            <a:xfrm>
              <a:off x="6385067" y="953531"/>
              <a:ext cx="82602" cy="54501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0-1" fmla="*/ 2318 h 2362"/>
                <a:gd name="connsiteY0-2" fmla="*/ 2318 h 2362"/>
                <a:gd name="connsiteX1-3" fmla="*/ 2318 h 2362"/>
                <a:gd name="connsiteY1-4" fmla="*/ 2318 h 2362"/>
                <a:gd name="connsiteX2-5" fmla="*/ 2318 h 2362"/>
                <a:gd name="connsiteY2-6" fmla="*/ 2318 h 2362"/>
                <a:gd name="connsiteX3-7" fmla="*/ 2318 h 2362"/>
                <a:gd name="connsiteY3-8" fmla="*/ 2318 h 2362"/>
                <a:gd name="connsiteX4-9" fmla="*/ 2318 h 2362"/>
                <a:gd name="connsiteY4-10" fmla="*/ 2318 h 2362"/>
                <a:gd name="connsiteX5" fmla="*/ 2318 h 2362"/>
                <a:gd name="connsiteY5" fmla="*/ 2318 h 2362"/>
                <a:gd name="connsiteX0-11" fmla="*/ 2318 h 2362"/>
                <a:gd name="connsiteY0-12" fmla="*/ 2318 h 2362"/>
                <a:gd name="connsiteX1-13" fmla="*/ 2318 h 2362"/>
                <a:gd name="connsiteY1-14" fmla="*/ 2318 h 2362"/>
                <a:gd name="connsiteX2-15" fmla="*/ 2318 h 2362"/>
                <a:gd name="connsiteY2-16" fmla="*/ 2318 h 2362"/>
                <a:gd name="connsiteX3-17" fmla="*/ 2318 h 2362"/>
                <a:gd name="connsiteY3-18" fmla="*/ 2318 h 2362"/>
                <a:gd name="connsiteX4-19" fmla="*/ 2318 h 2362"/>
                <a:gd name="connsiteY4-20" fmla="*/ 2318 h 2362"/>
                <a:gd name="connsiteX5-21" fmla="*/ 2318 h 2362"/>
                <a:gd name="connsiteY5-22" fmla="*/ 2318 h 2362"/>
                <a:gd name="connsiteX0-23" fmla="*/ 2318 h 2362"/>
                <a:gd name="connsiteY0-24" fmla="*/ 2318 h 2362"/>
                <a:gd name="connsiteX1-25" fmla="*/ 2318 h 2362"/>
                <a:gd name="connsiteY1-26" fmla="*/ 2318 h 2362"/>
                <a:gd name="connsiteX2-27" fmla="*/ 2318 h 2362"/>
                <a:gd name="connsiteY2-28" fmla="*/ 2318 h 2362"/>
                <a:gd name="connsiteX3-29" fmla="*/ 2318 h 2362"/>
                <a:gd name="connsiteY3-30" fmla="*/ 2318 h 2362"/>
                <a:gd name="connsiteX4-31" fmla="*/ 2318 h 2362"/>
                <a:gd name="connsiteY4-32" fmla="*/ 2318 h 2362"/>
                <a:gd name="connsiteX5-33" fmla="*/ 2318 h 2362"/>
                <a:gd name="connsiteY5-34" fmla="*/ 2318 h 2362"/>
                <a:gd name="connsiteX0-35" fmla="*/ 2318 h 2362"/>
                <a:gd name="connsiteY0-36" fmla="*/ 2318 h 2362"/>
                <a:gd name="connsiteX1-37" fmla="*/ 2318 h 2362"/>
                <a:gd name="connsiteY1-38" fmla="*/ 2318 h 2362"/>
                <a:gd name="connsiteX2-39" fmla="*/ 2318 h 2362"/>
                <a:gd name="connsiteY2-40" fmla="*/ 2318 h 2362"/>
                <a:gd name="connsiteX3-41" fmla="*/ 2318 h 2362"/>
                <a:gd name="connsiteY3-42" fmla="*/ 2318 h 2362"/>
                <a:gd name="connsiteX4-43" fmla="*/ 2318 h 2362"/>
                <a:gd name="connsiteY4-44" fmla="*/ 2318 h 2362"/>
                <a:gd name="connsiteX5-45" fmla="*/ 2318 h 2362"/>
                <a:gd name="connsiteY5-46" fmla="*/ 2318 h 2362"/>
                <a:gd name="connsiteX0-47" fmla="*/ 2318 h 2362"/>
                <a:gd name="connsiteY0-48" fmla="*/ 2318 h 2362"/>
                <a:gd name="connsiteX1-49" fmla="*/ 2318 h 2362"/>
                <a:gd name="connsiteY1-50" fmla="*/ 2318 h 2362"/>
                <a:gd name="connsiteX2-51" fmla="*/ 2318 h 2362"/>
                <a:gd name="connsiteY2-52" fmla="*/ 2318 h 2362"/>
                <a:gd name="connsiteX3-53" fmla="*/ 2318 h 2362"/>
                <a:gd name="connsiteY3-54" fmla="*/ 2318 h 2362"/>
                <a:gd name="connsiteX4-55" fmla="*/ 2318 h 2362"/>
                <a:gd name="connsiteY4-56" fmla="*/ 2318 h 2362"/>
                <a:gd name="connsiteX5-57" fmla="*/ 2318 h 2362"/>
                <a:gd name="connsiteY5-58" fmla="*/ 2318 h 2362"/>
                <a:gd name="connsiteX0-59" fmla="*/ 2318 h 2362"/>
                <a:gd name="connsiteY0-60" fmla="*/ 2318 h 2362"/>
                <a:gd name="connsiteX1-61" fmla="*/ 2318 h 2362"/>
                <a:gd name="connsiteY1-62" fmla="*/ 2318 h 2362"/>
                <a:gd name="connsiteX2-63" fmla="*/ 2318 h 2362"/>
                <a:gd name="connsiteY2-64" fmla="*/ 2318 h 2362"/>
                <a:gd name="connsiteX3-65" fmla="*/ 2318 h 2362"/>
                <a:gd name="connsiteY3-66" fmla="*/ 2318 h 2362"/>
                <a:gd name="connsiteX4-67" fmla="*/ 2318 h 2362"/>
                <a:gd name="connsiteY4-68" fmla="*/ 2318 h 2362"/>
                <a:gd name="connsiteX5-69" fmla="*/ 2318 h 2362"/>
                <a:gd name="connsiteY5-70" fmla="*/ 2318 h 2362"/>
                <a:gd name="connsiteX0-71" fmla="*/ 2318 h 2362"/>
                <a:gd name="connsiteY0-72" fmla="*/ 2318 h 2362"/>
                <a:gd name="connsiteX1-73" fmla="*/ 2318 h 2362"/>
                <a:gd name="connsiteY1-74" fmla="*/ 2318 h 2362"/>
                <a:gd name="connsiteX2-75" fmla="*/ 2318 h 2362"/>
                <a:gd name="connsiteY2-76" fmla="*/ 2318 h 2362"/>
                <a:gd name="connsiteX3-77" fmla="*/ 2318 h 2362"/>
                <a:gd name="connsiteY3-78" fmla="*/ 2318 h 2362"/>
                <a:gd name="connsiteX4-79" fmla="*/ 2318 h 2362"/>
                <a:gd name="connsiteY4-80" fmla="*/ 2318 h 2362"/>
                <a:gd name="connsiteX5-81" fmla="*/ 2318 h 2362"/>
                <a:gd name="connsiteY5-82" fmla="*/ 2318 h 2362"/>
                <a:gd name="connsiteX0-83" fmla="*/ 2318 h 2362"/>
                <a:gd name="connsiteY0-84" fmla="*/ 2318 h 2362"/>
                <a:gd name="connsiteX1-85" fmla="*/ 2318 h 2362"/>
                <a:gd name="connsiteY1-86" fmla="*/ 2318 h 2362"/>
                <a:gd name="connsiteX2-87" fmla="*/ 2318 h 2362"/>
                <a:gd name="connsiteY2-88" fmla="*/ 2318 h 2362"/>
                <a:gd name="connsiteX3-89" fmla="*/ 2318 h 2362"/>
                <a:gd name="connsiteY3-90" fmla="*/ 2318 h 2362"/>
                <a:gd name="connsiteX4-91" fmla="*/ 2318 h 2362"/>
                <a:gd name="connsiteY4-92" fmla="*/ 2318 h 2362"/>
                <a:gd name="connsiteX5-93" fmla="*/ 2318 h 2362"/>
                <a:gd name="connsiteY5-94" fmla="*/ 2318 h 236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82602" h="54500">
                  <a:moveTo>
                    <a:pt x="5902" y="197"/>
                  </a:moveTo>
                  <a:cubicBezTo>
                    <a:pt x="15325" y="2245"/>
                    <a:pt x="49737" y="33791"/>
                    <a:pt x="62437" y="34610"/>
                  </a:cubicBezTo>
                  <a:cubicBezTo>
                    <a:pt x="75137" y="35429"/>
                    <a:pt x="84970" y="607"/>
                    <a:pt x="82102" y="5113"/>
                  </a:cubicBezTo>
                  <a:cubicBezTo>
                    <a:pt x="79234" y="9620"/>
                    <a:pt x="67763" y="51406"/>
                    <a:pt x="55063" y="54274"/>
                  </a:cubicBezTo>
                  <a:cubicBezTo>
                    <a:pt x="42363" y="57142"/>
                    <a:pt x="12047" y="32152"/>
                    <a:pt x="5902" y="22320"/>
                  </a:cubicBezTo>
                  <a:cubicBezTo>
                    <a:pt x="-243" y="12488"/>
                    <a:pt x="-3521" y="-1851"/>
                    <a:pt x="5902" y="197"/>
                  </a:cubicBezTo>
                  <a:close/>
                </a:path>
              </a:pathLst>
            </a:custGeom>
            <a:noFill/>
            <a:ln w="222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5400000">
            <a:off x="9689767" y="4343153"/>
            <a:ext cx="537958" cy="424211"/>
            <a:chOff x="4941747" y="1124761"/>
            <a:chExt cx="1223250" cy="964605"/>
          </a:xfrm>
        </p:grpSpPr>
        <p:grpSp>
          <p:nvGrpSpPr>
            <p:cNvPr id="26" name="组合 25"/>
            <p:cNvGrpSpPr/>
            <p:nvPr/>
          </p:nvGrpSpPr>
          <p:grpSpPr>
            <a:xfrm>
              <a:off x="4941747" y="1124761"/>
              <a:ext cx="1223250" cy="964605"/>
              <a:chOff x="3243122" y="2874485"/>
              <a:chExt cx="1223250" cy="964605"/>
            </a:xfrm>
          </p:grpSpPr>
          <p:sp>
            <p:nvSpPr>
              <p:cNvPr id="28" name="任意多边形 27"/>
              <p:cNvSpPr/>
              <p:nvPr/>
            </p:nvSpPr>
            <p:spPr>
              <a:xfrm>
                <a:off x="3243122" y="2874485"/>
                <a:ext cx="1223250" cy="964605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5" fmla="*/ 2318 h 2362"/>
                  <a:gd name="connsiteY5" fmla="*/ 2318 h 2362"/>
                  <a:gd name="connsiteX6" fmla="*/ 2318 h 2362"/>
                  <a:gd name="connsiteY6" fmla="*/ 2318 h 2362"/>
                  <a:gd name="connsiteX7" fmla="*/ 2318 h 2362"/>
                  <a:gd name="connsiteY7" fmla="*/ 2318 h 2362"/>
                  <a:gd name="connsiteX8" fmla="*/ 2318 h 2362"/>
                  <a:gd name="connsiteY8" fmla="*/ 2318 h 2362"/>
                  <a:gd name="connsiteX9" fmla="*/ 2318 h 2362"/>
                  <a:gd name="connsiteY9" fmla="*/ 2318 h 2362"/>
                  <a:gd name="connsiteX10" fmla="*/ 2318 h 2362"/>
                  <a:gd name="connsiteY10" fmla="*/ 2318 h 2362"/>
                  <a:gd name="connsiteX11" fmla="*/ 2318 h 2362"/>
                  <a:gd name="connsiteY11" fmla="*/ 2318 h 2362"/>
                  <a:gd name="connsiteX12" fmla="*/ 2318 h 2362"/>
                  <a:gd name="connsiteY12" fmla="*/ 2318 h 2362"/>
                  <a:gd name="connsiteX13" fmla="*/ 2318 h 2362"/>
                  <a:gd name="connsiteY1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4-9" fmla="*/ 2318 h 2362"/>
                  <a:gd name="connsiteY4-10" fmla="*/ 2318 h 2362"/>
                  <a:gd name="connsiteX5-11" fmla="*/ 2318 h 2362"/>
                  <a:gd name="connsiteY5-12" fmla="*/ 2318 h 2362"/>
                  <a:gd name="connsiteX6-13" fmla="*/ 2318 h 2362"/>
                  <a:gd name="connsiteY6-14" fmla="*/ 2318 h 2362"/>
                  <a:gd name="connsiteX7-15" fmla="*/ 2318 h 2362"/>
                  <a:gd name="connsiteY7-16" fmla="*/ 2318 h 2362"/>
                  <a:gd name="connsiteX8-17" fmla="*/ 2318 h 2362"/>
                  <a:gd name="connsiteY8-18" fmla="*/ 2318 h 2362"/>
                  <a:gd name="connsiteX9-19" fmla="*/ 2318 h 2362"/>
                  <a:gd name="connsiteY9-20" fmla="*/ 2318 h 2362"/>
                  <a:gd name="connsiteX10-21" fmla="*/ 2318 h 2362"/>
                  <a:gd name="connsiteY10-22" fmla="*/ 2318 h 2362"/>
                  <a:gd name="connsiteX11-23" fmla="*/ 2318 h 2362"/>
                  <a:gd name="connsiteY11-24" fmla="*/ 2318 h 2362"/>
                  <a:gd name="connsiteX12-25" fmla="*/ 2318 h 2362"/>
                  <a:gd name="connsiteY12-26" fmla="*/ 2318 h 2362"/>
                  <a:gd name="connsiteX13-27" fmla="*/ 2318 h 2362"/>
                  <a:gd name="connsiteY13-28" fmla="*/ 2318 h 2362"/>
                  <a:gd name="connsiteX0-29" fmla="*/ 2318 h 2362"/>
                  <a:gd name="connsiteY0-30" fmla="*/ 2318 h 2362"/>
                  <a:gd name="connsiteX1-31" fmla="*/ 2318 h 2362"/>
                  <a:gd name="connsiteY1-32" fmla="*/ 2318 h 2362"/>
                  <a:gd name="connsiteX2-33" fmla="*/ 2318 h 2362"/>
                  <a:gd name="connsiteY2-34" fmla="*/ 2318 h 2362"/>
                  <a:gd name="connsiteX3-35" fmla="*/ 2318 h 2362"/>
                  <a:gd name="connsiteY3-36" fmla="*/ 2318 h 2362"/>
                  <a:gd name="connsiteX4-37" fmla="*/ 2318 h 2362"/>
                  <a:gd name="connsiteY4-38" fmla="*/ 2318 h 2362"/>
                  <a:gd name="connsiteX5-39" fmla="*/ 2318 h 2362"/>
                  <a:gd name="connsiteY5-40" fmla="*/ 2318 h 2362"/>
                  <a:gd name="connsiteX6-41" fmla="*/ 2318 h 2362"/>
                  <a:gd name="connsiteY6-42" fmla="*/ 2318 h 2362"/>
                  <a:gd name="connsiteX7-43" fmla="*/ 2318 h 2362"/>
                  <a:gd name="connsiteY7-44" fmla="*/ 2318 h 2362"/>
                  <a:gd name="connsiteX8-45" fmla="*/ 2318 h 2362"/>
                  <a:gd name="connsiteY8-46" fmla="*/ 2318 h 2362"/>
                  <a:gd name="connsiteX9-47" fmla="*/ 2318 h 2362"/>
                  <a:gd name="connsiteY9-48" fmla="*/ 2318 h 2362"/>
                  <a:gd name="connsiteX10-49" fmla="*/ 2318 h 2362"/>
                  <a:gd name="connsiteY10-50" fmla="*/ 2318 h 2362"/>
                  <a:gd name="connsiteX11-51" fmla="*/ 2318 h 2362"/>
                  <a:gd name="connsiteY11-52" fmla="*/ 2318 h 2362"/>
                  <a:gd name="connsiteX12-53" fmla="*/ 2318 h 2362"/>
                  <a:gd name="connsiteY12-54" fmla="*/ 2318 h 2362"/>
                  <a:gd name="connsiteX13-55" fmla="*/ 2318 h 2362"/>
                  <a:gd name="connsiteY13-56" fmla="*/ 2318 h 2362"/>
                  <a:gd name="connsiteX0-57" fmla="*/ 2318 h 2362"/>
                  <a:gd name="connsiteY0-58" fmla="*/ 2318 h 2362"/>
                  <a:gd name="connsiteX1-59" fmla="*/ 2318 h 2362"/>
                  <a:gd name="connsiteY1-60" fmla="*/ 2318 h 2362"/>
                  <a:gd name="connsiteX2-61" fmla="*/ 2318 h 2362"/>
                  <a:gd name="connsiteY2-62" fmla="*/ 2318 h 2362"/>
                  <a:gd name="connsiteX3-63" fmla="*/ 2318 h 2362"/>
                  <a:gd name="connsiteY3-64" fmla="*/ 2318 h 2362"/>
                  <a:gd name="connsiteX4-65" fmla="*/ 2318 h 2362"/>
                  <a:gd name="connsiteY4-66" fmla="*/ 2318 h 2362"/>
                  <a:gd name="connsiteX5-67" fmla="*/ 2318 h 2362"/>
                  <a:gd name="connsiteY5-68" fmla="*/ 2318 h 2362"/>
                  <a:gd name="connsiteX6-69" fmla="*/ 2318 h 2362"/>
                  <a:gd name="connsiteY6-70" fmla="*/ 2318 h 2362"/>
                  <a:gd name="connsiteX7-71" fmla="*/ 2318 h 2362"/>
                  <a:gd name="connsiteY7-72" fmla="*/ 2318 h 2362"/>
                  <a:gd name="connsiteX8-73" fmla="*/ 2318 h 2362"/>
                  <a:gd name="connsiteY8-74" fmla="*/ 2318 h 2362"/>
                  <a:gd name="connsiteX9-75" fmla="*/ 2318 h 2362"/>
                  <a:gd name="connsiteY9-76" fmla="*/ 2318 h 2362"/>
                  <a:gd name="connsiteX10-77" fmla="*/ 2318 h 2362"/>
                  <a:gd name="connsiteY10-78" fmla="*/ 2318 h 2362"/>
                  <a:gd name="connsiteX11-79" fmla="*/ 2318 h 2362"/>
                  <a:gd name="connsiteY11-80" fmla="*/ 2318 h 2362"/>
                  <a:gd name="connsiteX12-81" fmla="*/ 2318 h 2362"/>
                  <a:gd name="connsiteY12-82" fmla="*/ 2318 h 2362"/>
                  <a:gd name="connsiteX13-83" fmla="*/ 2318 h 2362"/>
                  <a:gd name="connsiteY13-84" fmla="*/ 2318 h 2362"/>
                  <a:gd name="connsiteX0-85" fmla="*/ 2318 h 2362"/>
                  <a:gd name="connsiteY0-86" fmla="*/ 2318 h 2362"/>
                  <a:gd name="connsiteX1-87" fmla="*/ 2318 h 2362"/>
                  <a:gd name="connsiteY1-88" fmla="*/ 2318 h 2362"/>
                  <a:gd name="connsiteX2-89" fmla="*/ 2318 h 2362"/>
                  <a:gd name="connsiteY2-90" fmla="*/ 2318 h 2362"/>
                  <a:gd name="connsiteX3-91" fmla="*/ 2318 h 2362"/>
                  <a:gd name="connsiteY3-92" fmla="*/ 2318 h 2362"/>
                  <a:gd name="connsiteX4-93" fmla="*/ 2318 h 2362"/>
                  <a:gd name="connsiteY4-94" fmla="*/ 2318 h 2362"/>
                  <a:gd name="connsiteX5-95" fmla="*/ 2318 h 2362"/>
                  <a:gd name="connsiteY5-96" fmla="*/ 2318 h 2362"/>
                  <a:gd name="connsiteX6-97" fmla="*/ 2318 h 2362"/>
                  <a:gd name="connsiteY6-98" fmla="*/ 2318 h 2362"/>
                  <a:gd name="connsiteX7-99" fmla="*/ 2318 h 2362"/>
                  <a:gd name="connsiteY7-100" fmla="*/ 2318 h 2362"/>
                  <a:gd name="connsiteX8-101" fmla="*/ 2318 h 2362"/>
                  <a:gd name="connsiteY8-102" fmla="*/ 2318 h 2362"/>
                  <a:gd name="connsiteX9-103" fmla="*/ 2318 h 2362"/>
                  <a:gd name="connsiteY9-104" fmla="*/ 2318 h 2362"/>
                  <a:gd name="connsiteX10-105" fmla="*/ 2318 h 2362"/>
                  <a:gd name="connsiteY10-106" fmla="*/ 2318 h 2362"/>
                  <a:gd name="connsiteX11-107" fmla="*/ 2318 h 2362"/>
                  <a:gd name="connsiteY11-108" fmla="*/ 2318 h 2362"/>
                  <a:gd name="connsiteX12-109" fmla="*/ 2318 h 2362"/>
                  <a:gd name="connsiteY12-110" fmla="*/ 2318 h 2362"/>
                  <a:gd name="connsiteX13-111" fmla="*/ 2318 h 2362"/>
                  <a:gd name="connsiteY13-112" fmla="*/ 2318 h 2362"/>
                  <a:gd name="connsiteX0-113" fmla="*/ 2318 h 2362"/>
                  <a:gd name="connsiteY0-114" fmla="*/ 2318 h 2362"/>
                  <a:gd name="connsiteX1-115" fmla="*/ 2318 h 2362"/>
                  <a:gd name="connsiteY1-116" fmla="*/ 2318 h 2362"/>
                  <a:gd name="connsiteX2-117" fmla="*/ 2318 h 2362"/>
                  <a:gd name="connsiteY2-118" fmla="*/ 2318 h 2362"/>
                  <a:gd name="connsiteX3-119" fmla="*/ 2318 h 2362"/>
                  <a:gd name="connsiteY3-120" fmla="*/ 2318 h 2362"/>
                  <a:gd name="connsiteX4-121" fmla="*/ 2318 h 2362"/>
                  <a:gd name="connsiteY4-122" fmla="*/ 2318 h 2362"/>
                  <a:gd name="connsiteX5-123" fmla="*/ 2318 h 2362"/>
                  <a:gd name="connsiteY5-124" fmla="*/ 2318 h 2362"/>
                  <a:gd name="connsiteX6-125" fmla="*/ 2318 h 2362"/>
                  <a:gd name="connsiteY6-126" fmla="*/ 2318 h 2362"/>
                  <a:gd name="connsiteX7-127" fmla="*/ 2318 h 2362"/>
                  <a:gd name="connsiteY7-128" fmla="*/ 2318 h 2362"/>
                  <a:gd name="connsiteX8-129" fmla="*/ 2318 h 2362"/>
                  <a:gd name="connsiteY8-130" fmla="*/ 2318 h 2362"/>
                  <a:gd name="connsiteX9-131" fmla="*/ 2318 h 2362"/>
                  <a:gd name="connsiteY9-132" fmla="*/ 2318 h 2362"/>
                  <a:gd name="connsiteX10-133" fmla="*/ 2318 h 2362"/>
                  <a:gd name="connsiteY10-134" fmla="*/ 2318 h 2362"/>
                  <a:gd name="connsiteX11-135" fmla="*/ 2318 h 2362"/>
                  <a:gd name="connsiteY11-136" fmla="*/ 2318 h 2362"/>
                  <a:gd name="connsiteX12-137" fmla="*/ 2318 h 2362"/>
                  <a:gd name="connsiteY12-138" fmla="*/ 2318 h 2362"/>
                  <a:gd name="connsiteX13-139" fmla="*/ 2318 h 2362"/>
                  <a:gd name="connsiteY13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3-147" fmla="*/ 2318 h 2362"/>
                  <a:gd name="connsiteY3-148" fmla="*/ 2318 h 2362"/>
                  <a:gd name="connsiteX4-149" fmla="*/ 2318 h 2362"/>
                  <a:gd name="connsiteY4-150" fmla="*/ 2318 h 2362"/>
                  <a:gd name="connsiteX5-151" fmla="*/ 2318 h 2362"/>
                  <a:gd name="connsiteY5-152" fmla="*/ 2318 h 2362"/>
                  <a:gd name="connsiteX6-153" fmla="*/ 2318 h 2362"/>
                  <a:gd name="connsiteY6-154" fmla="*/ 2318 h 2362"/>
                  <a:gd name="connsiteX7-155" fmla="*/ 2318 h 2362"/>
                  <a:gd name="connsiteY7-156" fmla="*/ 2318 h 2362"/>
                  <a:gd name="connsiteX8-157" fmla="*/ 2318 h 2362"/>
                  <a:gd name="connsiteY8-158" fmla="*/ 2318 h 2362"/>
                  <a:gd name="connsiteX9-159" fmla="*/ 2318 h 2362"/>
                  <a:gd name="connsiteY9-160" fmla="*/ 2318 h 2362"/>
                  <a:gd name="connsiteX10-161" fmla="*/ 2318 h 2362"/>
                  <a:gd name="connsiteY10-162" fmla="*/ 2318 h 2362"/>
                  <a:gd name="connsiteX11-163" fmla="*/ 2318 h 2362"/>
                  <a:gd name="connsiteY11-164" fmla="*/ 2318 h 2362"/>
                  <a:gd name="connsiteX12-165" fmla="*/ 2318 h 2362"/>
                  <a:gd name="connsiteY12-166" fmla="*/ 2318 h 2362"/>
                  <a:gd name="connsiteX13-167" fmla="*/ 2318 h 2362"/>
                  <a:gd name="connsiteY13-168" fmla="*/ 2318 h 2362"/>
                  <a:gd name="connsiteX0-169" fmla="*/ 2318 h 2362"/>
                  <a:gd name="connsiteY0-170" fmla="*/ 2318 h 2362"/>
                  <a:gd name="connsiteX1-171" fmla="*/ 2318 h 2362"/>
                  <a:gd name="connsiteY1-172" fmla="*/ 2318 h 2362"/>
                  <a:gd name="connsiteX2-173" fmla="*/ 2318 h 2362"/>
                  <a:gd name="connsiteY2-174" fmla="*/ 2318 h 2362"/>
                  <a:gd name="connsiteX3-175" fmla="*/ 2318 h 2362"/>
                  <a:gd name="connsiteY3-176" fmla="*/ 2318 h 2362"/>
                  <a:gd name="connsiteX4-177" fmla="*/ 2318 h 2362"/>
                  <a:gd name="connsiteY4-178" fmla="*/ 2318 h 2362"/>
                  <a:gd name="connsiteX5-179" fmla="*/ 2318 h 2362"/>
                  <a:gd name="connsiteY5-180" fmla="*/ 2318 h 2362"/>
                  <a:gd name="connsiteX6-181" fmla="*/ 2318 h 2362"/>
                  <a:gd name="connsiteY6-182" fmla="*/ 2318 h 2362"/>
                  <a:gd name="connsiteX7-183" fmla="*/ 2318 h 2362"/>
                  <a:gd name="connsiteY7-184" fmla="*/ 2318 h 2362"/>
                  <a:gd name="connsiteX8-185" fmla="*/ 2318 h 2362"/>
                  <a:gd name="connsiteY8-186" fmla="*/ 2318 h 2362"/>
                  <a:gd name="connsiteX9-187" fmla="*/ 2318 h 2362"/>
                  <a:gd name="connsiteY9-188" fmla="*/ 2318 h 2362"/>
                  <a:gd name="connsiteX10-189" fmla="*/ 2318 h 2362"/>
                  <a:gd name="connsiteY10-190" fmla="*/ 2318 h 2362"/>
                  <a:gd name="connsiteX11-191" fmla="*/ 2318 h 2362"/>
                  <a:gd name="connsiteY11-192" fmla="*/ 2318 h 2362"/>
                  <a:gd name="connsiteX12-193" fmla="*/ 2318 h 2362"/>
                  <a:gd name="connsiteY12-194" fmla="*/ 2318 h 2362"/>
                  <a:gd name="connsiteX13-195" fmla="*/ 2318 h 2362"/>
                  <a:gd name="connsiteY13-196" fmla="*/ 2318 h 2362"/>
                  <a:gd name="connsiteX0-197" fmla="*/ 2318 h 2362"/>
                  <a:gd name="connsiteY0-198" fmla="*/ 2318 h 2362"/>
                  <a:gd name="connsiteX1-199" fmla="*/ 2318 h 2362"/>
                  <a:gd name="connsiteY1-200" fmla="*/ 2318 h 2362"/>
                  <a:gd name="connsiteX2-201" fmla="*/ 2318 h 2362"/>
                  <a:gd name="connsiteY2-202" fmla="*/ 2318 h 2362"/>
                  <a:gd name="connsiteX3-203" fmla="*/ 2318 h 2362"/>
                  <a:gd name="connsiteY3-204" fmla="*/ 2318 h 2362"/>
                  <a:gd name="connsiteX4-205" fmla="*/ 2318 h 2362"/>
                  <a:gd name="connsiteY4-206" fmla="*/ 2318 h 2362"/>
                  <a:gd name="connsiteX5-207" fmla="*/ 2318 h 2362"/>
                  <a:gd name="connsiteY5-208" fmla="*/ 2318 h 2362"/>
                  <a:gd name="connsiteX6-209" fmla="*/ 2318 h 2362"/>
                  <a:gd name="connsiteY6-210" fmla="*/ 2318 h 2362"/>
                  <a:gd name="connsiteX7-211" fmla="*/ 2318 h 2362"/>
                  <a:gd name="connsiteY7-212" fmla="*/ 2318 h 2362"/>
                  <a:gd name="connsiteX8-213" fmla="*/ 2318 h 2362"/>
                  <a:gd name="connsiteY8-214" fmla="*/ 2318 h 2362"/>
                  <a:gd name="connsiteX9-215" fmla="*/ 2318 h 2362"/>
                  <a:gd name="connsiteY9-216" fmla="*/ 2318 h 2362"/>
                  <a:gd name="connsiteX10-217" fmla="*/ 2318 h 2362"/>
                  <a:gd name="connsiteY10-218" fmla="*/ 2318 h 2362"/>
                  <a:gd name="connsiteX11-219" fmla="*/ 2318 h 2362"/>
                  <a:gd name="connsiteY11-220" fmla="*/ 2318 h 2362"/>
                  <a:gd name="connsiteX12-221" fmla="*/ 2318 h 2362"/>
                  <a:gd name="connsiteY12-222" fmla="*/ 2318 h 2362"/>
                  <a:gd name="connsiteX13-223" fmla="*/ 2318 h 2362"/>
                  <a:gd name="connsiteY13-224" fmla="*/ 2318 h 2362"/>
                  <a:gd name="connsiteX0-225" fmla="*/ 2318 h 2362"/>
                  <a:gd name="connsiteY0-226" fmla="*/ 2318 h 2362"/>
                  <a:gd name="connsiteX1-227" fmla="*/ 2318 h 2362"/>
                  <a:gd name="connsiteY1-228" fmla="*/ 2318 h 2362"/>
                  <a:gd name="connsiteX2-229" fmla="*/ 2318 h 2362"/>
                  <a:gd name="connsiteY2-230" fmla="*/ 2318 h 2362"/>
                  <a:gd name="connsiteX3-231" fmla="*/ 2318 h 2362"/>
                  <a:gd name="connsiteY3-232" fmla="*/ 2318 h 2362"/>
                  <a:gd name="connsiteX4-233" fmla="*/ 2318 h 2362"/>
                  <a:gd name="connsiteY4-234" fmla="*/ 2318 h 2362"/>
                  <a:gd name="connsiteX5-235" fmla="*/ 2318 h 2362"/>
                  <a:gd name="connsiteY5-236" fmla="*/ 2318 h 2362"/>
                  <a:gd name="connsiteX6-237" fmla="*/ 2318 h 2362"/>
                  <a:gd name="connsiteY6-238" fmla="*/ 2318 h 2362"/>
                  <a:gd name="connsiteX7-239" fmla="*/ 2318 h 2362"/>
                  <a:gd name="connsiteY7-240" fmla="*/ 2318 h 2362"/>
                  <a:gd name="connsiteX8-241" fmla="*/ 2318 h 2362"/>
                  <a:gd name="connsiteY8-242" fmla="*/ 2318 h 2362"/>
                  <a:gd name="connsiteX9-243" fmla="*/ 2318 h 2362"/>
                  <a:gd name="connsiteY9-244" fmla="*/ 2318 h 2362"/>
                  <a:gd name="connsiteX10-245" fmla="*/ 2318 h 2362"/>
                  <a:gd name="connsiteY10-246" fmla="*/ 2318 h 2362"/>
                  <a:gd name="connsiteX11-247" fmla="*/ 2318 h 2362"/>
                  <a:gd name="connsiteY11-248" fmla="*/ 2318 h 2362"/>
                  <a:gd name="connsiteX12-249" fmla="*/ 2318 h 2362"/>
                  <a:gd name="connsiteY12-250" fmla="*/ 2318 h 2362"/>
                  <a:gd name="connsiteX13-251" fmla="*/ 2318 h 2362"/>
                  <a:gd name="connsiteY13-252" fmla="*/ 2318 h 2362"/>
                  <a:gd name="connsiteX0-253" fmla="*/ 2318 h 2362"/>
                  <a:gd name="connsiteY0-254" fmla="*/ 2318 h 2362"/>
                  <a:gd name="connsiteX1-255" fmla="*/ 2318 h 2362"/>
                  <a:gd name="connsiteY1-256" fmla="*/ 2318 h 2362"/>
                  <a:gd name="connsiteX2-257" fmla="*/ 2318 h 2362"/>
                  <a:gd name="connsiteY2-258" fmla="*/ 2318 h 2362"/>
                  <a:gd name="connsiteX3-259" fmla="*/ 2318 h 2362"/>
                  <a:gd name="connsiteY3-260" fmla="*/ 2318 h 2362"/>
                  <a:gd name="connsiteX4-261" fmla="*/ 2318 h 2362"/>
                  <a:gd name="connsiteY4-262" fmla="*/ 2318 h 2362"/>
                  <a:gd name="connsiteX5-263" fmla="*/ 2318 h 2362"/>
                  <a:gd name="connsiteY5-264" fmla="*/ 2318 h 2362"/>
                  <a:gd name="connsiteX6-265" fmla="*/ 2318 h 2362"/>
                  <a:gd name="connsiteY6-266" fmla="*/ 2318 h 2362"/>
                  <a:gd name="connsiteX7-267" fmla="*/ 2318 h 2362"/>
                  <a:gd name="connsiteY7-268" fmla="*/ 2318 h 2362"/>
                  <a:gd name="connsiteX8-269" fmla="*/ 2318 h 2362"/>
                  <a:gd name="connsiteY8-270" fmla="*/ 2318 h 2362"/>
                  <a:gd name="connsiteX9-271" fmla="*/ 2318 h 2362"/>
                  <a:gd name="connsiteY9-272" fmla="*/ 2318 h 2362"/>
                  <a:gd name="connsiteX10-273" fmla="*/ 2318 h 2362"/>
                  <a:gd name="connsiteY10-274" fmla="*/ 2318 h 2362"/>
                  <a:gd name="connsiteX11-275" fmla="*/ 2318 h 2362"/>
                  <a:gd name="connsiteY11-276" fmla="*/ 2318 h 2362"/>
                  <a:gd name="connsiteX12-277" fmla="*/ 2318 h 2362"/>
                  <a:gd name="connsiteY12-278" fmla="*/ 2318 h 2362"/>
                  <a:gd name="connsiteX13-279" fmla="*/ 2318 h 2362"/>
                  <a:gd name="connsiteY13-280" fmla="*/ 2318 h 2362"/>
                  <a:gd name="connsiteX0-281" fmla="*/ 2318 h 2362"/>
                  <a:gd name="connsiteY0-282" fmla="*/ 2318 h 2362"/>
                  <a:gd name="connsiteX1-283" fmla="*/ 2318 h 2362"/>
                  <a:gd name="connsiteY1-284" fmla="*/ 2318 h 2362"/>
                  <a:gd name="connsiteX2-285" fmla="*/ 2318 h 2362"/>
                  <a:gd name="connsiteY2-286" fmla="*/ 2318 h 2362"/>
                  <a:gd name="connsiteX3-287" fmla="*/ 2318 h 2362"/>
                  <a:gd name="connsiteY3-288" fmla="*/ 2318 h 2362"/>
                  <a:gd name="connsiteX4-289" fmla="*/ 2318 h 2362"/>
                  <a:gd name="connsiteY4-290" fmla="*/ 2318 h 2362"/>
                  <a:gd name="connsiteX5-291" fmla="*/ 2318 h 2362"/>
                  <a:gd name="connsiteY5-292" fmla="*/ 2318 h 2362"/>
                  <a:gd name="connsiteX6-293" fmla="*/ 2318 h 2362"/>
                  <a:gd name="connsiteY6-294" fmla="*/ 2318 h 2362"/>
                  <a:gd name="connsiteX7-295" fmla="*/ 2318 h 2362"/>
                  <a:gd name="connsiteY7-296" fmla="*/ 2318 h 2362"/>
                  <a:gd name="connsiteX8-297" fmla="*/ 2318 h 2362"/>
                  <a:gd name="connsiteY8-298" fmla="*/ 2318 h 2362"/>
                  <a:gd name="connsiteX9-299" fmla="*/ 2318 h 2362"/>
                  <a:gd name="connsiteY9-300" fmla="*/ 2318 h 2362"/>
                  <a:gd name="connsiteX10-301" fmla="*/ 2318 h 2362"/>
                  <a:gd name="connsiteY10-302" fmla="*/ 2318 h 2362"/>
                  <a:gd name="connsiteX11-303" fmla="*/ 2318 h 2362"/>
                  <a:gd name="connsiteY11-304" fmla="*/ 2318 h 2362"/>
                  <a:gd name="connsiteX12-305" fmla="*/ 2318 h 2362"/>
                  <a:gd name="connsiteY12-306" fmla="*/ 2318 h 2362"/>
                  <a:gd name="connsiteX13-307" fmla="*/ 2318 h 2362"/>
                  <a:gd name="connsiteY13-308" fmla="*/ 2318 h 2362"/>
                  <a:gd name="connsiteX0-309" fmla="*/ 2318 h 2362"/>
                  <a:gd name="connsiteY0-310" fmla="*/ 2318 h 2362"/>
                  <a:gd name="connsiteX1-311" fmla="*/ 2318 h 2362"/>
                  <a:gd name="connsiteY1-312" fmla="*/ 2318 h 2362"/>
                  <a:gd name="connsiteX2-313" fmla="*/ 2318 h 2362"/>
                  <a:gd name="connsiteY2-314" fmla="*/ 2318 h 2362"/>
                  <a:gd name="connsiteX3-315" fmla="*/ 2318 h 2362"/>
                  <a:gd name="connsiteY3-316" fmla="*/ 2318 h 2362"/>
                  <a:gd name="connsiteX4-317" fmla="*/ 2318 h 2362"/>
                  <a:gd name="connsiteY4-318" fmla="*/ 2318 h 2362"/>
                  <a:gd name="connsiteX5-319" fmla="*/ 2318 h 2362"/>
                  <a:gd name="connsiteY5-320" fmla="*/ 2318 h 2362"/>
                  <a:gd name="connsiteX6-321" fmla="*/ 2318 h 2362"/>
                  <a:gd name="connsiteY6-322" fmla="*/ 2318 h 2362"/>
                  <a:gd name="connsiteX7-323" fmla="*/ 2318 h 2362"/>
                  <a:gd name="connsiteY7-324" fmla="*/ 2318 h 2362"/>
                  <a:gd name="connsiteX8-325" fmla="*/ 2318 h 2362"/>
                  <a:gd name="connsiteY8-326" fmla="*/ 2318 h 2362"/>
                  <a:gd name="connsiteX9-327" fmla="*/ 2318 h 2362"/>
                  <a:gd name="connsiteY9-328" fmla="*/ 2318 h 2362"/>
                  <a:gd name="connsiteX10-329" fmla="*/ 2318 h 2362"/>
                  <a:gd name="connsiteY10-330" fmla="*/ 2318 h 2362"/>
                  <a:gd name="connsiteX11-331" fmla="*/ 2318 h 2362"/>
                  <a:gd name="connsiteY11-332" fmla="*/ 2318 h 2362"/>
                  <a:gd name="connsiteX12-333" fmla="*/ 2318 h 2362"/>
                  <a:gd name="connsiteY12-334" fmla="*/ 2318 h 2362"/>
                  <a:gd name="connsiteX13-335" fmla="*/ 2318 h 2362"/>
                  <a:gd name="connsiteY13-336" fmla="*/ 2318 h 2362"/>
                  <a:gd name="connsiteX0-337" fmla="*/ 2318 h 2362"/>
                  <a:gd name="connsiteY0-338" fmla="*/ 2318 h 2362"/>
                  <a:gd name="connsiteX1-339" fmla="*/ 2318 h 2362"/>
                  <a:gd name="connsiteY1-340" fmla="*/ 2318 h 2362"/>
                  <a:gd name="connsiteX2-341" fmla="*/ 2318 h 2362"/>
                  <a:gd name="connsiteY2-342" fmla="*/ 2318 h 2362"/>
                  <a:gd name="connsiteX3-343" fmla="*/ 2318 h 2362"/>
                  <a:gd name="connsiteY3-344" fmla="*/ 2318 h 2362"/>
                  <a:gd name="connsiteX4-345" fmla="*/ 2318 h 2362"/>
                  <a:gd name="connsiteY4-346" fmla="*/ 2318 h 2362"/>
                  <a:gd name="connsiteX5-347" fmla="*/ 2318 h 2362"/>
                  <a:gd name="connsiteY5-348" fmla="*/ 2318 h 2362"/>
                  <a:gd name="connsiteX6-349" fmla="*/ 2318 h 2362"/>
                  <a:gd name="connsiteY6-350" fmla="*/ 2318 h 2362"/>
                  <a:gd name="connsiteX7-351" fmla="*/ 2318 h 2362"/>
                  <a:gd name="connsiteY7-352" fmla="*/ 2318 h 2362"/>
                  <a:gd name="connsiteX8-353" fmla="*/ 2318 h 2362"/>
                  <a:gd name="connsiteY8-354" fmla="*/ 2318 h 2362"/>
                  <a:gd name="connsiteX9-355" fmla="*/ 2318 h 2362"/>
                  <a:gd name="connsiteY9-356" fmla="*/ 2318 h 2362"/>
                  <a:gd name="connsiteX10-357" fmla="*/ 2318 h 2362"/>
                  <a:gd name="connsiteY10-358" fmla="*/ 2318 h 2362"/>
                  <a:gd name="connsiteX11-359" fmla="*/ 2318 h 2362"/>
                  <a:gd name="connsiteY11-360" fmla="*/ 2318 h 2362"/>
                  <a:gd name="connsiteX12-361" fmla="*/ 2318 h 2362"/>
                  <a:gd name="connsiteY12-362" fmla="*/ 2318 h 2362"/>
                  <a:gd name="connsiteX13-363" fmla="*/ 2318 h 2362"/>
                  <a:gd name="connsiteY13-364" fmla="*/ 2318 h 2362"/>
                  <a:gd name="connsiteX0-365" fmla="*/ 2318 h 2362"/>
                  <a:gd name="connsiteY0-366" fmla="*/ 2318 h 2362"/>
                  <a:gd name="connsiteX1-367" fmla="*/ 2318 h 2362"/>
                  <a:gd name="connsiteY1-368" fmla="*/ 2318 h 2362"/>
                  <a:gd name="connsiteX2-369" fmla="*/ 2318 h 2362"/>
                  <a:gd name="connsiteY2-370" fmla="*/ 2318 h 2362"/>
                  <a:gd name="connsiteX3-371" fmla="*/ 2318 h 2362"/>
                  <a:gd name="connsiteY3-372" fmla="*/ 2318 h 2362"/>
                  <a:gd name="connsiteX4-373" fmla="*/ 2318 h 2362"/>
                  <a:gd name="connsiteY4-374" fmla="*/ 2318 h 2362"/>
                  <a:gd name="connsiteX5-375" fmla="*/ 2318 h 2362"/>
                  <a:gd name="connsiteY5-376" fmla="*/ 2318 h 2362"/>
                  <a:gd name="connsiteX6-377" fmla="*/ 2318 h 2362"/>
                  <a:gd name="connsiteY6-378" fmla="*/ 2318 h 2362"/>
                  <a:gd name="connsiteX7-379" fmla="*/ 2318 h 2362"/>
                  <a:gd name="connsiteY7-380" fmla="*/ 2318 h 2362"/>
                  <a:gd name="connsiteX8-381" fmla="*/ 2318 h 2362"/>
                  <a:gd name="connsiteY8-382" fmla="*/ 2318 h 2362"/>
                  <a:gd name="connsiteX9-383" fmla="*/ 2318 h 2362"/>
                  <a:gd name="connsiteY9-384" fmla="*/ 2318 h 2362"/>
                  <a:gd name="connsiteX10-385" fmla="*/ 2318 h 2362"/>
                  <a:gd name="connsiteY10-386" fmla="*/ 2318 h 2362"/>
                  <a:gd name="connsiteX11-387" fmla="*/ 2318 h 2362"/>
                  <a:gd name="connsiteY11-388" fmla="*/ 2318 h 2362"/>
                  <a:gd name="connsiteX12-389" fmla="*/ 2318 h 2362"/>
                  <a:gd name="connsiteY12-390" fmla="*/ 2318 h 2362"/>
                  <a:gd name="connsiteX13-391" fmla="*/ 2318 h 2362"/>
                  <a:gd name="connsiteY13-392" fmla="*/ 2318 h 2362"/>
                  <a:gd name="connsiteX0-393" fmla="*/ 2318 h 2362"/>
                  <a:gd name="connsiteY0-394" fmla="*/ 2318 h 2362"/>
                  <a:gd name="connsiteX1-395" fmla="*/ 2318 h 2362"/>
                  <a:gd name="connsiteY1-396" fmla="*/ 2318 h 2362"/>
                  <a:gd name="connsiteX2-397" fmla="*/ 2318 h 2362"/>
                  <a:gd name="connsiteY2-398" fmla="*/ 2318 h 2362"/>
                  <a:gd name="connsiteX3-399" fmla="*/ 2318 h 2362"/>
                  <a:gd name="connsiteY3-400" fmla="*/ 2318 h 2362"/>
                  <a:gd name="connsiteX4-401" fmla="*/ 2318 h 2362"/>
                  <a:gd name="connsiteY4-402" fmla="*/ 2318 h 2362"/>
                  <a:gd name="connsiteX5-403" fmla="*/ 2318 h 2362"/>
                  <a:gd name="connsiteY5-404" fmla="*/ 2318 h 2362"/>
                  <a:gd name="connsiteX6-405" fmla="*/ 2318 h 2362"/>
                  <a:gd name="connsiteY6-406" fmla="*/ 2318 h 2362"/>
                  <a:gd name="connsiteX7-407" fmla="*/ 2318 h 2362"/>
                  <a:gd name="connsiteY7-408" fmla="*/ 2318 h 2362"/>
                  <a:gd name="connsiteX8-409" fmla="*/ 2318 h 2362"/>
                  <a:gd name="connsiteY8-410" fmla="*/ 2318 h 2362"/>
                  <a:gd name="connsiteX9-411" fmla="*/ 2318 h 2362"/>
                  <a:gd name="connsiteY9-412" fmla="*/ 2318 h 2362"/>
                  <a:gd name="connsiteX10-413" fmla="*/ 2318 h 2362"/>
                  <a:gd name="connsiteY10-414" fmla="*/ 2318 h 2362"/>
                  <a:gd name="connsiteX11-415" fmla="*/ 2318 h 2362"/>
                  <a:gd name="connsiteY11-416" fmla="*/ 2318 h 2362"/>
                  <a:gd name="connsiteX12-417" fmla="*/ 2318 h 2362"/>
                  <a:gd name="connsiteY12-418" fmla="*/ 2318 h 2362"/>
                  <a:gd name="connsiteX0-419" fmla="*/ 2318 h 2362"/>
                  <a:gd name="connsiteY0-420" fmla="*/ 2318 h 2362"/>
                  <a:gd name="connsiteX1-421" fmla="*/ 2318 h 2362"/>
                  <a:gd name="connsiteY1-422" fmla="*/ 2318 h 2362"/>
                  <a:gd name="connsiteX2-423" fmla="*/ 2318 h 2362"/>
                  <a:gd name="connsiteY2-424" fmla="*/ 2318 h 2362"/>
                  <a:gd name="connsiteX3-425" fmla="*/ 2318 h 2362"/>
                  <a:gd name="connsiteY3-426" fmla="*/ 2318 h 2362"/>
                  <a:gd name="connsiteX4-427" fmla="*/ 2318 h 2362"/>
                  <a:gd name="connsiteY4-428" fmla="*/ 2318 h 2362"/>
                  <a:gd name="connsiteX5-429" fmla="*/ 2318 h 2362"/>
                  <a:gd name="connsiteY5-430" fmla="*/ 2318 h 2362"/>
                  <a:gd name="connsiteX6-431" fmla="*/ 2318 h 2362"/>
                  <a:gd name="connsiteY6-432" fmla="*/ 2318 h 2362"/>
                  <a:gd name="connsiteX7-433" fmla="*/ 2318 h 2362"/>
                  <a:gd name="connsiteY7-434" fmla="*/ 2318 h 2362"/>
                  <a:gd name="connsiteX8-435" fmla="*/ 2318 h 2362"/>
                  <a:gd name="connsiteY8-436" fmla="*/ 2318 h 2362"/>
                  <a:gd name="connsiteX9-437" fmla="*/ 2318 h 2362"/>
                  <a:gd name="connsiteY9-438" fmla="*/ 2318 h 2362"/>
                  <a:gd name="connsiteX10-439" fmla="*/ 2318 h 2362"/>
                  <a:gd name="connsiteY10-440" fmla="*/ 2318 h 2362"/>
                  <a:gd name="connsiteX11-441" fmla="*/ 2318 h 2362"/>
                  <a:gd name="connsiteY11-442" fmla="*/ 2318 h 2362"/>
                  <a:gd name="connsiteX0-443" fmla="*/ 2318 h 2362"/>
                  <a:gd name="connsiteY0-444" fmla="*/ 2318 h 2362"/>
                  <a:gd name="connsiteX1-445" fmla="*/ 2318 h 2362"/>
                  <a:gd name="connsiteY1-446" fmla="*/ 2318 h 2362"/>
                  <a:gd name="connsiteX2-447" fmla="*/ 2318 h 2362"/>
                  <a:gd name="connsiteY2-448" fmla="*/ 2318 h 2362"/>
                  <a:gd name="connsiteX3-449" fmla="*/ 2318 h 2362"/>
                  <a:gd name="connsiteY3-450" fmla="*/ 2318 h 2362"/>
                  <a:gd name="connsiteX4-451" fmla="*/ 2318 h 2362"/>
                  <a:gd name="connsiteY4-452" fmla="*/ 2318 h 2362"/>
                  <a:gd name="connsiteX5-453" fmla="*/ 2318 h 2362"/>
                  <a:gd name="connsiteY5-454" fmla="*/ 2318 h 2362"/>
                  <a:gd name="connsiteX6-455" fmla="*/ 2318 h 2362"/>
                  <a:gd name="connsiteY6-456" fmla="*/ 2318 h 2362"/>
                  <a:gd name="connsiteX7-457" fmla="*/ 2318 h 2362"/>
                  <a:gd name="connsiteY7-458" fmla="*/ 2318 h 2362"/>
                  <a:gd name="connsiteX8-459" fmla="*/ 2318 h 2362"/>
                  <a:gd name="connsiteY8-460" fmla="*/ 2318 h 2362"/>
                  <a:gd name="connsiteX9-461" fmla="*/ 2318 h 2362"/>
                  <a:gd name="connsiteY9-462" fmla="*/ 2318 h 2362"/>
                  <a:gd name="connsiteX10-463" fmla="*/ 2318 h 2362"/>
                  <a:gd name="connsiteY10-464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223250" h="964604">
                    <a:moveTo>
                      <a:pt x="629221" y="517129"/>
                    </a:moveTo>
                    <a:cubicBezTo>
                      <a:pt x="369391" y="497142"/>
                      <a:pt x="167549" y="445932"/>
                      <a:pt x="0" y="409346"/>
                    </a:cubicBezTo>
                    <a:cubicBezTo>
                      <a:pt x="42119" y="316553"/>
                      <a:pt x="67456" y="184493"/>
                      <a:pt x="179882" y="184493"/>
                    </a:cubicBezTo>
                    <a:cubicBezTo>
                      <a:pt x="292308" y="184493"/>
                      <a:pt x="584616" y="391858"/>
                      <a:pt x="674557" y="409346"/>
                    </a:cubicBezTo>
                    <a:cubicBezTo>
                      <a:pt x="694544" y="329398"/>
                      <a:pt x="674769" y="237610"/>
                      <a:pt x="734518" y="169503"/>
                    </a:cubicBezTo>
                    <a:cubicBezTo>
                      <a:pt x="794267" y="101396"/>
                      <a:pt x="864054" y="-9879"/>
                      <a:pt x="1033049" y="704"/>
                    </a:cubicBezTo>
                    <a:cubicBezTo>
                      <a:pt x="1202044" y="11287"/>
                      <a:pt x="1241246" y="282913"/>
                      <a:pt x="1216474" y="366010"/>
                    </a:cubicBezTo>
                    <a:cubicBezTo>
                      <a:pt x="1191702" y="449107"/>
                      <a:pt x="997753" y="449320"/>
                      <a:pt x="884419" y="499287"/>
                    </a:cubicBezTo>
                    <a:cubicBezTo>
                      <a:pt x="1017059" y="524906"/>
                      <a:pt x="1183678" y="581824"/>
                      <a:pt x="1199213" y="709149"/>
                    </a:cubicBezTo>
                    <a:cubicBezTo>
                      <a:pt x="1214748" y="836474"/>
                      <a:pt x="1112996" y="975065"/>
                      <a:pt x="944380" y="963982"/>
                    </a:cubicBezTo>
                    <a:cubicBezTo>
                      <a:pt x="775764" y="952899"/>
                      <a:pt x="769268" y="801724"/>
                      <a:pt x="719528" y="709149"/>
                    </a:cubicBezTo>
                  </a:path>
                </a:pathLst>
              </a:custGeom>
              <a:solidFill>
                <a:schemeClr val="bg1"/>
              </a:solidFill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椭圆 31"/>
              <p:cNvSpPr/>
              <p:nvPr/>
            </p:nvSpPr>
            <p:spPr>
              <a:xfrm>
                <a:off x="4104899" y="3050233"/>
                <a:ext cx="233238" cy="200025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4-9" fmla="*/ 2318 h 2362"/>
                  <a:gd name="connsiteY4-10" fmla="*/ 2318 h 2362"/>
                  <a:gd name="connsiteX0-11" fmla="*/ 2318 h 2362"/>
                  <a:gd name="connsiteY0-12" fmla="*/ 2318 h 2362"/>
                  <a:gd name="connsiteX1-13" fmla="*/ 2318 h 2362"/>
                  <a:gd name="connsiteY1-14" fmla="*/ 2318 h 2362"/>
                  <a:gd name="connsiteX2-15" fmla="*/ 2318 h 2362"/>
                  <a:gd name="connsiteY2-16" fmla="*/ 2318 h 2362"/>
                  <a:gd name="connsiteX3-17" fmla="*/ 2318 h 2362"/>
                  <a:gd name="connsiteY3-18" fmla="*/ 2318 h 2362"/>
                  <a:gd name="connsiteX4-19" fmla="*/ 2318 h 2362"/>
                  <a:gd name="connsiteY4-20" fmla="*/ 2318 h 2362"/>
                  <a:gd name="connsiteX0-21" fmla="*/ 2318 h 2362"/>
                  <a:gd name="connsiteY0-22" fmla="*/ 2318 h 2362"/>
                  <a:gd name="connsiteX1-23" fmla="*/ 2318 h 2362"/>
                  <a:gd name="connsiteY1-24" fmla="*/ 2318 h 2362"/>
                  <a:gd name="connsiteX2-25" fmla="*/ 2318 h 2362"/>
                  <a:gd name="connsiteY2-26" fmla="*/ 2318 h 2362"/>
                  <a:gd name="connsiteX3-27" fmla="*/ 2318 h 2362"/>
                  <a:gd name="connsiteY3-28" fmla="*/ 2318 h 2362"/>
                  <a:gd name="connsiteX4-29" fmla="*/ 2318 h 2362"/>
                  <a:gd name="connsiteY4-30" fmla="*/ 2318 h 2362"/>
                  <a:gd name="connsiteX0-31" fmla="*/ 2318 h 2362"/>
                  <a:gd name="connsiteY0-32" fmla="*/ 2318 h 2362"/>
                  <a:gd name="connsiteX1-33" fmla="*/ 2318 h 2362"/>
                  <a:gd name="connsiteY1-34" fmla="*/ 2318 h 2362"/>
                  <a:gd name="connsiteX2-35" fmla="*/ 2318 h 2362"/>
                  <a:gd name="connsiteY2-36" fmla="*/ 2318 h 2362"/>
                  <a:gd name="connsiteX3-37" fmla="*/ 2318 h 2362"/>
                  <a:gd name="connsiteY3-38" fmla="*/ 2318 h 2362"/>
                  <a:gd name="connsiteX4-39" fmla="*/ 2318 h 2362"/>
                  <a:gd name="connsiteY4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4-49" fmla="*/ 2318 h 2362"/>
                  <a:gd name="connsiteY4-50" fmla="*/ 2318 h 2362"/>
                  <a:gd name="connsiteX0-51" fmla="*/ 2318 h 2362"/>
                  <a:gd name="connsiteY0-52" fmla="*/ 2318 h 2362"/>
                  <a:gd name="connsiteX1-53" fmla="*/ 2318 h 2362"/>
                  <a:gd name="connsiteY1-54" fmla="*/ 2318 h 2362"/>
                  <a:gd name="connsiteX2-55" fmla="*/ 2318 h 2362"/>
                  <a:gd name="connsiteY2-56" fmla="*/ 2318 h 2362"/>
                  <a:gd name="connsiteX3-57" fmla="*/ 2318 h 2362"/>
                  <a:gd name="connsiteY3-58" fmla="*/ 2318 h 2362"/>
                  <a:gd name="connsiteX4-59" fmla="*/ 2318 h 2362"/>
                  <a:gd name="connsiteY4-60" fmla="*/ 2318 h 2362"/>
                  <a:gd name="connsiteX0-61" fmla="*/ 2318 h 2362"/>
                  <a:gd name="connsiteY0-62" fmla="*/ 2318 h 2362"/>
                  <a:gd name="connsiteX1-63" fmla="*/ 2318 h 2362"/>
                  <a:gd name="connsiteY1-64" fmla="*/ 2318 h 2362"/>
                  <a:gd name="connsiteX2-65" fmla="*/ 2318 h 2362"/>
                  <a:gd name="connsiteY2-66" fmla="*/ 2318 h 2362"/>
                  <a:gd name="connsiteX3-67" fmla="*/ 2318 h 2362"/>
                  <a:gd name="connsiteY3-68" fmla="*/ 2318 h 2362"/>
                  <a:gd name="connsiteX4-69" fmla="*/ 2318 h 2362"/>
                  <a:gd name="connsiteY4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2-75" fmla="*/ 2318 h 2362"/>
                  <a:gd name="connsiteY2-76" fmla="*/ 2318 h 2362"/>
                  <a:gd name="connsiteX3-77" fmla="*/ 2318 h 2362"/>
                  <a:gd name="connsiteY3-78" fmla="*/ 2318 h 2362"/>
                  <a:gd name="connsiteX4-79" fmla="*/ 2318 h 2362"/>
                  <a:gd name="connsiteY4-80" fmla="*/ 2318 h 2362"/>
                  <a:gd name="connsiteX5" fmla="*/ 2318 h 2362"/>
                  <a:gd name="connsiteY5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3-87" fmla="*/ 2318 h 2362"/>
                  <a:gd name="connsiteY3-88" fmla="*/ 2318 h 2362"/>
                  <a:gd name="connsiteX4-89" fmla="*/ 2318 h 2362"/>
                  <a:gd name="connsiteY4-90" fmla="*/ 2318 h 2362"/>
                  <a:gd name="connsiteX5-91" fmla="*/ 2318 h 2362"/>
                  <a:gd name="connsiteY5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3-99" fmla="*/ 2318 h 2362"/>
                  <a:gd name="connsiteY3-100" fmla="*/ 2318 h 2362"/>
                  <a:gd name="connsiteX4-101" fmla="*/ 2318 h 2362"/>
                  <a:gd name="connsiteY4-102" fmla="*/ 2318 h 2362"/>
                  <a:gd name="connsiteX5-103" fmla="*/ 2318 h 2362"/>
                  <a:gd name="connsiteY5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3-111" fmla="*/ 2318 h 2362"/>
                  <a:gd name="connsiteY3-112" fmla="*/ 2318 h 2362"/>
                  <a:gd name="connsiteX4-113" fmla="*/ 2318 h 2362"/>
                  <a:gd name="connsiteY4-114" fmla="*/ 2318 h 2362"/>
                  <a:gd name="connsiteX5-115" fmla="*/ 2318 h 2362"/>
                  <a:gd name="connsiteY5-116" fmla="*/ 2318 h 2362"/>
                  <a:gd name="connsiteX6" fmla="*/ 2318 h 2362"/>
                  <a:gd name="connsiteY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3-123" fmla="*/ 2318 h 2362"/>
                  <a:gd name="connsiteY3-124" fmla="*/ 2318 h 2362"/>
                  <a:gd name="connsiteX4-125" fmla="*/ 2318 h 2362"/>
                  <a:gd name="connsiteY4-126" fmla="*/ 2318 h 2362"/>
                  <a:gd name="connsiteX5-127" fmla="*/ 2318 h 2362"/>
                  <a:gd name="connsiteY5-128" fmla="*/ 2318 h 2362"/>
                  <a:gd name="connsiteX6-129" fmla="*/ 2318 h 2362"/>
                  <a:gd name="connsiteY6-130" fmla="*/ 2318 h 2362"/>
                  <a:gd name="connsiteX0-131" fmla="*/ 2318 h 2362"/>
                  <a:gd name="connsiteY0-132" fmla="*/ 2318 h 2362"/>
                  <a:gd name="connsiteX1-133" fmla="*/ 2318 h 2362"/>
                  <a:gd name="connsiteY1-134" fmla="*/ 2318 h 2362"/>
                  <a:gd name="connsiteX2-135" fmla="*/ 2318 h 2362"/>
                  <a:gd name="connsiteY2-136" fmla="*/ 2318 h 2362"/>
                  <a:gd name="connsiteX3-137" fmla="*/ 2318 h 2362"/>
                  <a:gd name="connsiteY3-138" fmla="*/ 2318 h 2362"/>
                  <a:gd name="connsiteX4-139" fmla="*/ 2318 h 2362"/>
                  <a:gd name="connsiteY4-140" fmla="*/ 2318 h 2362"/>
                  <a:gd name="connsiteX5-141" fmla="*/ 2318 h 2362"/>
                  <a:gd name="connsiteY5-142" fmla="*/ 2318 h 2362"/>
                  <a:gd name="connsiteX6-143" fmla="*/ 2318 h 2362"/>
                  <a:gd name="connsiteY6-144" fmla="*/ 2318 h 2362"/>
                  <a:gd name="connsiteX0-145" fmla="*/ 2318 h 2362"/>
                  <a:gd name="connsiteY0-146" fmla="*/ 2318 h 2362"/>
                  <a:gd name="connsiteX1-147" fmla="*/ 2318 h 2362"/>
                  <a:gd name="connsiteY1-148" fmla="*/ 2318 h 2362"/>
                  <a:gd name="connsiteX2-149" fmla="*/ 2318 h 2362"/>
                  <a:gd name="connsiteY2-150" fmla="*/ 2318 h 2362"/>
                  <a:gd name="connsiteX3-151" fmla="*/ 2318 h 2362"/>
                  <a:gd name="connsiteY3-152" fmla="*/ 2318 h 2362"/>
                  <a:gd name="connsiteX4-153" fmla="*/ 2318 h 2362"/>
                  <a:gd name="connsiteY4-154" fmla="*/ 2318 h 2362"/>
                  <a:gd name="connsiteX5-155" fmla="*/ 2318 h 2362"/>
                  <a:gd name="connsiteY5-156" fmla="*/ 2318 h 2362"/>
                  <a:gd name="connsiteX6-157" fmla="*/ 2318 h 2362"/>
                  <a:gd name="connsiteY6-158" fmla="*/ 2318 h 2362"/>
                  <a:gd name="connsiteX0-159" fmla="*/ 2318 h 2362"/>
                  <a:gd name="connsiteY0-160" fmla="*/ 2318 h 2362"/>
                  <a:gd name="connsiteX1-161" fmla="*/ 2318 h 2362"/>
                  <a:gd name="connsiteY1-162" fmla="*/ 2318 h 2362"/>
                  <a:gd name="connsiteX2-163" fmla="*/ 2318 h 2362"/>
                  <a:gd name="connsiteY2-164" fmla="*/ 2318 h 2362"/>
                  <a:gd name="connsiteX3-165" fmla="*/ 2318 h 2362"/>
                  <a:gd name="connsiteY3-166" fmla="*/ 2318 h 2362"/>
                  <a:gd name="connsiteX4-167" fmla="*/ 2318 h 2362"/>
                  <a:gd name="connsiteY4-168" fmla="*/ 2318 h 2362"/>
                  <a:gd name="connsiteX5-169" fmla="*/ 2318 h 2362"/>
                  <a:gd name="connsiteY5-170" fmla="*/ 2318 h 2362"/>
                  <a:gd name="connsiteX6-171" fmla="*/ 2318 h 2362"/>
                  <a:gd name="connsiteY6-172" fmla="*/ 2318 h 2362"/>
                  <a:gd name="connsiteX0-173" fmla="*/ 2318 h 2362"/>
                  <a:gd name="connsiteY0-174" fmla="*/ 2318 h 2362"/>
                  <a:gd name="connsiteX1-175" fmla="*/ 2318 h 2362"/>
                  <a:gd name="connsiteY1-176" fmla="*/ 2318 h 2362"/>
                  <a:gd name="connsiteX2-177" fmla="*/ 2318 h 2362"/>
                  <a:gd name="connsiteY2-178" fmla="*/ 2318 h 2362"/>
                  <a:gd name="connsiteX3-179" fmla="*/ 2318 h 2362"/>
                  <a:gd name="connsiteY3-180" fmla="*/ 2318 h 2362"/>
                  <a:gd name="connsiteX4-181" fmla="*/ 2318 h 2362"/>
                  <a:gd name="connsiteY4-182" fmla="*/ 2318 h 2362"/>
                  <a:gd name="connsiteX5-183" fmla="*/ 2318 h 2362"/>
                  <a:gd name="connsiteY5-184" fmla="*/ 2318 h 2362"/>
                  <a:gd name="connsiteX6-185" fmla="*/ 2318 h 2362"/>
                  <a:gd name="connsiteY6-186" fmla="*/ 2318 h 2362"/>
                  <a:gd name="connsiteX0-187" fmla="*/ 2318 h 2362"/>
                  <a:gd name="connsiteY0-188" fmla="*/ 2318 h 2362"/>
                  <a:gd name="connsiteX1-189" fmla="*/ 2318 h 2362"/>
                  <a:gd name="connsiteY1-190" fmla="*/ 2318 h 2362"/>
                  <a:gd name="connsiteX2-191" fmla="*/ 2318 h 2362"/>
                  <a:gd name="connsiteY2-192" fmla="*/ 2318 h 2362"/>
                  <a:gd name="connsiteX3-193" fmla="*/ 2318 h 2362"/>
                  <a:gd name="connsiteY3-194" fmla="*/ 2318 h 2362"/>
                  <a:gd name="connsiteX4-195" fmla="*/ 2318 h 2362"/>
                  <a:gd name="connsiteY4-196" fmla="*/ 2318 h 2362"/>
                  <a:gd name="connsiteX5-197" fmla="*/ 2318 h 2362"/>
                  <a:gd name="connsiteY5-198" fmla="*/ 2318 h 2362"/>
                  <a:gd name="connsiteX6-199" fmla="*/ 2318 h 2362"/>
                  <a:gd name="connsiteY6-200" fmla="*/ 2318 h 2362"/>
                  <a:gd name="connsiteX0-201" fmla="*/ 2318 h 2362"/>
                  <a:gd name="connsiteY0-202" fmla="*/ 2318 h 2362"/>
                  <a:gd name="connsiteX1-203" fmla="*/ 2318 h 2362"/>
                  <a:gd name="connsiteY1-204" fmla="*/ 2318 h 2362"/>
                  <a:gd name="connsiteX2-205" fmla="*/ 2318 h 2362"/>
                  <a:gd name="connsiteY2-206" fmla="*/ 2318 h 2362"/>
                  <a:gd name="connsiteX3-207" fmla="*/ 2318 h 2362"/>
                  <a:gd name="connsiteY3-208" fmla="*/ 2318 h 2362"/>
                  <a:gd name="connsiteX4-209" fmla="*/ 2318 h 2362"/>
                  <a:gd name="connsiteY4-210" fmla="*/ 2318 h 2362"/>
                  <a:gd name="connsiteX5-211" fmla="*/ 2318 h 2362"/>
                  <a:gd name="connsiteY5-212" fmla="*/ 2318 h 2362"/>
                  <a:gd name="connsiteX6-213" fmla="*/ 2318 h 2362"/>
                  <a:gd name="connsiteY6-214" fmla="*/ 2318 h 2362"/>
                  <a:gd name="connsiteX0-215" fmla="*/ 2318 h 2362"/>
                  <a:gd name="connsiteY0-216" fmla="*/ 2318 h 2362"/>
                  <a:gd name="connsiteX1-217" fmla="*/ 2318 h 2362"/>
                  <a:gd name="connsiteY1-218" fmla="*/ 2318 h 2362"/>
                  <a:gd name="connsiteX2-219" fmla="*/ 2318 h 2362"/>
                  <a:gd name="connsiteY2-220" fmla="*/ 2318 h 2362"/>
                  <a:gd name="connsiteX3-221" fmla="*/ 2318 h 2362"/>
                  <a:gd name="connsiteY3-222" fmla="*/ 2318 h 2362"/>
                  <a:gd name="connsiteX4-223" fmla="*/ 2318 h 2362"/>
                  <a:gd name="connsiteY4-224" fmla="*/ 2318 h 2362"/>
                  <a:gd name="connsiteX5-225" fmla="*/ 2318 h 2362"/>
                  <a:gd name="connsiteY5-226" fmla="*/ 2318 h 2362"/>
                  <a:gd name="connsiteX6-227" fmla="*/ 2318 h 2362"/>
                  <a:gd name="connsiteY6-228" fmla="*/ 2318 h 2362"/>
                  <a:gd name="connsiteX0-229" fmla="*/ 2318 h 2362"/>
                  <a:gd name="connsiteY0-230" fmla="*/ 2318 h 2362"/>
                  <a:gd name="connsiteX1-231" fmla="*/ 2318 h 2362"/>
                  <a:gd name="connsiteY1-232" fmla="*/ 2318 h 2362"/>
                  <a:gd name="connsiteX2-233" fmla="*/ 2318 h 2362"/>
                  <a:gd name="connsiteY2-234" fmla="*/ 2318 h 2362"/>
                  <a:gd name="connsiteX3-235" fmla="*/ 2318 h 2362"/>
                  <a:gd name="connsiteY3-236" fmla="*/ 2318 h 2362"/>
                  <a:gd name="connsiteX4-237" fmla="*/ 2318 h 2362"/>
                  <a:gd name="connsiteY4-238" fmla="*/ 2318 h 2362"/>
                  <a:gd name="connsiteX5-239" fmla="*/ 2318 h 2362"/>
                  <a:gd name="connsiteY5-240" fmla="*/ 2318 h 2362"/>
                  <a:gd name="connsiteX6-241" fmla="*/ 2318 h 2362"/>
                  <a:gd name="connsiteY6-242" fmla="*/ 2318 h 2362"/>
                  <a:gd name="connsiteX0-243" fmla="*/ 2318 h 2362"/>
                  <a:gd name="connsiteY0-244" fmla="*/ 2318 h 2362"/>
                  <a:gd name="connsiteX1-245" fmla="*/ 2318 h 2362"/>
                  <a:gd name="connsiteY1-246" fmla="*/ 2318 h 2362"/>
                  <a:gd name="connsiteX2-247" fmla="*/ 2318 h 2362"/>
                  <a:gd name="connsiteY2-248" fmla="*/ 2318 h 2362"/>
                  <a:gd name="connsiteX3-249" fmla="*/ 2318 h 2362"/>
                  <a:gd name="connsiteY3-250" fmla="*/ 2318 h 2362"/>
                  <a:gd name="connsiteX4-251" fmla="*/ 2318 h 2362"/>
                  <a:gd name="connsiteY4-252" fmla="*/ 2318 h 2362"/>
                  <a:gd name="connsiteX5-253" fmla="*/ 2318 h 2362"/>
                  <a:gd name="connsiteY5-254" fmla="*/ 2318 h 2362"/>
                  <a:gd name="connsiteX6-255" fmla="*/ 2318 h 2362"/>
                  <a:gd name="connsiteY6-256" fmla="*/ 2318 h 2362"/>
                  <a:gd name="connsiteX0-257" fmla="*/ 2318 h 2362"/>
                  <a:gd name="connsiteY0-258" fmla="*/ 2318 h 2362"/>
                  <a:gd name="connsiteX1-259" fmla="*/ 2318 h 2362"/>
                  <a:gd name="connsiteY1-260" fmla="*/ 2318 h 2362"/>
                  <a:gd name="connsiteX2-261" fmla="*/ 2318 h 2362"/>
                  <a:gd name="connsiteY2-262" fmla="*/ 2318 h 2362"/>
                  <a:gd name="connsiteX3-263" fmla="*/ 2318 h 2362"/>
                  <a:gd name="connsiteY3-264" fmla="*/ 2318 h 2362"/>
                  <a:gd name="connsiteX4-265" fmla="*/ 2318 h 2362"/>
                  <a:gd name="connsiteY4-266" fmla="*/ 2318 h 2362"/>
                  <a:gd name="connsiteX5-267" fmla="*/ 2318 h 2362"/>
                  <a:gd name="connsiteY5-268" fmla="*/ 2318 h 2362"/>
                  <a:gd name="connsiteX6-269" fmla="*/ 2318 h 2362"/>
                  <a:gd name="connsiteY6-270" fmla="*/ 2318 h 2362"/>
                  <a:gd name="connsiteX0-271" fmla="*/ 2318 h 2362"/>
                  <a:gd name="connsiteY0-272" fmla="*/ 2318 h 2362"/>
                  <a:gd name="connsiteX1-273" fmla="*/ 2318 h 2362"/>
                  <a:gd name="connsiteY1-274" fmla="*/ 2318 h 2362"/>
                  <a:gd name="connsiteX2-275" fmla="*/ 2318 h 2362"/>
                  <a:gd name="connsiteY2-276" fmla="*/ 2318 h 2362"/>
                  <a:gd name="connsiteX3-277" fmla="*/ 2318 h 2362"/>
                  <a:gd name="connsiteY3-278" fmla="*/ 2318 h 2362"/>
                  <a:gd name="connsiteX4-279" fmla="*/ 2318 h 2362"/>
                  <a:gd name="connsiteY4-280" fmla="*/ 2318 h 2362"/>
                  <a:gd name="connsiteX5-281" fmla="*/ 2318 h 2362"/>
                  <a:gd name="connsiteY5-282" fmla="*/ 2318 h 2362"/>
                  <a:gd name="connsiteX6-283" fmla="*/ 2318 h 2362"/>
                  <a:gd name="connsiteY6-284" fmla="*/ 2318 h 2362"/>
                  <a:gd name="connsiteX0-285" fmla="*/ 2318 h 2362"/>
                  <a:gd name="connsiteY0-286" fmla="*/ 2318 h 2362"/>
                  <a:gd name="connsiteX1-287" fmla="*/ 2318 h 2362"/>
                  <a:gd name="connsiteY1-288" fmla="*/ 2318 h 2362"/>
                  <a:gd name="connsiteX2-289" fmla="*/ 2318 h 2362"/>
                  <a:gd name="connsiteY2-290" fmla="*/ 2318 h 2362"/>
                  <a:gd name="connsiteX3-291" fmla="*/ 2318 h 2362"/>
                  <a:gd name="connsiteY3-292" fmla="*/ 2318 h 2362"/>
                  <a:gd name="connsiteX4-293" fmla="*/ 2318 h 2362"/>
                  <a:gd name="connsiteY4-294" fmla="*/ 2318 h 2362"/>
                  <a:gd name="connsiteX5-295" fmla="*/ 2318 h 2362"/>
                  <a:gd name="connsiteY5-296" fmla="*/ 2318 h 2362"/>
                  <a:gd name="connsiteX0-297" fmla="*/ 2318 h 2362"/>
                  <a:gd name="connsiteY0-298" fmla="*/ 2318 h 2362"/>
                  <a:gd name="connsiteX1-299" fmla="*/ 2318 h 2362"/>
                  <a:gd name="connsiteY1-300" fmla="*/ 2318 h 2362"/>
                  <a:gd name="connsiteX2-301" fmla="*/ 2318 h 2362"/>
                  <a:gd name="connsiteY2-302" fmla="*/ 2318 h 2362"/>
                  <a:gd name="connsiteX3-303" fmla="*/ 2318 h 2362"/>
                  <a:gd name="connsiteY3-304" fmla="*/ 2318 h 2362"/>
                  <a:gd name="connsiteX4-305" fmla="*/ 2318 h 2362"/>
                  <a:gd name="connsiteY4-306" fmla="*/ 2318 h 2362"/>
                  <a:gd name="connsiteX5-307" fmla="*/ 2318 h 2362"/>
                  <a:gd name="connsiteY5-308" fmla="*/ 2318 h 2362"/>
                  <a:gd name="connsiteX0-309" fmla="*/ 2318 h 2362"/>
                  <a:gd name="connsiteY0-310" fmla="*/ 2318 h 2362"/>
                  <a:gd name="connsiteX1-311" fmla="*/ 2318 h 2362"/>
                  <a:gd name="connsiteY1-312" fmla="*/ 2318 h 2362"/>
                  <a:gd name="connsiteX2-313" fmla="*/ 2318 h 2362"/>
                  <a:gd name="connsiteY2-314" fmla="*/ 2318 h 2362"/>
                  <a:gd name="connsiteX3-315" fmla="*/ 2318 h 2362"/>
                  <a:gd name="connsiteY3-316" fmla="*/ 2318 h 2362"/>
                  <a:gd name="connsiteX4-317" fmla="*/ 2318 h 2362"/>
                  <a:gd name="connsiteY4-318" fmla="*/ 2318 h 2362"/>
                  <a:gd name="connsiteX5-319" fmla="*/ 2318 h 2362"/>
                  <a:gd name="connsiteY5-320" fmla="*/ 2318 h 2362"/>
                  <a:gd name="connsiteX0-321" fmla="*/ 2318 h 2362"/>
                  <a:gd name="connsiteY0-322" fmla="*/ 2318 h 2362"/>
                  <a:gd name="connsiteX1-323" fmla="*/ 2318 h 2362"/>
                  <a:gd name="connsiteY1-324" fmla="*/ 2318 h 2362"/>
                  <a:gd name="connsiteX2-325" fmla="*/ 2318 h 2362"/>
                  <a:gd name="connsiteY2-326" fmla="*/ 2318 h 2362"/>
                  <a:gd name="connsiteX3-327" fmla="*/ 2318 h 2362"/>
                  <a:gd name="connsiteY3-328" fmla="*/ 2318 h 2362"/>
                  <a:gd name="connsiteX4-329" fmla="*/ 2318 h 2362"/>
                  <a:gd name="connsiteY4-330" fmla="*/ 2318 h 2362"/>
                  <a:gd name="connsiteX5-331" fmla="*/ 2318 h 2362"/>
                  <a:gd name="connsiteY5-332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椭圆 31"/>
              <p:cNvSpPr/>
              <p:nvPr/>
            </p:nvSpPr>
            <p:spPr>
              <a:xfrm>
                <a:off x="4104899" y="3507948"/>
                <a:ext cx="233238" cy="200025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4-9" fmla="*/ 2318 h 2362"/>
                  <a:gd name="connsiteY4-10" fmla="*/ 2318 h 2362"/>
                  <a:gd name="connsiteX0-11" fmla="*/ 2318 h 2362"/>
                  <a:gd name="connsiteY0-12" fmla="*/ 2318 h 2362"/>
                  <a:gd name="connsiteX1-13" fmla="*/ 2318 h 2362"/>
                  <a:gd name="connsiteY1-14" fmla="*/ 2318 h 2362"/>
                  <a:gd name="connsiteX2-15" fmla="*/ 2318 h 2362"/>
                  <a:gd name="connsiteY2-16" fmla="*/ 2318 h 2362"/>
                  <a:gd name="connsiteX3-17" fmla="*/ 2318 h 2362"/>
                  <a:gd name="connsiteY3-18" fmla="*/ 2318 h 2362"/>
                  <a:gd name="connsiteX4-19" fmla="*/ 2318 h 2362"/>
                  <a:gd name="connsiteY4-20" fmla="*/ 2318 h 2362"/>
                  <a:gd name="connsiteX0-21" fmla="*/ 2318 h 2362"/>
                  <a:gd name="connsiteY0-22" fmla="*/ 2318 h 2362"/>
                  <a:gd name="connsiteX1-23" fmla="*/ 2318 h 2362"/>
                  <a:gd name="connsiteY1-24" fmla="*/ 2318 h 2362"/>
                  <a:gd name="connsiteX2-25" fmla="*/ 2318 h 2362"/>
                  <a:gd name="connsiteY2-26" fmla="*/ 2318 h 2362"/>
                  <a:gd name="connsiteX3-27" fmla="*/ 2318 h 2362"/>
                  <a:gd name="connsiteY3-28" fmla="*/ 2318 h 2362"/>
                  <a:gd name="connsiteX4-29" fmla="*/ 2318 h 2362"/>
                  <a:gd name="connsiteY4-30" fmla="*/ 2318 h 2362"/>
                  <a:gd name="connsiteX0-31" fmla="*/ 2318 h 2362"/>
                  <a:gd name="connsiteY0-32" fmla="*/ 2318 h 2362"/>
                  <a:gd name="connsiteX1-33" fmla="*/ 2318 h 2362"/>
                  <a:gd name="connsiteY1-34" fmla="*/ 2318 h 2362"/>
                  <a:gd name="connsiteX2-35" fmla="*/ 2318 h 2362"/>
                  <a:gd name="connsiteY2-36" fmla="*/ 2318 h 2362"/>
                  <a:gd name="connsiteX3-37" fmla="*/ 2318 h 2362"/>
                  <a:gd name="connsiteY3-38" fmla="*/ 2318 h 2362"/>
                  <a:gd name="connsiteX4-39" fmla="*/ 2318 h 2362"/>
                  <a:gd name="connsiteY4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4-49" fmla="*/ 2318 h 2362"/>
                  <a:gd name="connsiteY4-50" fmla="*/ 2318 h 2362"/>
                  <a:gd name="connsiteX0-51" fmla="*/ 2318 h 2362"/>
                  <a:gd name="connsiteY0-52" fmla="*/ 2318 h 2362"/>
                  <a:gd name="connsiteX1-53" fmla="*/ 2318 h 2362"/>
                  <a:gd name="connsiteY1-54" fmla="*/ 2318 h 2362"/>
                  <a:gd name="connsiteX2-55" fmla="*/ 2318 h 2362"/>
                  <a:gd name="connsiteY2-56" fmla="*/ 2318 h 2362"/>
                  <a:gd name="connsiteX3-57" fmla="*/ 2318 h 2362"/>
                  <a:gd name="connsiteY3-58" fmla="*/ 2318 h 2362"/>
                  <a:gd name="connsiteX4-59" fmla="*/ 2318 h 2362"/>
                  <a:gd name="connsiteY4-60" fmla="*/ 2318 h 2362"/>
                  <a:gd name="connsiteX0-61" fmla="*/ 2318 h 2362"/>
                  <a:gd name="connsiteY0-62" fmla="*/ 2318 h 2362"/>
                  <a:gd name="connsiteX1-63" fmla="*/ 2318 h 2362"/>
                  <a:gd name="connsiteY1-64" fmla="*/ 2318 h 2362"/>
                  <a:gd name="connsiteX2-65" fmla="*/ 2318 h 2362"/>
                  <a:gd name="connsiteY2-66" fmla="*/ 2318 h 2362"/>
                  <a:gd name="connsiteX3-67" fmla="*/ 2318 h 2362"/>
                  <a:gd name="connsiteY3-68" fmla="*/ 2318 h 2362"/>
                  <a:gd name="connsiteX4-69" fmla="*/ 2318 h 2362"/>
                  <a:gd name="connsiteY4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2-75" fmla="*/ 2318 h 2362"/>
                  <a:gd name="connsiteY2-76" fmla="*/ 2318 h 2362"/>
                  <a:gd name="connsiteX3-77" fmla="*/ 2318 h 2362"/>
                  <a:gd name="connsiteY3-78" fmla="*/ 2318 h 2362"/>
                  <a:gd name="connsiteX4-79" fmla="*/ 2318 h 2362"/>
                  <a:gd name="connsiteY4-80" fmla="*/ 2318 h 2362"/>
                  <a:gd name="connsiteX5" fmla="*/ 2318 h 2362"/>
                  <a:gd name="connsiteY5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3-87" fmla="*/ 2318 h 2362"/>
                  <a:gd name="connsiteY3-88" fmla="*/ 2318 h 2362"/>
                  <a:gd name="connsiteX4-89" fmla="*/ 2318 h 2362"/>
                  <a:gd name="connsiteY4-90" fmla="*/ 2318 h 2362"/>
                  <a:gd name="connsiteX5-91" fmla="*/ 2318 h 2362"/>
                  <a:gd name="connsiteY5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3-99" fmla="*/ 2318 h 2362"/>
                  <a:gd name="connsiteY3-100" fmla="*/ 2318 h 2362"/>
                  <a:gd name="connsiteX4-101" fmla="*/ 2318 h 2362"/>
                  <a:gd name="connsiteY4-102" fmla="*/ 2318 h 2362"/>
                  <a:gd name="connsiteX5-103" fmla="*/ 2318 h 2362"/>
                  <a:gd name="connsiteY5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3-111" fmla="*/ 2318 h 2362"/>
                  <a:gd name="connsiteY3-112" fmla="*/ 2318 h 2362"/>
                  <a:gd name="connsiteX4-113" fmla="*/ 2318 h 2362"/>
                  <a:gd name="connsiteY4-114" fmla="*/ 2318 h 2362"/>
                  <a:gd name="connsiteX5-115" fmla="*/ 2318 h 2362"/>
                  <a:gd name="connsiteY5-116" fmla="*/ 2318 h 2362"/>
                  <a:gd name="connsiteX6" fmla="*/ 2318 h 2362"/>
                  <a:gd name="connsiteY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3-123" fmla="*/ 2318 h 2362"/>
                  <a:gd name="connsiteY3-124" fmla="*/ 2318 h 2362"/>
                  <a:gd name="connsiteX4-125" fmla="*/ 2318 h 2362"/>
                  <a:gd name="connsiteY4-126" fmla="*/ 2318 h 2362"/>
                  <a:gd name="connsiteX5-127" fmla="*/ 2318 h 2362"/>
                  <a:gd name="connsiteY5-128" fmla="*/ 2318 h 2362"/>
                  <a:gd name="connsiteX6-129" fmla="*/ 2318 h 2362"/>
                  <a:gd name="connsiteY6-130" fmla="*/ 2318 h 2362"/>
                  <a:gd name="connsiteX0-131" fmla="*/ 2318 h 2362"/>
                  <a:gd name="connsiteY0-132" fmla="*/ 2318 h 2362"/>
                  <a:gd name="connsiteX1-133" fmla="*/ 2318 h 2362"/>
                  <a:gd name="connsiteY1-134" fmla="*/ 2318 h 2362"/>
                  <a:gd name="connsiteX2-135" fmla="*/ 2318 h 2362"/>
                  <a:gd name="connsiteY2-136" fmla="*/ 2318 h 2362"/>
                  <a:gd name="connsiteX3-137" fmla="*/ 2318 h 2362"/>
                  <a:gd name="connsiteY3-138" fmla="*/ 2318 h 2362"/>
                  <a:gd name="connsiteX4-139" fmla="*/ 2318 h 2362"/>
                  <a:gd name="connsiteY4-140" fmla="*/ 2318 h 2362"/>
                  <a:gd name="connsiteX5-141" fmla="*/ 2318 h 2362"/>
                  <a:gd name="connsiteY5-142" fmla="*/ 2318 h 2362"/>
                  <a:gd name="connsiteX6-143" fmla="*/ 2318 h 2362"/>
                  <a:gd name="connsiteY6-144" fmla="*/ 2318 h 2362"/>
                  <a:gd name="connsiteX0-145" fmla="*/ 2318 h 2362"/>
                  <a:gd name="connsiteY0-146" fmla="*/ 2318 h 2362"/>
                  <a:gd name="connsiteX1-147" fmla="*/ 2318 h 2362"/>
                  <a:gd name="connsiteY1-148" fmla="*/ 2318 h 2362"/>
                  <a:gd name="connsiteX2-149" fmla="*/ 2318 h 2362"/>
                  <a:gd name="connsiteY2-150" fmla="*/ 2318 h 2362"/>
                  <a:gd name="connsiteX3-151" fmla="*/ 2318 h 2362"/>
                  <a:gd name="connsiteY3-152" fmla="*/ 2318 h 2362"/>
                  <a:gd name="connsiteX4-153" fmla="*/ 2318 h 2362"/>
                  <a:gd name="connsiteY4-154" fmla="*/ 2318 h 2362"/>
                  <a:gd name="connsiteX5-155" fmla="*/ 2318 h 2362"/>
                  <a:gd name="connsiteY5-156" fmla="*/ 2318 h 2362"/>
                  <a:gd name="connsiteX6-157" fmla="*/ 2318 h 2362"/>
                  <a:gd name="connsiteY6-158" fmla="*/ 2318 h 2362"/>
                  <a:gd name="connsiteX0-159" fmla="*/ 2318 h 2362"/>
                  <a:gd name="connsiteY0-160" fmla="*/ 2318 h 2362"/>
                  <a:gd name="connsiteX1-161" fmla="*/ 2318 h 2362"/>
                  <a:gd name="connsiteY1-162" fmla="*/ 2318 h 2362"/>
                  <a:gd name="connsiteX2-163" fmla="*/ 2318 h 2362"/>
                  <a:gd name="connsiteY2-164" fmla="*/ 2318 h 2362"/>
                  <a:gd name="connsiteX3-165" fmla="*/ 2318 h 2362"/>
                  <a:gd name="connsiteY3-166" fmla="*/ 2318 h 2362"/>
                  <a:gd name="connsiteX4-167" fmla="*/ 2318 h 2362"/>
                  <a:gd name="connsiteY4-168" fmla="*/ 2318 h 2362"/>
                  <a:gd name="connsiteX5-169" fmla="*/ 2318 h 2362"/>
                  <a:gd name="connsiteY5-170" fmla="*/ 2318 h 2362"/>
                  <a:gd name="connsiteX6-171" fmla="*/ 2318 h 2362"/>
                  <a:gd name="connsiteY6-172" fmla="*/ 2318 h 2362"/>
                  <a:gd name="connsiteX0-173" fmla="*/ 2318 h 2362"/>
                  <a:gd name="connsiteY0-174" fmla="*/ 2318 h 2362"/>
                  <a:gd name="connsiteX1-175" fmla="*/ 2318 h 2362"/>
                  <a:gd name="connsiteY1-176" fmla="*/ 2318 h 2362"/>
                  <a:gd name="connsiteX2-177" fmla="*/ 2318 h 2362"/>
                  <a:gd name="connsiteY2-178" fmla="*/ 2318 h 2362"/>
                  <a:gd name="connsiteX3-179" fmla="*/ 2318 h 2362"/>
                  <a:gd name="connsiteY3-180" fmla="*/ 2318 h 2362"/>
                  <a:gd name="connsiteX4-181" fmla="*/ 2318 h 2362"/>
                  <a:gd name="connsiteY4-182" fmla="*/ 2318 h 2362"/>
                  <a:gd name="connsiteX5-183" fmla="*/ 2318 h 2362"/>
                  <a:gd name="connsiteY5-184" fmla="*/ 2318 h 2362"/>
                  <a:gd name="connsiteX6-185" fmla="*/ 2318 h 2362"/>
                  <a:gd name="connsiteY6-186" fmla="*/ 2318 h 2362"/>
                  <a:gd name="connsiteX0-187" fmla="*/ 2318 h 2362"/>
                  <a:gd name="connsiteY0-188" fmla="*/ 2318 h 2362"/>
                  <a:gd name="connsiteX1-189" fmla="*/ 2318 h 2362"/>
                  <a:gd name="connsiteY1-190" fmla="*/ 2318 h 2362"/>
                  <a:gd name="connsiteX2-191" fmla="*/ 2318 h 2362"/>
                  <a:gd name="connsiteY2-192" fmla="*/ 2318 h 2362"/>
                  <a:gd name="connsiteX3-193" fmla="*/ 2318 h 2362"/>
                  <a:gd name="connsiteY3-194" fmla="*/ 2318 h 2362"/>
                  <a:gd name="connsiteX4-195" fmla="*/ 2318 h 2362"/>
                  <a:gd name="connsiteY4-196" fmla="*/ 2318 h 2362"/>
                  <a:gd name="connsiteX5-197" fmla="*/ 2318 h 2362"/>
                  <a:gd name="connsiteY5-198" fmla="*/ 2318 h 2362"/>
                  <a:gd name="connsiteX6-199" fmla="*/ 2318 h 2362"/>
                  <a:gd name="connsiteY6-200" fmla="*/ 2318 h 2362"/>
                  <a:gd name="connsiteX0-201" fmla="*/ 2318 h 2362"/>
                  <a:gd name="connsiteY0-202" fmla="*/ 2318 h 2362"/>
                  <a:gd name="connsiteX1-203" fmla="*/ 2318 h 2362"/>
                  <a:gd name="connsiteY1-204" fmla="*/ 2318 h 2362"/>
                  <a:gd name="connsiteX2-205" fmla="*/ 2318 h 2362"/>
                  <a:gd name="connsiteY2-206" fmla="*/ 2318 h 2362"/>
                  <a:gd name="connsiteX3-207" fmla="*/ 2318 h 2362"/>
                  <a:gd name="connsiteY3-208" fmla="*/ 2318 h 2362"/>
                  <a:gd name="connsiteX4-209" fmla="*/ 2318 h 2362"/>
                  <a:gd name="connsiteY4-210" fmla="*/ 2318 h 2362"/>
                  <a:gd name="connsiteX5-211" fmla="*/ 2318 h 2362"/>
                  <a:gd name="connsiteY5-212" fmla="*/ 2318 h 2362"/>
                  <a:gd name="connsiteX6-213" fmla="*/ 2318 h 2362"/>
                  <a:gd name="connsiteY6-214" fmla="*/ 2318 h 2362"/>
                  <a:gd name="connsiteX0-215" fmla="*/ 2318 h 2362"/>
                  <a:gd name="connsiteY0-216" fmla="*/ 2318 h 2362"/>
                  <a:gd name="connsiteX1-217" fmla="*/ 2318 h 2362"/>
                  <a:gd name="connsiteY1-218" fmla="*/ 2318 h 2362"/>
                  <a:gd name="connsiteX2-219" fmla="*/ 2318 h 2362"/>
                  <a:gd name="connsiteY2-220" fmla="*/ 2318 h 2362"/>
                  <a:gd name="connsiteX3-221" fmla="*/ 2318 h 2362"/>
                  <a:gd name="connsiteY3-222" fmla="*/ 2318 h 2362"/>
                  <a:gd name="connsiteX4-223" fmla="*/ 2318 h 2362"/>
                  <a:gd name="connsiteY4-224" fmla="*/ 2318 h 2362"/>
                  <a:gd name="connsiteX5-225" fmla="*/ 2318 h 2362"/>
                  <a:gd name="connsiteY5-226" fmla="*/ 2318 h 2362"/>
                  <a:gd name="connsiteX6-227" fmla="*/ 2318 h 2362"/>
                  <a:gd name="connsiteY6-228" fmla="*/ 2318 h 2362"/>
                  <a:gd name="connsiteX0-229" fmla="*/ 2318 h 2362"/>
                  <a:gd name="connsiteY0-230" fmla="*/ 2318 h 2362"/>
                  <a:gd name="connsiteX1-231" fmla="*/ 2318 h 2362"/>
                  <a:gd name="connsiteY1-232" fmla="*/ 2318 h 2362"/>
                  <a:gd name="connsiteX2-233" fmla="*/ 2318 h 2362"/>
                  <a:gd name="connsiteY2-234" fmla="*/ 2318 h 2362"/>
                  <a:gd name="connsiteX3-235" fmla="*/ 2318 h 2362"/>
                  <a:gd name="connsiteY3-236" fmla="*/ 2318 h 2362"/>
                  <a:gd name="connsiteX4-237" fmla="*/ 2318 h 2362"/>
                  <a:gd name="connsiteY4-238" fmla="*/ 2318 h 2362"/>
                  <a:gd name="connsiteX5-239" fmla="*/ 2318 h 2362"/>
                  <a:gd name="connsiteY5-240" fmla="*/ 2318 h 2362"/>
                  <a:gd name="connsiteX6-241" fmla="*/ 2318 h 2362"/>
                  <a:gd name="connsiteY6-242" fmla="*/ 2318 h 2362"/>
                  <a:gd name="connsiteX0-243" fmla="*/ 2318 h 2362"/>
                  <a:gd name="connsiteY0-244" fmla="*/ 2318 h 2362"/>
                  <a:gd name="connsiteX1-245" fmla="*/ 2318 h 2362"/>
                  <a:gd name="connsiteY1-246" fmla="*/ 2318 h 2362"/>
                  <a:gd name="connsiteX2-247" fmla="*/ 2318 h 2362"/>
                  <a:gd name="connsiteY2-248" fmla="*/ 2318 h 2362"/>
                  <a:gd name="connsiteX3-249" fmla="*/ 2318 h 2362"/>
                  <a:gd name="connsiteY3-250" fmla="*/ 2318 h 2362"/>
                  <a:gd name="connsiteX4-251" fmla="*/ 2318 h 2362"/>
                  <a:gd name="connsiteY4-252" fmla="*/ 2318 h 2362"/>
                  <a:gd name="connsiteX5-253" fmla="*/ 2318 h 2362"/>
                  <a:gd name="connsiteY5-254" fmla="*/ 2318 h 2362"/>
                  <a:gd name="connsiteX6-255" fmla="*/ 2318 h 2362"/>
                  <a:gd name="connsiteY6-256" fmla="*/ 2318 h 2362"/>
                  <a:gd name="connsiteX0-257" fmla="*/ 2318 h 2362"/>
                  <a:gd name="connsiteY0-258" fmla="*/ 2318 h 2362"/>
                  <a:gd name="connsiteX1-259" fmla="*/ 2318 h 2362"/>
                  <a:gd name="connsiteY1-260" fmla="*/ 2318 h 2362"/>
                  <a:gd name="connsiteX2-261" fmla="*/ 2318 h 2362"/>
                  <a:gd name="connsiteY2-262" fmla="*/ 2318 h 2362"/>
                  <a:gd name="connsiteX3-263" fmla="*/ 2318 h 2362"/>
                  <a:gd name="connsiteY3-264" fmla="*/ 2318 h 2362"/>
                  <a:gd name="connsiteX4-265" fmla="*/ 2318 h 2362"/>
                  <a:gd name="connsiteY4-266" fmla="*/ 2318 h 2362"/>
                  <a:gd name="connsiteX5-267" fmla="*/ 2318 h 2362"/>
                  <a:gd name="connsiteY5-268" fmla="*/ 2318 h 2362"/>
                  <a:gd name="connsiteX6-269" fmla="*/ 2318 h 2362"/>
                  <a:gd name="connsiteY6-270" fmla="*/ 2318 h 2362"/>
                  <a:gd name="connsiteX0-271" fmla="*/ 2318 h 2362"/>
                  <a:gd name="connsiteY0-272" fmla="*/ 2318 h 2362"/>
                  <a:gd name="connsiteX1-273" fmla="*/ 2318 h 2362"/>
                  <a:gd name="connsiteY1-274" fmla="*/ 2318 h 2362"/>
                  <a:gd name="connsiteX2-275" fmla="*/ 2318 h 2362"/>
                  <a:gd name="connsiteY2-276" fmla="*/ 2318 h 2362"/>
                  <a:gd name="connsiteX3-277" fmla="*/ 2318 h 2362"/>
                  <a:gd name="connsiteY3-278" fmla="*/ 2318 h 2362"/>
                  <a:gd name="connsiteX4-279" fmla="*/ 2318 h 2362"/>
                  <a:gd name="connsiteY4-280" fmla="*/ 2318 h 2362"/>
                  <a:gd name="connsiteX5-281" fmla="*/ 2318 h 2362"/>
                  <a:gd name="connsiteY5-282" fmla="*/ 2318 h 2362"/>
                  <a:gd name="connsiteX6-283" fmla="*/ 2318 h 2362"/>
                  <a:gd name="connsiteY6-284" fmla="*/ 2318 h 2362"/>
                  <a:gd name="connsiteX0-285" fmla="*/ 2318 h 2362"/>
                  <a:gd name="connsiteY0-286" fmla="*/ 2318 h 2362"/>
                  <a:gd name="connsiteX1-287" fmla="*/ 2318 h 2362"/>
                  <a:gd name="connsiteY1-288" fmla="*/ 2318 h 2362"/>
                  <a:gd name="connsiteX2-289" fmla="*/ 2318 h 2362"/>
                  <a:gd name="connsiteY2-290" fmla="*/ 2318 h 2362"/>
                  <a:gd name="connsiteX3-291" fmla="*/ 2318 h 2362"/>
                  <a:gd name="connsiteY3-292" fmla="*/ 2318 h 2362"/>
                  <a:gd name="connsiteX4-293" fmla="*/ 2318 h 2362"/>
                  <a:gd name="connsiteY4-294" fmla="*/ 2318 h 2362"/>
                  <a:gd name="connsiteX5-295" fmla="*/ 2318 h 2362"/>
                  <a:gd name="connsiteY5-296" fmla="*/ 2318 h 2362"/>
                  <a:gd name="connsiteX0-297" fmla="*/ 2318 h 2362"/>
                  <a:gd name="connsiteY0-298" fmla="*/ 2318 h 2362"/>
                  <a:gd name="connsiteX1-299" fmla="*/ 2318 h 2362"/>
                  <a:gd name="connsiteY1-300" fmla="*/ 2318 h 2362"/>
                  <a:gd name="connsiteX2-301" fmla="*/ 2318 h 2362"/>
                  <a:gd name="connsiteY2-302" fmla="*/ 2318 h 2362"/>
                  <a:gd name="connsiteX3-303" fmla="*/ 2318 h 2362"/>
                  <a:gd name="connsiteY3-304" fmla="*/ 2318 h 2362"/>
                  <a:gd name="connsiteX4-305" fmla="*/ 2318 h 2362"/>
                  <a:gd name="connsiteY4-306" fmla="*/ 2318 h 2362"/>
                  <a:gd name="connsiteX5-307" fmla="*/ 2318 h 2362"/>
                  <a:gd name="connsiteY5-308" fmla="*/ 2318 h 2362"/>
                  <a:gd name="connsiteX0-309" fmla="*/ 2318 h 2362"/>
                  <a:gd name="connsiteY0-310" fmla="*/ 2318 h 2362"/>
                  <a:gd name="connsiteX1-311" fmla="*/ 2318 h 2362"/>
                  <a:gd name="connsiteY1-312" fmla="*/ 2318 h 2362"/>
                  <a:gd name="connsiteX2-313" fmla="*/ 2318 h 2362"/>
                  <a:gd name="connsiteY2-314" fmla="*/ 2318 h 2362"/>
                  <a:gd name="connsiteX3-315" fmla="*/ 2318 h 2362"/>
                  <a:gd name="connsiteY3-316" fmla="*/ 2318 h 2362"/>
                  <a:gd name="connsiteX4-317" fmla="*/ 2318 h 2362"/>
                  <a:gd name="connsiteY4-318" fmla="*/ 2318 h 2362"/>
                  <a:gd name="connsiteX5-319" fmla="*/ 2318 h 2362"/>
                  <a:gd name="connsiteY5-320" fmla="*/ 2318 h 2362"/>
                  <a:gd name="connsiteX0-321" fmla="*/ 2318 h 2362"/>
                  <a:gd name="connsiteY0-322" fmla="*/ 2318 h 2362"/>
                  <a:gd name="connsiteX1-323" fmla="*/ 2318 h 2362"/>
                  <a:gd name="connsiteY1-324" fmla="*/ 2318 h 2362"/>
                  <a:gd name="connsiteX2-325" fmla="*/ 2318 h 2362"/>
                  <a:gd name="connsiteY2-326" fmla="*/ 2318 h 2362"/>
                  <a:gd name="connsiteX3-327" fmla="*/ 2318 h 2362"/>
                  <a:gd name="connsiteY3-328" fmla="*/ 2318 h 2362"/>
                  <a:gd name="connsiteX4-329" fmla="*/ 2318 h 2362"/>
                  <a:gd name="connsiteY4-330" fmla="*/ 2318 h 2362"/>
                  <a:gd name="connsiteX5-331" fmla="*/ 2318 h 2362"/>
                  <a:gd name="connsiteY5-332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noFill/>
              <a:ln w="22225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椭圆 31"/>
              <p:cNvSpPr/>
              <p:nvPr/>
            </p:nvSpPr>
            <p:spPr>
              <a:xfrm>
                <a:off x="3942591" y="3353195"/>
                <a:ext cx="117417" cy="100698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4" fmla="*/ 2318 h 2362"/>
                  <a:gd name="connsiteY4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4-9" fmla="*/ 2318 h 2362"/>
                  <a:gd name="connsiteY4-10" fmla="*/ 2318 h 2362"/>
                  <a:gd name="connsiteX0-11" fmla="*/ 2318 h 2362"/>
                  <a:gd name="connsiteY0-12" fmla="*/ 2318 h 2362"/>
                  <a:gd name="connsiteX1-13" fmla="*/ 2318 h 2362"/>
                  <a:gd name="connsiteY1-14" fmla="*/ 2318 h 2362"/>
                  <a:gd name="connsiteX2-15" fmla="*/ 2318 h 2362"/>
                  <a:gd name="connsiteY2-16" fmla="*/ 2318 h 2362"/>
                  <a:gd name="connsiteX3-17" fmla="*/ 2318 h 2362"/>
                  <a:gd name="connsiteY3-18" fmla="*/ 2318 h 2362"/>
                  <a:gd name="connsiteX4-19" fmla="*/ 2318 h 2362"/>
                  <a:gd name="connsiteY4-20" fmla="*/ 2318 h 2362"/>
                  <a:gd name="connsiteX0-21" fmla="*/ 2318 h 2362"/>
                  <a:gd name="connsiteY0-22" fmla="*/ 2318 h 2362"/>
                  <a:gd name="connsiteX1-23" fmla="*/ 2318 h 2362"/>
                  <a:gd name="connsiteY1-24" fmla="*/ 2318 h 2362"/>
                  <a:gd name="connsiteX2-25" fmla="*/ 2318 h 2362"/>
                  <a:gd name="connsiteY2-26" fmla="*/ 2318 h 2362"/>
                  <a:gd name="connsiteX3-27" fmla="*/ 2318 h 2362"/>
                  <a:gd name="connsiteY3-28" fmla="*/ 2318 h 2362"/>
                  <a:gd name="connsiteX4-29" fmla="*/ 2318 h 2362"/>
                  <a:gd name="connsiteY4-30" fmla="*/ 2318 h 2362"/>
                  <a:gd name="connsiteX0-31" fmla="*/ 2318 h 2362"/>
                  <a:gd name="connsiteY0-32" fmla="*/ 2318 h 2362"/>
                  <a:gd name="connsiteX1-33" fmla="*/ 2318 h 2362"/>
                  <a:gd name="connsiteY1-34" fmla="*/ 2318 h 2362"/>
                  <a:gd name="connsiteX2-35" fmla="*/ 2318 h 2362"/>
                  <a:gd name="connsiteY2-36" fmla="*/ 2318 h 2362"/>
                  <a:gd name="connsiteX3-37" fmla="*/ 2318 h 2362"/>
                  <a:gd name="connsiteY3-38" fmla="*/ 2318 h 2362"/>
                  <a:gd name="connsiteX4-39" fmla="*/ 2318 h 2362"/>
                  <a:gd name="connsiteY4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4-49" fmla="*/ 2318 h 2362"/>
                  <a:gd name="connsiteY4-50" fmla="*/ 2318 h 2362"/>
                  <a:gd name="connsiteX0-51" fmla="*/ 2318 h 2362"/>
                  <a:gd name="connsiteY0-52" fmla="*/ 2318 h 2362"/>
                  <a:gd name="connsiteX1-53" fmla="*/ 2318 h 2362"/>
                  <a:gd name="connsiteY1-54" fmla="*/ 2318 h 2362"/>
                  <a:gd name="connsiteX2-55" fmla="*/ 2318 h 2362"/>
                  <a:gd name="connsiteY2-56" fmla="*/ 2318 h 2362"/>
                  <a:gd name="connsiteX3-57" fmla="*/ 2318 h 2362"/>
                  <a:gd name="connsiteY3-58" fmla="*/ 2318 h 2362"/>
                  <a:gd name="connsiteX4-59" fmla="*/ 2318 h 2362"/>
                  <a:gd name="connsiteY4-60" fmla="*/ 2318 h 2362"/>
                  <a:gd name="connsiteX0-61" fmla="*/ 2318 h 2362"/>
                  <a:gd name="connsiteY0-62" fmla="*/ 2318 h 2362"/>
                  <a:gd name="connsiteX1-63" fmla="*/ 2318 h 2362"/>
                  <a:gd name="connsiteY1-64" fmla="*/ 2318 h 2362"/>
                  <a:gd name="connsiteX2-65" fmla="*/ 2318 h 2362"/>
                  <a:gd name="connsiteY2-66" fmla="*/ 2318 h 2362"/>
                  <a:gd name="connsiteX3-67" fmla="*/ 2318 h 2362"/>
                  <a:gd name="connsiteY3-68" fmla="*/ 2318 h 2362"/>
                  <a:gd name="connsiteX4-69" fmla="*/ 2318 h 2362"/>
                  <a:gd name="connsiteY4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2-75" fmla="*/ 2318 h 2362"/>
                  <a:gd name="connsiteY2-76" fmla="*/ 2318 h 2362"/>
                  <a:gd name="connsiteX3-77" fmla="*/ 2318 h 2362"/>
                  <a:gd name="connsiteY3-78" fmla="*/ 2318 h 2362"/>
                  <a:gd name="connsiteX4-79" fmla="*/ 2318 h 2362"/>
                  <a:gd name="connsiteY4-80" fmla="*/ 2318 h 2362"/>
                  <a:gd name="connsiteX5" fmla="*/ 2318 h 2362"/>
                  <a:gd name="connsiteY5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3-87" fmla="*/ 2318 h 2362"/>
                  <a:gd name="connsiteY3-88" fmla="*/ 2318 h 2362"/>
                  <a:gd name="connsiteX4-89" fmla="*/ 2318 h 2362"/>
                  <a:gd name="connsiteY4-90" fmla="*/ 2318 h 2362"/>
                  <a:gd name="connsiteX5-91" fmla="*/ 2318 h 2362"/>
                  <a:gd name="connsiteY5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3-99" fmla="*/ 2318 h 2362"/>
                  <a:gd name="connsiteY3-100" fmla="*/ 2318 h 2362"/>
                  <a:gd name="connsiteX4-101" fmla="*/ 2318 h 2362"/>
                  <a:gd name="connsiteY4-102" fmla="*/ 2318 h 2362"/>
                  <a:gd name="connsiteX5-103" fmla="*/ 2318 h 2362"/>
                  <a:gd name="connsiteY5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3-111" fmla="*/ 2318 h 2362"/>
                  <a:gd name="connsiteY3-112" fmla="*/ 2318 h 2362"/>
                  <a:gd name="connsiteX4-113" fmla="*/ 2318 h 2362"/>
                  <a:gd name="connsiteY4-114" fmla="*/ 2318 h 2362"/>
                  <a:gd name="connsiteX5-115" fmla="*/ 2318 h 2362"/>
                  <a:gd name="connsiteY5-116" fmla="*/ 2318 h 2362"/>
                  <a:gd name="connsiteX6" fmla="*/ 2318 h 2362"/>
                  <a:gd name="connsiteY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3-123" fmla="*/ 2318 h 2362"/>
                  <a:gd name="connsiteY3-124" fmla="*/ 2318 h 2362"/>
                  <a:gd name="connsiteX4-125" fmla="*/ 2318 h 2362"/>
                  <a:gd name="connsiteY4-126" fmla="*/ 2318 h 2362"/>
                  <a:gd name="connsiteX5-127" fmla="*/ 2318 h 2362"/>
                  <a:gd name="connsiteY5-128" fmla="*/ 2318 h 2362"/>
                  <a:gd name="connsiteX6-129" fmla="*/ 2318 h 2362"/>
                  <a:gd name="connsiteY6-130" fmla="*/ 2318 h 2362"/>
                  <a:gd name="connsiteX0-131" fmla="*/ 2318 h 2362"/>
                  <a:gd name="connsiteY0-132" fmla="*/ 2318 h 2362"/>
                  <a:gd name="connsiteX1-133" fmla="*/ 2318 h 2362"/>
                  <a:gd name="connsiteY1-134" fmla="*/ 2318 h 2362"/>
                  <a:gd name="connsiteX2-135" fmla="*/ 2318 h 2362"/>
                  <a:gd name="connsiteY2-136" fmla="*/ 2318 h 2362"/>
                  <a:gd name="connsiteX3-137" fmla="*/ 2318 h 2362"/>
                  <a:gd name="connsiteY3-138" fmla="*/ 2318 h 2362"/>
                  <a:gd name="connsiteX4-139" fmla="*/ 2318 h 2362"/>
                  <a:gd name="connsiteY4-140" fmla="*/ 2318 h 2362"/>
                  <a:gd name="connsiteX5-141" fmla="*/ 2318 h 2362"/>
                  <a:gd name="connsiteY5-142" fmla="*/ 2318 h 2362"/>
                  <a:gd name="connsiteX6-143" fmla="*/ 2318 h 2362"/>
                  <a:gd name="connsiteY6-144" fmla="*/ 2318 h 2362"/>
                  <a:gd name="connsiteX0-145" fmla="*/ 2318 h 2362"/>
                  <a:gd name="connsiteY0-146" fmla="*/ 2318 h 2362"/>
                  <a:gd name="connsiteX1-147" fmla="*/ 2318 h 2362"/>
                  <a:gd name="connsiteY1-148" fmla="*/ 2318 h 2362"/>
                  <a:gd name="connsiteX2-149" fmla="*/ 2318 h 2362"/>
                  <a:gd name="connsiteY2-150" fmla="*/ 2318 h 2362"/>
                  <a:gd name="connsiteX3-151" fmla="*/ 2318 h 2362"/>
                  <a:gd name="connsiteY3-152" fmla="*/ 2318 h 2362"/>
                  <a:gd name="connsiteX4-153" fmla="*/ 2318 h 2362"/>
                  <a:gd name="connsiteY4-154" fmla="*/ 2318 h 2362"/>
                  <a:gd name="connsiteX5-155" fmla="*/ 2318 h 2362"/>
                  <a:gd name="connsiteY5-156" fmla="*/ 2318 h 2362"/>
                  <a:gd name="connsiteX6-157" fmla="*/ 2318 h 2362"/>
                  <a:gd name="connsiteY6-158" fmla="*/ 2318 h 2362"/>
                  <a:gd name="connsiteX0-159" fmla="*/ 2318 h 2362"/>
                  <a:gd name="connsiteY0-160" fmla="*/ 2318 h 2362"/>
                  <a:gd name="connsiteX1-161" fmla="*/ 2318 h 2362"/>
                  <a:gd name="connsiteY1-162" fmla="*/ 2318 h 2362"/>
                  <a:gd name="connsiteX2-163" fmla="*/ 2318 h 2362"/>
                  <a:gd name="connsiteY2-164" fmla="*/ 2318 h 2362"/>
                  <a:gd name="connsiteX3-165" fmla="*/ 2318 h 2362"/>
                  <a:gd name="connsiteY3-166" fmla="*/ 2318 h 2362"/>
                  <a:gd name="connsiteX4-167" fmla="*/ 2318 h 2362"/>
                  <a:gd name="connsiteY4-168" fmla="*/ 2318 h 2362"/>
                  <a:gd name="connsiteX5-169" fmla="*/ 2318 h 2362"/>
                  <a:gd name="connsiteY5-170" fmla="*/ 2318 h 2362"/>
                  <a:gd name="connsiteX6-171" fmla="*/ 2318 h 2362"/>
                  <a:gd name="connsiteY6-172" fmla="*/ 2318 h 2362"/>
                  <a:gd name="connsiteX0-173" fmla="*/ 2318 h 2362"/>
                  <a:gd name="connsiteY0-174" fmla="*/ 2318 h 2362"/>
                  <a:gd name="connsiteX1-175" fmla="*/ 2318 h 2362"/>
                  <a:gd name="connsiteY1-176" fmla="*/ 2318 h 2362"/>
                  <a:gd name="connsiteX2-177" fmla="*/ 2318 h 2362"/>
                  <a:gd name="connsiteY2-178" fmla="*/ 2318 h 2362"/>
                  <a:gd name="connsiteX3-179" fmla="*/ 2318 h 2362"/>
                  <a:gd name="connsiteY3-180" fmla="*/ 2318 h 2362"/>
                  <a:gd name="connsiteX4-181" fmla="*/ 2318 h 2362"/>
                  <a:gd name="connsiteY4-182" fmla="*/ 2318 h 2362"/>
                  <a:gd name="connsiteX5-183" fmla="*/ 2318 h 2362"/>
                  <a:gd name="connsiteY5-184" fmla="*/ 2318 h 2362"/>
                  <a:gd name="connsiteX6-185" fmla="*/ 2318 h 2362"/>
                  <a:gd name="connsiteY6-186" fmla="*/ 2318 h 2362"/>
                  <a:gd name="connsiteX0-187" fmla="*/ 2318 h 2362"/>
                  <a:gd name="connsiteY0-188" fmla="*/ 2318 h 2362"/>
                  <a:gd name="connsiteX1-189" fmla="*/ 2318 h 2362"/>
                  <a:gd name="connsiteY1-190" fmla="*/ 2318 h 2362"/>
                  <a:gd name="connsiteX2-191" fmla="*/ 2318 h 2362"/>
                  <a:gd name="connsiteY2-192" fmla="*/ 2318 h 2362"/>
                  <a:gd name="connsiteX3-193" fmla="*/ 2318 h 2362"/>
                  <a:gd name="connsiteY3-194" fmla="*/ 2318 h 2362"/>
                  <a:gd name="connsiteX4-195" fmla="*/ 2318 h 2362"/>
                  <a:gd name="connsiteY4-196" fmla="*/ 2318 h 2362"/>
                  <a:gd name="connsiteX5-197" fmla="*/ 2318 h 2362"/>
                  <a:gd name="connsiteY5-198" fmla="*/ 2318 h 2362"/>
                  <a:gd name="connsiteX6-199" fmla="*/ 2318 h 2362"/>
                  <a:gd name="connsiteY6-200" fmla="*/ 2318 h 2362"/>
                  <a:gd name="connsiteX0-201" fmla="*/ 2318 h 2362"/>
                  <a:gd name="connsiteY0-202" fmla="*/ 2318 h 2362"/>
                  <a:gd name="connsiteX1-203" fmla="*/ 2318 h 2362"/>
                  <a:gd name="connsiteY1-204" fmla="*/ 2318 h 2362"/>
                  <a:gd name="connsiteX2-205" fmla="*/ 2318 h 2362"/>
                  <a:gd name="connsiteY2-206" fmla="*/ 2318 h 2362"/>
                  <a:gd name="connsiteX3-207" fmla="*/ 2318 h 2362"/>
                  <a:gd name="connsiteY3-208" fmla="*/ 2318 h 2362"/>
                  <a:gd name="connsiteX4-209" fmla="*/ 2318 h 2362"/>
                  <a:gd name="connsiteY4-210" fmla="*/ 2318 h 2362"/>
                  <a:gd name="connsiteX5-211" fmla="*/ 2318 h 2362"/>
                  <a:gd name="connsiteY5-212" fmla="*/ 2318 h 2362"/>
                  <a:gd name="connsiteX6-213" fmla="*/ 2318 h 2362"/>
                  <a:gd name="connsiteY6-214" fmla="*/ 2318 h 2362"/>
                  <a:gd name="connsiteX0-215" fmla="*/ 2318 h 2362"/>
                  <a:gd name="connsiteY0-216" fmla="*/ 2318 h 2362"/>
                  <a:gd name="connsiteX1-217" fmla="*/ 2318 h 2362"/>
                  <a:gd name="connsiteY1-218" fmla="*/ 2318 h 2362"/>
                  <a:gd name="connsiteX2-219" fmla="*/ 2318 h 2362"/>
                  <a:gd name="connsiteY2-220" fmla="*/ 2318 h 2362"/>
                  <a:gd name="connsiteX3-221" fmla="*/ 2318 h 2362"/>
                  <a:gd name="connsiteY3-222" fmla="*/ 2318 h 2362"/>
                  <a:gd name="connsiteX4-223" fmla="*/ 2318 h 2362"/>
                  <a:gd name="connsiteY4-224" fmla="*/ 2318 h 2362"/>
                  <a:gd name="connsiteX5-225" fmla="*/ 2318 h 2362"/>
                  <a:gd name="connsiteY5-226" fmla="*/ 2318 h 2362"/>
                  <a:gd name="connsiteX6-227" fmla="*/ 2318 h 2362"/>
                  <a:gd name="connsiteY6-228" fmla="*/ 2318 h 2362"/>
                  <a:gd name="connsiteX0-229" fmla="*/ 2318 h 2362"/>
                  <a:gd name="connsiteY0-230" fmla="*/ 2318 h 2362"/>
                  <a:gd name="connsiteX1-231" fmla="*/ 2318 h 2362"/>
                  <a:gd name="connsiteY1-232" fmla="*/ 2318 h 2362"/>
                  <a:gd name="connsiteX2-233" fmla="*/ 2318 h 2362"/>
                  <a:gd name="connsiteY2-234" fmla="*/ 2318 h 2362"/>
                  <a:gd name="connsiteX3-235" fmla="*/ 2318 h 2362"/>
                  <a:gd name="connsiteY3-236" fmla="*/ 2318 h 2362"/>
                  <a:gd name="connsiteX4-237" fmla="*/ 2318 h 2362"/>
                  <a:gd name="connsiteY4-238" fmla="*/ 2318 h 2362"/>
                  <a:gd name="connsiteX5-239" fmla="*/ 2318 h 2362"/>
                  <a:gd name="connsiteY5-240" fmla="*/ 2318 h 2362"/>
                  <a:gd name="connsiteX6-241" fmla="*/ 2318 h 2362"/>
                  <a:gd name="connsiteY6-242" fmla="*/ 2318 h 2362"/>
                  <a:gd name="connsiteX0-243" fmla="*/ 2318 h 2362"/>
                  <a:gd name="connsiteY0-244" fmla="*/ 2318 h 2362"/>
                  <a:gd name="connsiteX1-245" fmla="*/ 2318 h 2362"/>
                  <a:gd name="connsiteY1-246" fmla="*/ 2318 h 2362"/>
                  <a:gd name="connsiteX2-247" fmla="*/ 2318 h 2362"/>
                  <a:gd name="connsiteY2-248" fmla="*/ 2318 h 2362"/>
                  <a:gd name="connsiteX3-249" fmla="*/ 2318 h 2362"/>
                  <a:gd name="connsiteY3-250" fmla="*/ 2318 h 2362"/>
                  <a:gd name="connsiteX4-251" fmla="*/ 2318 h 2362"/>
                  <a:gd name="connsiteY4-252" fmla="*/ 2318 h 2362"/>
                  <a:gd name="connsiteX5-253" fmla="*/ 2318 h 2362"/>
                  <a:gd name="connsiteY5-254" fmla="*/ 2318 h 2362"/>
                  <a:gd name="connsiteX6-255" fmla="*/ 2318 h 2362"/>
                  <a:gd name="connsiteY6-256" fmla="*/ 2318 h 2362"/>
                  <a:gd name="connsiteX0-257" fmla="*/ 2318 h 2362"/>
                  <a:gd name="connsiteY0-258" fmla="*/ 2318 h 2362"/>
                  <a:gd name="connsiteX1-259" fmla="*/ 2318 h 2362"/>
                  <a:gd name="connsiteY1-260" fmla="*/ 2318 h 2362"/>
                  <a:gd name="connsiteX2-261" fmla="*/ 2318 h 2362"/>
                  <a:gd name="connsiteY2-262" fmla="*/ 2318 h 2362"/>
                  <a:gd name="connsiteX3-263" fmla="*/ 2318 h 2362"/>
                  <a:gd name="connsiteY3-264" fmla="*/ 2318 h 2362"/>
                  <a:gd name="connsiteX4-265" fmla="*/ 2318 h 2362"/>
                  <a:gd name="connsiteY4-266" fmla="*/ 2318 h 2362"/>
                  <a:gd name="connsiteX5-267" fmla="*/ 2318 h 2362"/>
                  <a:gd name="connsiteY5-268" fmla="*/ 2318 h 2362"/>
                  <a:gd name="connsiteX6-269" fmla="*/ 2318 h 2362"/>
                  <a:gd name="connsiteY6-270" fmla="*/ 2318 h 2362"/>
                  <a:gd name="connsiteX0-271" fmla="*/ 2318 h 2362"/>
                  <a:gd name="connsiteY0-272" fmla="*/ 2318 h 2362"/>
                  <a:gd name="connsiteX1-273" fmla="*/ 2318 h 2362"/>
                  <a:gd name="connsiteY1-274" fmla="*/ 2318 h 2362"/>
                  <a:gd name="connsiteX2-275" fmla="*/ 2318 h 2362"/>
                  <a:gd name="connsiteY2-276" fmla="*/ 2318 h 2362"/>
                  <a:gd name="connsiteX3-277" fmla="*/ 2318 h 2362"/>
                  <a:gd name="connsiteY3-278" fmla="*/ 2318 h 2362"/>
                  <a:gd name="connsiteX4-279" fmla="*/ 2318 h 2362"/>
                  <a:gd name="connsiteY4-280" fmla="*/ 2318 h 2362"/>
                  <a:gd name="connsiteX5-281" fmla="*/ 2318 h 2362"/>
                  <a:gd name="connsiteY5-282" fmla="*/ 2318 h 2362"/>
                  <a:gd name="connsiteX6-283" fmla="*/ 2318 h 2362"/>
                  <a:gd name="connsiteY6-284" fmla="*/ 2318 h 2362"/>
                  <a:gd name="connsiteX0-285" fmla="*/ 2318 h 2362"/>
                  <a:gd name="connsiteY0-286" fmla="*/ 2318 h 2362"/>
                  <a:gd name="connsiteX1-287" fmla="*/ 2318 h 2362"/>
                  <a:gd name="connsiteY1-288" fmla="*/ 2318 h 2362"/>
                  <a:gd name="connsiteX2-289" fmla="*/ 2318 h 2362"/>
                  <a:gd name="connsiteY2-290" fmla="*/ 2318 h 2362"/>
                  <a:gd name="connsiteX3-291" fmla="*/ 2318 h 2362"/>
                  <a:gd name="connsiteY3-292" fmla="*/ 2318 h 2362"/>
                  <a:gd name="connsiteX4-293" fmla="*/ 2318 h 2362"/>
                  <a:gd name="connsiteY4-294" fmla="*/ 2318 h 2362"/>
                  <a:gd name="connsiteX5-295" fmla="*/ 2318 h 2362"/>
                  <a:gd name="connsiteY5-296" fmla="*/ 2318 h 2362"/>
                  <a:gd name="connsiteX0-297" fmla="*/ 2318 h 2362"/>
                  <a:gd name="connsiteY0-298" fmla="*/ 2318 h 2362"/>
                  <a:gd name="connsiteX1-299" fmla="*/ 2318 h 2362"/>
                  <a:gd name="connsiteY1-300" fmla="*/ 2318 h 2362"/>
                  <a:gd name="connsiteX2-301" fmla="*/ 2318 h 2362"/>
                  <a:gd name="connsiteY2-302" fmla="*/ 2318 h 2362"/>
                  <a:gd name="connsiteX3-303" fmla="*/ 2318 h 2362"/>
                  <a:gd name="connsiteY3-304" fmla="*/ 2318 h 2362"/>
                  <a:gd name="connsiteX4-305" fmla="*/ 2318 h 2362"/>
                  <a:gd name="connsiteY4-306" fmla="*/ 2318 h 2362"/>
                  <a:gd name="connsiteX5-307" fmla="*/ 2318 h 2362"/>
                  <a:gd name="connsiteY5-308" fmla="*/ 2318 h 2362"/>
                  <a:gd name="connsiteX0-309" fmla="*/ 2318 h 2362"/>
                  <a:gd name="connsiteY0-310" fmla="*/ 2318 h 2362"/>
                  <a:gd name="connsiteX1-311" fmla="*/ 2318 h 2362"/>
                  <a:gd name="connsiteY1-312" fmla="*/ 2318 h 2362"/>
                  <a:gd name="connsiteX2-313" fmla="*/ 2318 h 2362"/>
                  <a:gd name="connsiteY2-314" fmla="*/ 2318 h 2362"/>
                  <a:gd name="connsiteX3-315" fmla="*/ 2318 h 2362"/>
                  <a:gd name="connsiteY3-316" fmla="*/ 2318 h 2362"/>
                  <a:gd name="connsiteX4-317" fmla="*/ 2318 h 2362"/>
                  <a:gd name="connsiteY4-318" fmla="*/ 2318 h 2362"/>
                  <a:gd name="connsiteX5-319" fmla="*/ 2318 h 2362"/>
                  <a:gd name="connsiteY5-320" fmla="*/ 2318 h 2362"/>
                  <a:gd name="connsiteX0-321" fmla="*/ 2318 h 2362"/>
                  <a:gd name="connsiteY0-322" fmla="*/ 2318 h 2362"/>
                  <a:gd name="connsiteX1-323" fmla="*/ 2318 h 2362"/>
                  <a:gd name="connsiteY1-324" fmla="*/ 2318 h 2362"/>
                  <a:gd name="connsiteX2-325" fmla="*/ 2318 h 2362"/>
                  <a:gd name="connsiteY2-326" fmla="*/ 2318 h 2362"/>
                  <a:gd name="connsiteX3-327" fmla="*/ 2318 h 2362"/>
                  <a:gd name="connsiteY3-328" fmla="*/ 2318 h 2362"/>
                  <a:gd name="connsiteX4-329" fmla="*/ 2318 h 2362"/>
                  <a:gd name="connsiteY4-330" fmla="*/ 2318 h 2362"/>
                  <a:gd name="connsiteX5-331" fmla="*/ 2318 h 2362"/>
                  <a:gd name="connsiteY5-332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91" y="connsiteY5-92"/>
                  </a:cxn>
                </a:cxnLst>
                <a:rect l="l" t="t" r="r" b="b"/>
                <a:pathLst>
                  <a:path w="660438" h="653852">
                    <a:moveTo>
                      <a:pt x="128078" y="64927"/>
                    </a:moveTo>
                    <a:cubicBezTo>
                      <a:pt x="200406" y="22404"/>
                      <a:pt x="266694" y="-24807"/>
                      <a:pt x="410712" y="15051"/>
                    </a:cubicBezTo>
                    <a:cubicBezTo>
                      <a:pt x="554730" y="54909"/>
                      <a:pt x="671038" y="190221"/>
                      <a:pt x="659670" y="337329"/>
                    </a:cubicBezTo>
                    <a:cubicBezTo>
                      <a:pt x="648302" y="484437"/>
                      <a:pt x="512709" y="653852"/>
                      <a:pt x="331423" y="653852"/>
                    </a:cubicBezTo>
                    <a:cubicBezTo>
                      <a:pt x="150137" y="653852"/>
                      <a:pt x="14721" y="457153"/>
                      <a:pt x="3176" y="337329"/>
                    </a:cubicBezTo>
                    <a:cubicBezTo>
                      <a:pt x="-8369" y="217505"/>
                      <a:pt x="11590" y="209227"/>
                      <a:pt x="62645" y="134413"/>
                    </a:cubicBez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9050" cap="rnd">
                <a:solidFill>
                  <a:schemeClr val="tx1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  <p:sp>
          <p:nvSpPr>
            <p:cNvPr id="27" name="任意多边形 26"/>
            <p:cNvSpPr/>
            <p:nvPr/>
          </p:nvSpPr>
          <p:spPr>
            <a:xfrm>
              <a:off x="4976956" y="1665601"/>
              <a:ext cx="657427" cy="326972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0-1" fmla="*/ 2318 h 2362"/>
                <a:gd name="connsiteY0-2" fmla="*/ 2318 h 2362"/>
                <a:gd name="connsiteX1-3" fmla="*/ 2318 h 2362"/>
                <a:gd name="connsiteY1-4" fmla="*/ 2318 h 2362"/>
                <a:gd name="connsiteX2-5" fmla="*/ 2318 h 2362"/>
                <a:gd name="connsiteY2-6" fmla="*/ 2318 h 2362"/>
                <a:gd name="connsiteX3-7" fmla="*/ 2318 h 2362"/>
                <a:gd name="connsiteY3-8" fmla="*/ 2318 h 2362"/>
                <a:gd name="connsiteX4-9" fmla="*/ 2318 h 2362"/>
                <a:gd name="connsiteY4-10" fmla="*/ 2318 h 2362"/>
                <a:gd name="connsiteX5-11" fmla="*/ 2318 h 2362"/>
                <a:gd name="connsiteY5-12" fmla="*/ 2318 h 2362"/>
                <a:gd name="connsiteX6-13" fmla="*/ 2318 h 2362"/>
                <a:gd name="connsiteY6-14" fmla="*/ 2318 h 2362"/>
                <a:gd name="connsiteX7-15" fmla="*/ 2318 h 2362"/>
                <a:gd name="connsiteY7-16" fmla="*/ 2318 h 2362"/>
                <a:gd name="connsiteX8-17" fmla="*/ 2318 h 2362"/>
                <a:gd name="connsiteY8-18" fmla="*/ 2318 h 2362"/>
                <a:gd name="connsiteX9-19" fmla="*/ 2318 h 2362"/>
                <a:gd name="connsiteY9-20" fmla="*/ 2318 h 2362"/>
                <a:gd name="connsiteX10-21" fmla="*/ 2318 h 2362"/>
                <a:gd name="connsiteY10-22" fmla="*/ 2318 h 2362"/>
                <a:gd name="connsiteX11-23" fmla="*/ 2318 h 2362"/>
                <a:gd name="connsiteY11-24" fmla="*/ 2318 h 2362"/>
                <a:gd name="connsiteX12-25" fmla="*/ 2318 h 2362"/>
                <a:gd name="connsiteY12-26" fmla="*/ 2318 h 2362"/>
                <a:gd name="connsiteX13-27" fmla="*/ 2318 h 2362"/>
                <a:gd name="connsiteY13-28" fmla="*/ 2318 h 2362"/>
                <a:gd name="connsiteX0-29" fmla="*/ 2318 h 2362"/>
                <a:gd name="connsiteY0-30" fmla="*/ 2318 h 2362"/>
                <a:gd name="connsiteX1-31" fmla="*/ 2318 h 2362"/>
                <a:gd name="connsiteY1-32" fmla="*/ 2318 h 2362"/>
                <a:gd name="connsiteX2-33" fmla="*/ 2318 h 2362"/>
                <a:gd name="connsiteY2-34" fmla="*/ 2318 h 2362"/>
                <a:gd name="connsiteX3-35" fmla="*/ 2318 h 2362"/>
                <a:gd name="connsiteY3-36" fmla="*/ 2318 h 2362"/>
                <a:gd name="connsiteX4-37" fmla="*/ 2318 h 2362"/>
                <a:gd name="connsiteY4-38" fmla="*/ 2318 h 2362"/>
                <a:gd name="connsiteX5-39" fmla="*/ 2318 h 2362"/>
                <a:gd name="connsiteY5-40" fmla="*/ 2318 h 2362"/>
                <a:gd name="connsiteX6-41" fmla="*/ 2318 h 2362"/>
                <a:gd name="connsiteY6-42" fmla="*/ 2318 h 2362"/>
                <a:gd name="connsiteX7-43" fmla="*/ 2318 h 2362"/>
                <a:gd name="connsiteY7-44" fmla="*/ 2318 h 2362"/>
                <a:gd name="connsiteX8-45" fmla="*/ 2318 h 2362"/>
                <a:gd name="connsiteY8-46" fmla="*/ 2318 h 2362"/>
                <a:gd name="connsiteX9-47" fmla="*/ 2318 h 2362"/>
                <a:gd name="connsiteY9-48" fmla="*/ 2318 h 2362"/>
                <a:gd name="connsiteX10-49" fmla="*/ 2318 h 2362"/>
                <a:gd name="connsiteY10-50" fmla="*/ 2318 h 2362"/>
                <a:gd name="connsiteX11-51" fmla="*/ 2318 h 2362"/>
                <a:gd name="connsiteY11-52" fmla="*/ 2318 h 2362"/>
                <a:gd name="connsiteX12-53" fmla="*/ 2318 h 2362"/>
                <a:gd name="connsiteY12-54" fmla="*/ 2318 h 2362"/>
                <a:gd name="connsiteX13-55" fmla="*/ 2318 h 2362"/>
                <a:gd name="connsiteY13-56" fmla="*/ 2318 h 2362"/>
                <a:gd name="connsiteX0-57" fmla="*/ 2318 h 2362"/>
                <a:gd name="connsiteY0-58" fmla="*/ 2318 h 2362"/>
                <a:gd name="connsiteX1-59" fmla="*/ 2318 h 2362"/>
                <a:gd name="connsiteY1-60" fmla="*/ 2318 h 2362"/>
                <a:gd name="connsiteX2-61" fmla="*/ 2318 h 2362"/>
                <a:gd name="connsiteY2-62" fmla="*/ 2318 h 2362"/>
                <a:gd name="connsiteX3-63" fmla="*/ 2318 h 2362"/>
                <a:gd name="connsiteY3-64" fmla="*/ 2318 h 2362"/>
                <a:gd name="connsiteX4-65" fmla="*/ 2318 h 2362"/>
                <a:gd name="connsiteY4-66" fmla="*/ 2318 h 2362"/>
                <a:gd name="connsiteX5-67" fmla="*/ 2318 h 2362"/>
                <a:gd name="connsiteY5-68" fmla="*/ 2318 h 2362"/>
                <a:gd name="connsiteX6-69" fmla="*/ 2318 h 2362"/>
                <a:gd name="connsiteY6-70" fmla="*/ 2318 h 2362"/>
                <a:gd name="connsiteX7-71" fmla="*/ 2318 h 2362"/>
                <a:gd name="connsiteY7-72" fmla="*/ 2318 h 2362"/>
                <a:gd name="connsiteX8-73" fmla="*/ 2318 h 2362"/>
                <a:gd name="connsiteY8-74" fmla="*/ 2318 h 2362"/>
                <a:gd name="connsiteX9-75" fmla="*/ 2318 h 2362"/>
                <a:gd name="connsiteY9-76" fmla="*/ 2318 h 2362"/>
                <a:gd name="connsiteX10-77" fmla="*/ 2318 h 2362"/>
                <a:gd name="connsiteY10-78" fmla="*/ 2318 h 2362"/>
                <a:gd name="connsiteX11-79" fmla="*/ 2318 h 2362"/>
                <a:gd name="connsiteY11-80" fmla="*/ 2318 h 2362"/>
                <a:gd name="connsiteX12-81" fmla="*/ 2318 h 2362"/>
                <a:gd name="connsiteY12-82" fmla="*/ 2318 h 2362"/>
                <a:gd name="connsiteX13-83" fmla="*/ 2318 h 2362"/>
                <a:gd name="connsiteY13-84" fmla="*/ 2318 h 2362"/>
                <a:gd name="connsiteX0-85" fmla="*/ 2318 h 2362"/>
                <a:gd name="connsiteY0-86" fmla="*/ 2318 h 2362"/>
                <a:gd name="connsiteX1-87" fmla="*/ 2318 h 2362"/>
                <a:gd name="connsiteY1-88" fmla="*/ 2318 h 2362"/>
                <a:gd name="connsiteX2-89" fmla="*/ 2318 h 2362"/>
                <a:gd name="connsiteY2-90" fmla="*/ 2318 h 2362"/>
                <a:gd name="connsiteX3-91" fmla="*/ 2318 h 2362"/>
                <a:gd name="connsiteY3-92" fmla="*/ 2318 h 2362"/>
                <a:gd name="connsiteX4-93" fmla="*/ 2318 h 2362"/>
                <a:gd name="connsiteY4-94" fmla="*/ 2318 h 2362"/>
                <a:gd name="connsiteX5-95" fmla="*/ 2318 h 2362"/>
                <a:gd name="connsiteY5-96" fmla="*/ 2318 h 2362"/>
                <a:gd name="connsiteX6-97" fmla="*/ 2318 h 2362"/>
                <a:gd name="connsiteY6-98" fmla="*/ 2318 h 2362"/>
                <a:gd name="connsiteX7-99" fmla="*/ 2318 h 2362"/>
                <a:gd name="connsiteY7-100" fmla="*/ 2318 h 2362"/>
                <a:gd name="connsiteX8-101" fmla="*/ 2318 h 2362"/>
                <a:gd name="connsiteY8-102" fmla="*/ 2318 h 2362"/>
                <a:gd name="connsiteX9-103" fmla="*/ 2318 h 2362"/>
                <a:gd name="connsiteY9-104" fmla="*/ 2318 h 2362"/>
                <a:gd name="connsiteX10-105" fmla="*/ 2318 h 2362"/>
                <a:gd name="connsiteY10-106" fmla="*/ 2318 h 2362"/>
                <a:gd name="connsiteX11-107" fmla="*/ 2318 h 2362"/>
                <a:gd name="connsiteY11-108" fmla="*/ 2318 h 2362"/>
                <a:gd name="connsiteX12-109" fmla="*/ 2318 h 2362"/>
                <a:gd name="connsiteY12-110" fmla="*/ 2318 h 2362"/>
                <a:gd name="connsiteX13-111" fmla="*/ 2318 h 2362"/>
                <a:gd name="connsiteY13-112" fmla="*/ 2318 h 2362"/>
                <a:gd name="connsiteX0-113" fmla="*/ 2318 h 2362"/>
                <a:gd name="connsiteY0-114" fmla="*/ 2318 h 2362"/>
                <a:gd name="connsiteX1-115" fmla="*/ 2318 h 2362"/>
                <a:gd name="connsiteY1-116" fmla="*/ 2318 h 2362"/>
                <a:gd name="connsiteX2-117" fmla="*/ 2318 h 2362"/>
                <a:gd name="connsiteY2-118" fmla="*/ 2318 h 2362"/>
                <a:gd name="connsiteX3-119" fmla="*/ 2318 h 2362"/>
                <a:gd name="connsiteY3-120" fmla="*/ 2318 h 2362"/>
                <a:gd name="connsiteX4-121" fmla="*/ 2318 h 2362"/>
                <a:gd name="connsiteY4-122" fmla="*/ 2318 h 2362"/>
                <a:gd name="connsiteX5-123" fmla="*/ 2318 h 2362"/>
                <a:gd name="connsiteY5-124" fmla="*/ 2318 h 2362"/>
                <a:gd name="connsiteX6-125" fmla="*/ 2318 h 2362"/>
                <a:gd name="connsiteY6-126" fmla="*/ 2318 h 2362"/>
                <a:gd name="connsiteX7-127" fmla="*/ 2318 h 2362"/>
                <a:gd name="connsiteY7-128" fmla="*/ 2318 h 2362"/>
                <a:gd name="connsiteX8-129" fmla="*/ 2318 h 2362"/>
                <a:gd name="connsiteY8-130" fmla="*/ 2318 h 2362"/>
                <a:gd name="connsiteX9-131" fmla="*/ 2318 h 2362"/>
                <a:gd name="connsiteY9-132" fmla="*/ 2318 h 2362"/>
                <a:gd name="connsiteX10-133" fmla="*/ 2318 h 2362"/>
                <a:gd name="connsiteY10-134" fmla="*/ 2318 h 2362"/>
                <a:gd name="connsiteX11-135" fmla="*/ 2318 h 2362"/>
                <a:gd name="connsiteY11-136" fmla="*/ 2318 h 2362"/>
                <a:gd name="connsiteX12-137" fmla="*/ 2318 h 2362"/>
                <a:gd name="connsiteY12-138" fmla="*/ 2318 h 2362"/>
                <a:gd name="connsiteX13-139" fmla="*/ 2318 h 2362"/>
                <a:gd name="connsiteY13-140" fmla="*/ 2318 h 2362"/>
                <a:gd name="connsiteX0-141" fmla="*/ 2318 h 2362"/>
                <a:gd name="connsiteY0-142" fmla="*/ 2318 h 2362"/>
                <a:gd name="connsiteX1-143" fmla="*/ 2318 h 2362"/>
                <a:gd name="connsiteY1-144" fmla="*/ 2318 h 2362"/>
                <a:gd name="connsiteX2-145" fmla="*/ 2318 h 2362"/>
                <a:gd name="connsiteY2-146" fmla="*/ 2318 h 2362"/>
                <a:gd name="connsiteX3-147" fmla="*/ 2318 h 2362"/>
                <a:gd name="connsiteY3-148" fmla="*/ 2318 h 2362"/>
                <a:gd name="connsiteX4-149" fmla="*/ 2318 h 2362"/>
                <a:gd name="connsiteY4-150" fmla="*/ 2318 h 2362"/>
                <a:gd name="connsiteX5-151" fmla="*/ 2318 h 2362"/>
                <a:gd name="connsiteY5-152" fmla="*/ 2318 h 2362"/>
                <a:gd name="connsiteX6-153" fmla="*/ 2318 h 2362"/>
                <a:gd name="connsiteY6-154" fmla="*/ 2318 h 2362"/>
                <a:gd name="connsiteX7-155" fmla="*/ 2318 h 2362"/>
                <a:gd name="connsiteY7-156" fmla="*/ 2318 h 2362"/>
                <a:gd name="connsiteX8-157" fmla="*/ 2318 h 2362"/>
                <a:gd name="connsiteY8-158" fmla="*/ 2318 h 2362"/>
                <a:gd name="connsiteX9-159" fmla="*/ 2318 h 2362"/>
                <a:gd name="connsiteY9-160" fmla="*/ 2318 h 2362"/>
                <a:gd name="connsiteX10-161" fmla="*/ 2318 h 2362"/>
                <a:gd name="connsiteY10-162" fmla="*/ 2318 h 2362"/>
                <a:gd name="connsiteX11-163" fmla="*/ 2318 h 2362"/>
                <a:gd name="connsiteY11-164" fmla="*/ 2318 h 2362"/>
                <a:gd name="connsiteX12-165" fmla="*/ 2318 h 2362"/>
                <a:gd name="connsiteY12-166" fmla="*/ 2318 h 2362"/>
                <a:gd name="connsiteX13-167" fmla="*/ 2318 h 2362"/>
                <a:gd name="connsiteY13-168" fmla="*/ 2318 h 2362"/>
                <a:gd name="connsiteX0-169" fmla="*/ 2318 h 2362"/>
                <a:gd name="connsiteY0-170" fmla="*/ 2318 h 2362"/>
                <a:gd name="connsiteX1-171" fmla="*/ 2318 h 2362"/>
                <a:gd name="connsiteY1-172" fmla="*/ 2318 h 2362"/>
                <a:gd name="connsiteX2-173" fmla="*/ 2318 h 2362"/>
                <a:gd name="connsiteY2-174" fmla="*/ 2318 h 2362"/>
                <a:gd name="connsiteX3-175" fmla="*/ 2318 h 2362"/>
                <a:gd name="connsiteY3-176" fmla="*/ 2318 h 2362"/>
                <a:gd name="connsiteX4-177" fmla="*/ 2318 h 2362"/>
                <a:gd name="connsiteY4-178" fmla="*/ 2318 h 2362"/>
                <a:gd name="connsiteX5-179" fmla="*/ 2318 h 2362"/>
                <a:gd name="connsiteY5-180" fmla="*/ 2318 h 2362"/>
                <a:gd name="connsiteX6-181" fmla="*/ 2318 h 2362"/>
                <a:gd name="connsiteY6-182" fmla="*/ 2318 h 2362"/>
                <a:gd name="connsiteX7-183" fmla="*/ 2318 h 2362"/>
                <a:gd name="connsiteY7-184" fmla="*/ 2318 h 2362"/>
                <a:gd name="connsiteX8-185" fmla="*/ 2318 h 2362"/>
                <a:gd name="connsiteY8-186" fmla="*/ 2318 h 2362"/>
                <a:gd name="connsiteX9-187" fmla="*/ 2318 h 2362"/>
                <a:gd name="connsiteY9-188" fmla="*/ 2318 h 2362"/>
                <a:gd name="connsiteX10-189" fmla="*/ 2318 h 2362"/>
                <a:gd name="connsiteY10-190" fmla="*/ 2318 h 2362"/>
                <a:gd name="connsiteX11-191" fmla="*/ 2318 h 2362"/>
                <a:gd name="connsiteY11-192" fmla="*/ 2318 h 2362"/>
                <a:gd name="connsiteX12-193" fmla="*/ 2318 h 2362"/>
                <a:gd name="connsiteY12-194" fmla="*/ 2318 h 2362"/>
                <a:gd name="connsiteX13-195" fmla="*/ 2318 h 2362"/>
                <a:gd name="connsiteY13-196" fmla="*/ 2318 h 2362"/>
                <a:gd name="connsiteX0-197" fmla="*/ 2318 h 2362"/>
                <a:gd name="connsiteY0-198" fmla="*/ 2318 h 2362"/>
                <a:gd name="connsiteX1-199" fmla="*/ 2318 h 2362"/>
                <a:gd name="connsiteY1-200" fmla="*/ 2318 h 2362"/>
                <a:gd name="connsiteX2-201" fmla="*/ 2318 h 2362"/>
                <a:gd name="connsiteY2-202" fmla="*/ 2318 h 2362"/>
                <a:gd name="connsiteX3-203" fmla="*/ 2318 h 2362"/>
                <a:gd name="connsiteY3-204" fmla="*/ 2318 h 2362"/>
                <a:gd name="connsiteX4-205" fmla="*/ 2318 h 2362"/>
                <a:gd name="connsiteY4-206" fmla="*/ 2318 h 2362"/>
                <a:gd name="connsiteX5-207" fmla="*/ 2318 h 2362"/>
                <a:gd name="connsiteY5-208" fmla="*/ 2318 h 2362"/>
                <a:gd name="connsiteX6-209" fmla="*/ 2318 h 2362"/>
                <a:gd name="connsiteY6-210" fmla="*/ 2318 h 2362"/>
                <a:gd name="connsiteX7-211" fmla="*/ 2318 h 2362"/>
                <a:gd name="connsiteY7-212" fmla="*/ 2318 h 2362"/>
                <a:gd name="connsiteX8-213" fmla="*/ 2318 h 2362"/>
                <a:gd name="connsiteY8-214" fmla="*/ 2318 h 2362"/>
                <a:gd name="connsiteX9-215" fmla="*/ 2318 h 2362"/>
                <a:gd name="connsiteY9-216" fmla="*/ 2318 h 2362"/>
                <a:gd name="connsiteX10-217" fmla="*/ 2318 h 2362"/>
                <a:gd name="connsiteY10-218" fmla="*/ 2318 h 2362"/>
                <a:gd name="connsiteX11-219" fmla="*/ 2318 h 2362"/>
                <a:gd name="connsiteY11-220" fmla="*/ 2318 h 2362"/>
                <a:gd name="connsiteX12-221" fmla="*/ 2318 h 2362"/>
                <a:gd name="connsiteY12-222" fmla="*/ 2318 h 2362"/>
                <a:gd name="connsiteX13-223" fmla="*/ 2318 h 2362"/>
                <a:gd name="connsiteY13-224" fmla="*/ 2318 h 2362"/>
                <a:gd name="connsiteX0-225" fmla="*/ 2318 h 2362"/>
                <a:gd name="connsiteY0-226" fmla="*/ 2318 h 2362"/>
                <a:gd name="connsiteX1-227" fmla="*/ 2318 h 2362"/>
                <a:gd name="connsiteY1-228" fmla="*/ 2318 h 2362"/>
                <a:gd name="connsiteX2-229" fmla="*/ 2318 h 2362"/>
                <a:gd name="connsiteY2-230" fmla="*/ 2318 h 2362"/>
                <a:gd name="connsiteX3-231" fmla="*/ 2318 h 2362"/>
                <a:gd name="connsiteY3-232" fmla="*/ 2318 h 2362"/>
                <a:gd name="connsiteX4-233" fmla="*/ 2318 h 2362"/>
                <a:gd name="connsiteY4-234" fmla="*/ 2318 h 2362"/>
                <a:gd name="connsiteX5-235" fmla="*/ 2318 h 2362"/>
                <a:gd name="connsiteY5-236" fmla="*/ 2318 h 2362"/>
                <a:gd name="connsiteX6-237" fmla="*/ 2318 h 2362"/>
                <a:gd name="connsiteY6-238" fmla="*/ 2318 h 2362"/>
                <a:gd name="connsiteX7-239" fmla="*/ 2318 h 2362"/>
                <a:gd name="connsiteY7-240" fmla="*/ 2318 h 2362"/>
                <a:gd name="connsiteX8-241" fmla="*/ 2318 h 2362"/>
                <a:gd name="connsiteY8-242" fmla="*/ 2318 h 2362"/>
                <a:gd name="connsiteX9-243" fmla="*/ 2318 h 2362"/>
                <a:gd name="connsiteY9-244" fmla="*/ 2318 h 2362"/>
                <a:gd name="connsiteX10-245" fmla="*/ 2318 h 2362"/>
                <a:gd name="connsiteY10-246" fmla="*/ 2318 h 2362"/>
                <a:gd name="connsiteX11-247" fmla="*/ 2318 h 2362"/>
                <a:gd name="connsiteY11-248" fmla="*/ 2318 h 2362"/>
                <a:gd name="connsiteX12-249" fmla="*/ 2318 h 2362"/>
                <a:gd name="connsiteY12-250" fmla="*/ 2318 h 2362"/>
                <a:gd name="connsiteX13-251" fmla="*/ 2318 h 2362"/>
                <a:gd name="connsiteY13-252" fmla="*/ 2318 h 2362"/>
                <a:gd name="connsiteX0-253" fmla="*/ 2318 h 2362"/>
                <a:gd name="connsiteY0-254" fmla="*/ 2318 h 2362"/>
                <a:gd name="connsiteX1-255" fmla="*/ 2318 h 2362"/>
                <a:gd name="connsiteY1-256" fmla="*/ 2318 h 2362"/>
                <a:gd name="connsiteX2-257" fmla="*/ 2318 h 2362"/>
                <a:gd name="connsiteY2-258" fmla="*/ 2318 h 2362"/>
                <a:gd name="connsiteX3-259" fmla="*/ 2318 h 2362"/>
                <a:gd name="connsiteY3-260" fmla="*/ 2318 h 2362"/>
                <a:gd name="connsiteX4-261" fmla="*/ 2318 h 2362"/>
                <a:gd name="connsiteY4-262" fmla="*/ 2318 h 2362"/>
                <a:gd name="connsiteX5-263" fmla="*/ 2318 h 2362"/>
                <a:gd name="connsiteY5-264" fmla="*/ 2318 h 2362"/>
                <a:gd name="connsiteX6-265" fmla="*/ 2318 h 2362"/>
                <a:gd name="connsiteY6-266" fmla="*/ 2318 h 2362"/>
                <a:gd name="connsiteX7-267" fmla="*/ 2318 h 2362"/>
                <a:gd name="connsiteY7-268" fmla="*/ 2318 h 2362"/>
                <a:gd name="connsiteX8-269" fmla="*/ 2318 h 2362"/>
                <a:gd name="connsiteY8-270" fmla="*/ 2318 h 2362"/>
                <a:gd name="connsiteX9-271" fmla="*/ 2318 h 2362"/>
                <a:gd name="connsiteY9-272" fmla="*/ 2318 h 2362"/>
                <a:gd name="connsiteX10-273" fmla="*/ 2318 h 2362"/>
                <a:gd name="connsiteY10-274" fmla="*/ 2318 h 2362"/>
                <a:gd name="connsiteX11-275" fmla="*/ 2318 h 2362"/>
                <a:gd name="connsiteY11-276" fmla="*/ 2318 h 2362"/>
                <a:gd name="connsiteX12-277" fmla="*/ 2318 h 2362"/>
                <a:gd name="connsiteY12-278" fmla="*/ 2318 h 2362"/>
                <a:gd name="connsiteX13-279" fmla="*/ 2318 h 2362"/>
                <a:gd name="connsiteY13-280" fmla="*/ 2318 h 2362"/>
                <a:gd name="connsiteX0-281" fmla="*/ 2318 h 2362"/>
                <a:gd name="connsiteY0-282" fmla="*/ 2318 h 2362"/>
                <a:gd name="connsiteX1-283" fmla="*/ 2318 h 2362"/>
                <a:gd name="connsiteY1-284" fmla="*/ 2318 h 2362"/>
                <a:gd name="connsiteX2-285" fmla="*/ 2318 h 2362"/>
                <a:gd name="connsiteY2-286" fmla="*/ 2318 h 2362"/>
                <a:gd name="connsiteX3-287" fmla="*/ 2318 h 2362"/>
                <a:gd name="connsiteY3-288" fmla="*/ 2318 h 2362"/>
                <a:gd name="connsiteX4-289" fmla="*/ 2318 h 2362"/>
                <a:gd name="connsiteY4-290" fmla="*/ 2318 h 2362"/>
                <a:gd name="connsiteX5-291" fmla="*/ 2318 h 2362"/>
                <a:gd name="connsiteY5-292" fmla="*/ 2318 h 2362"/>
                <a:gd name="connsiteX6-293" fmla="*/ 2318 h 2362"/>
                <a:gd name="connsiteY6-294" fmla="*/ 2318 h 2362"/>
                <a:gd name="connsiteX7-295" fmla="*/ 2318 h 2362"/>
                <a:gd name="connsiteY7-296" fmla="*/ 2318 h 2362"/>
                <a:gd name="connsiteX8-297" fmla="*/ 2318 h 2362"/>
                <a:gd name="connsiteY8-298" fmla="*/ 2318 h 2362"/>
                <a:gd name="connsiteX9-299" fmla="*/ 2318 h 2362"/>
                <a:gd name="connsiteY9-300" fmla="*/ 2318 h 2362"/>
                <a:gd name="connsiteX10-301" fmla="*/ 2318 h 2362"/>
                <a:gd name="connsiteY10-302" fmla="*/ 2318 h 2362"/>
                <a:gd name="connsiteX11-303" fmla="*/ 2318 h 2362"/>
                <a:gd name="connsiteY11-304" fmla="*/ 2318 h 2362"/>
                <a:gd name="connsiteX12-305" fmla="*/ 2318 h 2362"/>
                <a:gd name="connsiteY12-306" fmla="*/ 2318 h 2362"/>
                <a:gd name="connsiteX13-307" fmla="*/ 2318 h 2362"/>
                <a:gd name="connsiteY13-308" fmla="*/ 2318 h 2362"/>
                <a:gd name="connsiteX0-309" fmla="*/ 2318 h 2362"/>
                <a:gd name="connsiteY0-310" fmla="*/ 2318 h 2362"/>
                <a:gd name="connsiteX1-311" fmla="*/ 2318 h 2362"/>
                <a:gd name="connsiteY1-312" fmla="*/ 2318 h 2362"/>
                <a:gd name="connsiteX2-313" fmla="*/ 2318 h 2362"/>
                <a:gd name="connsiteY2-314" fmla="*/ 2318 h 2362"/>
                <a:gd name="connsiteX3-315" fmla="*/ 2318 h 2362"/>
                <a:gd name="connsiteY3-316" fmla="*/ 2318 h 2362"/>
                <a:gd name="connsiteX4-317" fmla="*/ 2318 h 2362"/>
                <a:gd name="connsiteY4-318" fmla="*/ 2318 h 2362"/>
                <a:gd name="connsiteX5-319" fmla="*/ 2318 h 2362"/>
                <a:gd name="connsiteY5-320" fmla="*/ 2318 h 2362"/>
                <a:gd name="connsiteX6-321" fmla="*/ 2318 h 2362"/>
                <a:gd name="connsiteY6-322" fmla="*/ 2318 h 2362"/>
                <a:gd name="connsiteX7-323" fmla="*/ 2318 h 2362"/>
                <a:gd name="connsiteY7-324" fmla="*/ 2318 h 2362"/>
                <a:gd name="connsiteX8-325" fmla="*/ 2318 h 2362"/>
                <a:gd name="connsiteY8-326" fmla="*/ 2318 h 2362"/>
                <a:gd name="connsiteX9-327" fmla="*/ 2318 h 2362"/>
                <a:gd name="connsiteY9-328" fmla="*/ 2318 h 2362"/>
                <a:gd name="connsiteX10-329" fmla="*/ 2318 h 2362"/>
                <a:gd name="connsiteY10-330" fmla="*/ 2318 h 2362"/>
                <a:gd name="connsiteX11-331" fmla="*/ 2318 h 2362"/>
                <a:gd name="connsiteY11-332" fmla="*/ 2318 h 2362"/>
                <a:gd name="connsiteX12-333" fmla="*/ 2318 h 2362"/>
                <a:gd name="connsiteY12-334" fmla="*/ 2318 h 2362"/>
                <a:gd name="connsiteX13-335" fmla="*/ 2318 h 2362"/>
                <a:gd name="connsiteY13-336" fmla="*/ 2318 h 2362"/>
                <a:gd name="connsiteX0-337" fmla="*/ 2318 h 2362"/>
                <a:gd name="connsiteY0-338" fmla="*/ 2318 h 2362"/>
                <a:gd name="connsiteX1-339" fmla="*/ 2318 h 2362"/>
                <a:gd name="connsiteY1-340" fmla="*/ 2318 h 2362"/>
                <a:gd name="connsiteX2-341" fmla="*/ 2318 h 2362"/>
                <a:gd name="connsiteY2-342" fmla="*/ 2318 h 2362"/>
                <a:gd name="connsiteX3-343" fmla="*/ 2318 h 2362"/>
                <a:gd name="connsiteY3-344" fmla="*/ 2318 h 2362"/>
                <a:gd name="connsiteX4-345" fmla="*/ 2318 h 2362"/>
                <a:gd name="connsiteY4-346" fmla="*/ 2318 h 2362"/>
                <a:gd name="connsiteX5-347" fmla="*/ 2318 h 2362"/>
                <a:gd name="connsiteY5-348" fmla="*/ 2318 h 2362"/>
                <a:gd name="connsiteX6-349" fmla="*/ 2318 h 2362"/>
                <a:gd name="connsiteY6-350" fmla="*/ 2318 h 2362"/>
                <a:gd name="connsiteX7-351" fmla="*/ 2318 h 2362"/>
                <a:gd name="connsiteY7-352" fmla="*/ 2318 h 2362"/>
                <a:gd name="connsiteX8-353" fmla="*/ 2318 h 2362"/>
                <a:gd name="connsiteY8-354" fmla="*/ 2318 h 2362"/>
                <a:gd name="connsiteX9-355" fmla="*/ 2318 h 2362"/>
                <a:gd name="connsiteY9-356" fmla="*/ 2318 h 2362"/>
                <a:gd name="connsiteX10-357" fmla="*/ 2318 h 2362"/>
                <a:gd name="connsiteY10-358" fmla="*/ 2318 h 2362"/>
                <a:gd name="connsiteX11-359" fmla="*/ 2318 h 2362"/>
                <a:gd name="connsiteY11-360" fmla="*/ 2318 h 2362"/>
                <a:gd name="connsiteX12-361" fmla="*/ 2318 h 2362"/>
                <a:gd name="connsiteY12-362" fmla="*/ 2318 h 2362"/>
                <a:gd name="connsiteX13-363" fmla="*/ 2318 h 2362"/>
                <a:gd name="connsiteY13-364" fmla="*/ 2318 h 2362"/>
                <a:gd name="connsiteX0-365" fmla="*/ 2318 h 2362"/>
                <a:gd name="connsiteY0-366" fmla="*/ 2318 h 2362"/>
                <a:gd name="connsiteX1-367" fmla="*/ 2318 h 2362"/>
                <a:gd name="connsiteY1-368" fmla="*/ 2318 h 2362"/>
                <a:gd name="connsiteX2-369" fmla="*/ 2318 h 2362"/>
                <a:gd name="connsiteY2-370" fmla="*/ 2318 h 2362"/>
                <a:gd name="connsiteX3-371" fmla="*/ 2318 h 2362"/>
                <a:gd name="connsiteY3-372" fmla="*/ 2318 h 2362"/>
                <a:gd name="connsiteX4-373" fmla="*/ 2318 h 2362"/>
                <a:gd name="connsiteY4-374" fmla="*/ 2318 h 2362"/>
                <a:gd name="connsiteX5-375" fmla="*/ 2318 h 2362"/>
                <a:gd name="connsiteY5-376" fmla="*/ 2318 h 2362"/>
                <a:gd name="connsiteX6-377" fmla="*/ 2318 h 2362"/>
                <a:gd name="connsiteY6-378" fmla="*/ 2318 h 2362"/>
                <a:gd name="connsiteX7-379" fmla="*/ 2318 h 2362"/>
                <a:gd name="connsiteY7-380" fmla="*/ 2318 h 2362"/>
                <a:gd name="connsiteX8-381" fmla="*/ 2318 h 2362"/>
                <a:gd name="connsiteY8-382" fmla="*/ 2318 h 2362"/>
                <a:gd name="connsiteX9-383" fmla="*/ 2318 h 2362"/>
                <a:gd name="connsiteY9-384" fmla="*/ 2318 h 2362"/>
                <a:gd name="connsiteX10-385" fmla="*/ 2318 h 2362"/>
                <a:gd name="connsiteY10-386" fmla="*/ 2318 h 2362"/>
                <a:gd name="connsiteX11-387" fmla="*/ 2318 h 2362"/>
                <a:gd name="connsiteY11-388" fmla="*/ 2318 h 2362"/>
                <a:gd name="connsiteX12-389" fmla="*/ 2318 h 2362"/>
                <a:gd name="connsiteY12-390" fmla="*/ 2318 h 2362"/>
                <a:gd name="connsiteX13-391" fmla="*/ 2318 h 2362"/>
                <a:gd name="connsiteY13-392" fmla="*/ 2318 h 2362"/>
                <a:gd name="connsiteX0-393" fmla="*/ 2318 h 2362"/>
                <a:gd name="connsiteY0-394" fmla="*/ 2318 h 2362"/>
                <a:gd name="connsiteX1-395" fmla="*/ 2318 h 2362"/>
                <a:gd name="connsiteY1-396" fmla="*/ 2318 h 2362"/>
                <a:gd name="connsiteX2-397" fmla="*/ 2318 h 2362"/>
                <a:gd name="connsiteY2-398" fmla="*/ 2318 h 2362"/>
                <a:gd name="connsiteX3-399" fmla="*/ 2318 h 2362"/>
                <a:gd name="connsiteY3-400" fmla="*/ 2318 h 2362"/>
                <a:gd name="connsiteX4-401" fmla="*/ 2318 h 2362"/>
                <a:gd name="connsiteY4-402" fmla="*/ 2318 h 2362"/>
                <a:gd name="connsiteX5-403" fmla="*/ 2318 h 2362"/>
                <a:gd name="connsiteY5-404" fmla="*/ 2318 h 2362"/>
                <a:gd name="connsiteX6-405" fmla="*/ 2318 h 2362"/>
                <a:gd name="connsiteY6-406" fmla="*/ 2318 h 2362"/>
                <a:gd name="connsiteX7-407" fmla="*/ 2318 h 2362"/>
                <a:gd name="connsiteY7-408" fmla="*/ 2318 h 2362"/>
                <a:gd name="connsiteX8-409" fmla="*/ 2318 h 2362"/>
                <a:gd name="connsiteY8-410" fmla="*/ 2318 h 2362"/>
                <a:gd name="connsiteX9-411" fmla="*/ 2318 h 2362"/>
                <a:gd name="connsiteY9-412" fmla="*/ 2318 h 2362"/>
                <a:gd name="connsiteX10-413" fmla="*/ 2318 h 2362"/>
                <a:gd name="connsiteY10-414" fmla="*/ 2318 h 2362"/>
                <a:gd name="connsiteX11-415" fmla="*/ 2318 h 2362"/>
                <a:gd name="connsiteY11-416" fmla="*/ 2318 h 2362"/>
                <a:gd name="connsiteX12-417" fmla="*/ 2318 h 2362"/>
                <a:gd name="connsiteY12-418" fmla="*/ 2318 h 2362"/>
                <a:gd name="connsiteX0-419" fmla="*/ 2318 h 2362"/>
                <a:gd name="connsiteY0-420" fmla="*/ 2318 h 2362"/>
                <a:gd name="connsiteX1-421" fmla="*/ 2318 h 2362"/>
                <a:gd name="connsiteY1-422" fmla="*/ 2318 h 2362"/>
                <a:gd name="connsiteX2-423" fmla="*/ 2318 h 2362"/>
                <a:gd name="connsiteY2-424" fmla="*/ 2318 h 2362"/>
                <a:gd name="connsiteX3-425" fmla="*/ 2318 h 2362"/>
                <a:gd name="connsiteY3-426" fmla="*/ 2318 h 2362"/>
                <a:gd name="connsiteX4-427" fmla="*/ 2318 h 2362"/>
                <a:gd name="connsiteY4-428" fmla="*/ 2318 h 2362"/>
                <a:gd name="connsiteX5-429" fmla="*/ 2318 h 2362"/>
                <a:gd name="connsiteY5-430" fmla="*/ 2318 h 2362"/>
                <a:gd name="connsiteX6-431" fmla="*/ 2318 h 2362"/>
                <a:gd name="connsiteY6-432" fmla="*/ 2318 h 2362"/>
                <a:gd name="connsiteX7-433" fmla="*/ 2318 h 2362"/>
                <a:gd name="connsiteY7-434" fmla="*/ 2318 h 2362"/>
                <a:gd name="connsiteX8-435" fmla="*/ 2318 h 2362"/>
                <a:gd name="connsiteY8-436" fmla="*/ 2318 h 2362"/>
                <a:gd name="connsiteX9-437" fmla="*/ 2318 h 2362"/>
                <a:gd name="connsiteY9-438" fmla="*/ 2318 h 2362"/>
                <a:gd name="connsiteX10-439" fmla="*/ 2318 h 2362"/>
                <a:gd name="connsiteY10-440" fmla="*/ 2318 h 2362"/>
                <a:gd name="connsiteX11-441" fmla="*/ 2318 h 2362"/>
                <a:gd name="connsiteY11-442" fmla="*/ 2318 h 2362"/>
                <a:gd name="connsiteX0-443" fmla="*/ 2318 h 2362"/>
                <a:gd name="connsiteY0-444" fmla="*/ 2318 h 2362"/>
                <a:gd name="connsiteX1-445" fmla="*/ 2318 h 2362"/>
                <a:gd name="connsiteY1-446" fmla="*/ 2318 h 2362"/>
                <a:gd name="connsiteX2-447" fmla="*/ 2318 h 2362"/>
                <a:gd name="connsiteY2-448" fmla="*/ 2318 h 2362"/>
                <a:gd name="connsiteX3-449" fmla="*/ 2318 h 2362"/>
                <a:gd name="connsiteY3-450" fmla="*/ 2318 h 2362"/>
                <a:gd name="connsiteX4-451" fmla="*/ 2318 h 2362"/>
                <a:gd name="connsiteY4-452" fmla="*/ 2318 h 2362"/>
                <a:gd name="connsiteX5-453" fmla="*/ 2318 h 2362"/>
                <a:gd name="connsiteY5-454" fmla="*/ 2318 h 2362"/>
                <a:gd name="connsiteX6-455" fmla="*/ 2318 h 2362"/>
                <a:gd name="connsiteY6-456" fmla="*/ 2318 h 2362"/>
                <a:gd name="connsiteX7-457" fmla="*/ 2318 h 2362"/>
                <a:gd name="connsiteY7-458" fmla="*/ 2318 h 2362"/>
                <a:gd name="connsiteX8-459" fmla="*/ 2318 h 2362"/>
                <a:gd name="connsiteY8-460" fmla="*/ 2318 h 2362"/>
                <a:gd name="connsiteX9-461" fmla="*/ 2318 h 2362"/>
                <a:gd name="connsiteY9-462" fmla="*/ 2318 h 2362"/>
                <a:gd name="connsiteX10-463" fmla="*/ 2318 h 2362"/>
                <a:gd name="connsiteY10-464" fmla="*/ 2318 h 2362"/>
                <a:gd name="connsiteX0-465" fmla="*/ 2318 h 2362"/>
                <a:gd name="connsiteY0-466" fmla="*/ 2318 h 2362"/>
                <a:gd name="connsiteX1-467" fmla="*/ 2318 h 2362"/>
                <a:gd name="connsiteY1-468" fmla="*/ 2318 h 2362"/>
                <a:gd name="connsiteX2-469" fmla="*/ 2318 h 2362"/>
                <a:gd name="connsiteY2-470" fmla="*/ 2318 h 2362"/>
                <a:gd name="connsiteX3-471" fmla="*/ 2318 h 2362"/>
                <a:gd name="connsiteY3-472" fmla="*/ 2318 h 2362"/>
                <a:gd name="connsiteX4-473" fmla="*/ 2318 h 2362"/>
                <a:gd name="connsiteY4-474" fmla="*/ 2318 h 2362"/>
                <a:gd name="connsiteX5-475" fmla="*/ 2318 h 2362"/>
                <a:gd name="connsiteY5-476" fmla="*/ 2318 h 2362"/>
                <a:gd name="connsiteX6-477" fmla="*/ 2318 h 2362"/>
                <a:gd name="connsiteY6-478" fmla="*/ 2318 h 2362"/>
                <a:gd name="connsiteX7-479" fmla="*/ 2318 h 2362"/>
                <a:gd name="connsiteY7-480" fmla="*/ 2318 h 2362"/>
                <a:gd name="connsiteX8-481" fmla="*/ 2318 h 2362"/>
                <a:gd name="connsiteY8-482" fmla="*/ 2318 h 2362"/>
                <a:gd name="connsiteX9-483" fmla="*/ 2318 h 2362"/>
                <a:gd name="connsiteY9-484" fmla="*/ 2318 h 2362"/>
                <a:gd name="connsiteX0-485" fmla="*/ 2318 h 2362"/>
                <a:gd name="connsiteY0-486" fmla="*/ 2318 h 2362"/>
                <a:gd name="connsiteX1-487" fmla="*/ 2318 h 2362"/>
                <a:gd name="connsiteY1-488" fmla="*/ 2318 h 2362"/>
                <a:gd name="connsiteX2-489" fmla="*/ 2318 h 2362"/>
                <a:gd name="connsiteY2-490" fmla="*/ 2318 h 2362"/>
                <a:gd name="connsiteX3-491" fmla="*/ 2318 h 2362"/>
                <a:gd name="connsiteY3-492" fmla="*/ 2318 h 2362"/>
                <a:gd name="connsiteX4-493" fmla="*/ 2318 h 2362"/>
                <a:gd name="connsiteY4-494" fmla="*/ 2318 h 2362"/>
                <a:gd name="connsiteX5-495" fmla="*/ 2318 h 2362"/>
                <a:gd name="connsiteY5-496" fmla="*/ 2318 h 2362"/>
                <a:gd name="connsiteX6-497" fmla="*/ 2318 h 2362"/>
                <a:gd name="connsiteY6-498" fmla="*/ 2318 h 2362"/>
                <a:gd name="connsiteX7-499" fmla="*/ 2318 h 2362"/>
                <a:gd name="connsiteY7-500" fmla="*/ 2318 h 2362"/>
                <a:gd name="connsiteX8-501" fmla="*/ 2318 h 2362"/>
                <a:gd name="connsiteY8-502" fmla="*/ 2318 h 2362"/>
                <a:gd name="connsiteX0-503" fmla="*/ 2318 h 2362"/>
                <a:gd name="connsiteY0-504" fmla="*/ 2318 h 2362"/>
                <a:gd name="connsiteX1-505" fmla="*/ 2318 h 2362"/>
                <a:gd name="connsiteY1-506" fmla="*/ 2318 h 2362"/>
                <a:gd name="connsiteX2-507" fmla="*/ 2318 h 2362"/>
                <a:gd name="connsiteY2-508" fmla="*/ 2318 h 2362"/>
                <a:gd name="connsiteX3-509" fmla="*/ 2318 h 2362"/>
                <a:gd name="connsiteY3-510" fmla="*/ 2318 h 2362"/>
                <a:gd name="connsiteX4-511" fmla="*/ 2318 h 2362"/>
                <a:gd name="connsiteY4-512" fmla="*/ 2318 h 2362"/>
                <a:gd name="connsiteX5-513" fmla="*/ 2318 h 2362"/>
                <a:gd name="connsiteY5-514" fmla="*/ 2318 h 2362"/>
                <a:gd name="connsiteX6-515" fmla="*/ 2318 h 2362"/>
                <a:gd name="connsiteY6-516" fmla="*/ 2318 h 2362"/>
                <a:gd name="connsiteX7-517" fmla="*/ 2318 h 2362"/>
                <a:gd name="connsiteY7-518" fmla="*/ 2318 h 2362"/>
                <a:gd name="connsiteX0-519" fmla="*/ 2318 h 2362"/>
                <a:gd name="connsiteY0-520" fmla="*/ 2318 h 2362"/>
                <a:gd name="connsiteX1-521" fmla="*/ 2318 h 2362"/>
                <a:gd name="connsiteY1-522" fmla="*/ 2318 h 2362"/>
                <a:gd name="connsiteX2-523" fmla="*/ 2318 h 2362"/>
                <a:gd name="connsiteY2-524" fmla="*/ 2318 h 2362"/>
                <a:gd name="connsiteX3-525" fmla="*/ 2318 h 2362"/>
                <a:gd name="connsiteY3-526" fmla="*/ 2318 h 2362"/>
                <a:gd name="connsiteX4-527" fmla="*/ 2318 h 2362"/>
                <a:gd name="connsiteY4-528" fmla="*/ 2318 h 2362"/>
                <a:gd name="connsiteX5-529" fmla="*/ 2318 h 2362"/>
                <a:gd name="connsiteY5-530" fmla="*/ 2318 h 2362"/>
                <a:gd name="connsiteX6-531" fmla="*/ 2318 h 2362"/>
                <a:gd name="connsiteY6-532" fmla="*/ 2318 h 2362"/>
                <a:gd name="connsiteX0-533" fmla="*/ 2318 h 2362"/>
                <a:gd name="connsiteY0-534" fmla="*/ 2318 h 2362"/>
                <a:gd name="connsiteX1-535" fmla="*/ 2318 h 2362"/>
                <a:gd name="connsiteY1-536" fmla="*/ 2318 h 2362"/>
                <a:gd name="connsiteX2-537" fmla="*/ 2318 h 2362"/>
                <a:gd name="connsiteY2-538" fmla="*/ 2318 h 2362"/>
                <a:gd name="connsiteX3-539" fmla="*/ 2318 h 2362"/>
                <a:gd name="connsiteY3-540" fmla="*/ 2318 h 2362"/>
                <a:gd name="connsiteX4-541" fmla="*/ 2318 h 2362"/>
                <a:gd name="connsiteY4-542" fmla="*/ 2318 h 2362"/>
                <a:gd name="connsiteX5-543" fmla="*/ 2318 h 2362"/>
                <a:gd name="connsiteY5-544" fmla="*/ 2318 h 2362"/>
                <a:gd name="connsiteX0-545" fmla="*/ 2318 h 2362"/>
                <a:gd name="connsiteY0-546" fmla="*/ 2318 h 2362"/>
                <a:gd name="connsiteX1-547" fmla="*/ 2318 h 2362"/>
                <a:gd name="connsiteY1-548" fmla="*/ 2318 h 2362"/>
                <a:gd name="connsiteX2-549" fmla="*/ 2318 h 2362"/>
                <a:gd name="connsiteY2-550" fmla="*/ 2318 h 2362"/>
                <a:gd name="connsiteX3-551" fmla="*/ 2318 h 2362"/>
                <a:gd name="connsiteY3-552" fmla="*/ 2318 h 2362"/>
                <a:gd name="connsiteX4-553" fmla="*/ 2318 h 2362"/>
                <a:gd name="connsiteY4-554" fmla="*/ 2318 h 2362"/>
                <a:gd name="connsiteX0-555" fmla="*/ 2318 h 2362"/>
                <a:gd name="connsiteY0-556" fmla="*/ 2318 h 2362"/>
                <a:gd name="connsiteX1-557" fmla="*/ 2318 h 2362"/>
                <a:gd name="connsiteY1-558" fmla="*/ 2318 h 2362"/>
                <a:gd name="connsiteX2-559" fmla="*/ 2318 h 2362"/>
                <a:gd name="connsiteY2-560" fmla="*/ 2318 h 2362"/>
                <a:gd name="connsiteX3-561" fmla="*/ 2318 h 2362"/>
                <a:gd name="connsiteY3-562" fmla="*/ 2318 h 236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657427" h="326972">
                  <a:moveTo>
                    <a:pt x="657427" y="147050"/>
                  </a:moveTo>
                  <a:cubicBezTo>
                    <a:pt x="517519" y="207011"/>
                    <a:pt x="345131" y="324434"/>
                    <a:pt x="237702" y="326932"/>
                  </a:cubicBezTo>
                  <a:cubicBezTo>
                    <a:pt x="130273" y="329430"/>
                    <a:pt x="-49609" y="214505"/>
                    <a:pt x="12850" y="162040"/>
                  </a:cubicBezTo>
                  <a:lnTo>
                    <a:pt x="568217" y="0"/>
                  </a:lnTo>
                </a:path>
              </a:pathLst>
            </a:custGeom>
            <a:solidFill>
              <a:schemeClr val="bg1"/>
            </a:solidFill>
            <a:ln w="22225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2311798" y="307105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pc="-30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spc="-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402706" y="526910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pc="-30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spc="-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529939" y="306796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pc="-30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spc="-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621014" y="526910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spc="-300"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b="1" spc="-3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843578" y="2329304"/>
            <a:ext cx="3420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请在请在此处输入相关内容，可任意调节文本框大小和字体类型请在请在此处输入相关内容，可任意调节文本框大小和字体类型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846378" y="4446324"/>
            <a:ext cx="3420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请在请在此处输入相关内容，可任意调节文本框大小和字体类型请在请在此处输入相关内容，可任意调节文本框大小和字体类型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41" name="组合 40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32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2361403" y="2724584"/>
            <a:ext cx="7177916" cy="3448977"/>
            <a:chOff x="226761" y="3402825"/>
            <a:chExt cx="7177916" cy="3448977"/>
          </a:xfrm>
        </p:grpSpPr>
        <p:grpSp>
          <p:nvGrpSpPr>
            <p:cNvPr id="9" name="组合 8"/>
            <p:cNvGrpSpPr/>
            <p:nvPr/>
          </p:nvGrpSpPr>
          <p:grpSpPr>
            <a:xfrm>
              <a:off x="327300" y="3402825"/>
              <a:ext cx="7077377" cy="3190136"/>
              <a:chOff x="327300" y="3402825"/>
              <a:chExt cx="7077377" cy="3190136"/>
            </a:xfrm>
          </p:grpSpPr>
          <p:pic>
            <p:nvPicPr>
              <p:cNvPr id="3" name="2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43263">
                <a:off x="698244" y="3402825"/>
                <a:ext cx="6706433" cy="312782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1.3"/>
              <p:cNvPicPr>
                <a:picLocks noChangeAspect="1"/>
              </p:cNvPicPr>
              <p:nvPr/>
            </p:nvPicPr>
            <p:blipFill>
              <a:blip r:embed="rId3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601889">
                <a:off x="1460735" y="5051415"/>
                <a:ext cx="408111" cy="2674981"/>
              </a:xfrm>
              <a:prstGeom prst="rect">
                <a:avLst/>
              </a:prstGeom>
            </p:spPr>
          </p:pic>
        </p:grpSp>
        <p:pic>
          <p:nvPicPr>
            <p:cNvPr id="10" name="1.3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40698">
              <a:off x="1461848" y="5286300"/>
              <a:ext cx="330415" cy="280058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936418" y="3189532"/>
            <a:ext cx="1536701" cy="2984029"/>
            <a:chOff x="9278938" y="4508500"/>
            <a:chExt cx="982663" cy="1908175"/>
          </a:xfrm>
          <a:solidFill>
            <a:schemeClr val="bg1"/>
          </a:solidFill>
        </p:grpSpPr>
        <p:sp>
          <p:nvSpPr>
            <p:cNvPr id="12" name="Freeform 210"/>
            <p:cNvSpPr>
              <a:spLocks noEditPoints="1"/>
            </p:cNvSpPr>
            <p:nvPr/>
          </p:nvSpPr>
          <p:spPr bwMode="auto">
            <a:xfrm>
              <a:off x="9278938" y="4508500"/>
              <a:ext cx="982663" cy="1908175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2" h="236">
                  <a:moveTo>
                    <a:pt x="77" y="0"/>
                  </a:moveTo>
                  <a:cubicBezTo>
                    <a:pt x="78" y="0"/>
                    <a:pt x="78" y="1"/>
                    <a:pt x="79" y="1"/>
                  </a:cubicBezTo>
                  <a:cubicBezTo>
                    <a:pt x="77" y="4"/>
                    <a:pt x="77" y="8"/>
                    <a:pt x="76" y="10"/>
                  </a:cubicBezTo>
                  <a:cubicBezTo>
                    <a:pt x="87" y="16"/>
                    <a:pt x="96" y="24"/>
                    <a:pt x="102" y="35"/>
                  </a:cubicBezTo>
                  <a:cubicBezTo>
                    <a:pt x="107" y="34"/>
                    <a:pt x="112" y="38"/>
                    <a:pt x="112" y="44"/>
                  </a:cubicBezTo>
                  <a:cubicBezTo>
                    <a:pt x="122" y="48"/>
                    <a:pt x="117" y="63"/>
                    <a:pt x="107" y="61"/>
                  </a:cubicBezTo>
                  <a:cubicBezTo>
                    <a:pt x="105" y="82"/>
                    <a:pt x="93" y="101"/>
                    <a:pt x="74" y="105"/>
                  </a:cubicBezTo>
                  <a:cubicBezTo>
                    <a:pt x="82" y="126"/>
                    <a:pt x="88" y="147"/>
                    <a:pt x="106" y="160"/>
                  </a:cubicBezTo>
                  <a:cubicBezTo>
                    <a:pt x="110" y="161"/>
                    <a:pt x="115" y="156"/>
                    <a:pt x="117" y="160"/>
                  </a:cubicBezTo>
                  <a:cubicBezTo>
                    <a:pt x="115" y="162"/>
                    <a:pt x="113" y="162"/>
                    <a:pt x="110" y="163"/>
                  </a:cubicBezTo>
                  <a:cubicBezTo>
                    <a:pt x="111" y="165"/>
                    <a:pt x="115" y="166"/>
                    <a:pt x="114" y="169"/>
                  </a:cubicBezTo>
                  <a:cubicBezTo>
                    <a:pt x="111" y="171"/>
                    <a:pt x="110" y="166"/>
                    <a:pt x="107" y="166"/>
                  </a:cubicBezTo>
                  <a:cubicBezTo>
                    <a:pt x="106" y="167"/>
                    <a:pt x="106" y="171"/>
                    <a:pt x="107" y="171"/>
                  </a:cubicBezTo>
                  <a:cubicBezTo>
                    <a:pt x="106" y="172"/>
                    <a:pt x="106" y="174"/>
                    <a:pt x="104" y="173"/>
                  </a:cubicBezTo>
                  <a:cubicBezTo>
                    <a:pt x="103" y="171"/>
                    <a:pt x="104" y="169"/>
                    <a:pt x="104" y="166"/>
                  </a:cubicBezTo>
                  <a:cubicBezTo>
                    <a:pt x="104" y="164"/>
                    <a:pt x="102" y="163"/>
                    <a:pt x="103" y="161"/>
                  </a:cubicBezTo>
                  <a:cubicBezTo>
                    <a:pt x="91" y="151"/>
                    <a:pt x="83" y="137"/>
                    <a:pt x="77" y="122"/>
                  </a:cubicBezTo>
                  <a:cubicBezTo>
                    <a:pt x="80" y="138"/>
                    <a:pt x="85" y="157"/>
                    <a:pt x="90" y="173"/>
                  </a:cubicBezTo>
                  <a:cubicBezTo>
                    <a:pt x="88" y="175"/>
                    <a:pt x="91" y="175"/>
                    <a:pt x="90" y="178"/>
                  </a:cubicBezTo>
                  <a:cubicBezTo>
                    <a:pt x="87" y="179"/>
                    <a:pt x="82" y="177"/>
                    <a:pt x="81" y="179"/>
                  </a:cubicBezTo>
                  <a:cubicBezTo>
                    <a:pt x="80" y="181"/>
                    <a:pt x="82" y="187"/>
                    <a:pt x="82" y="190"/>
                  </a:cubicBezTo>
                  <a:cubicBezTo>
                    <a:pt x="83" y="199"/>
                    <a:pt x="87" y="212"/>
                    <a:pt x="87" y="221"/>
                  </a:cubicBezTo>
                  <a:cubicBezTo>
                    <a:pt x="87" y="221"/>
                    <a:pt x="87" y="220"/>
                    <a:pt x="88" y="220"/>
                  </a:cubicBezTo>
                  <a:cubicBezTo>
                    <a:pt x="94" y="225"/>
                    <a:pt x="101" y="229"/>
                    <a:pt x="108" y="233"/>
                  </a:cubicBezTo>
                  <a:cubicBezTo>
                    <a:pt x="108" y="235"/>
                    <a:pt x="106" y="233"/>
                    <a:pt x="106" y="235"/>
                  </a:cubicBezTo>
                  <a:cubicBezTo>
                    <a:pt x="99" y="234"/>
                    <a:pt x="90" y="237"/>
                    <a:pt x="85" y="236"/>
                  </a:cubicBezTo>
                  <a:cubicBezTo>
                    <a:pt x="85" y="217"/>
                    <a:pt x="80" y="198"/>
                    <a:pt x="77" y="180"/>
                  </a:cubicBezTo>
                  <a:cubicBezTo>
                    <a:pt x="68" y="182"/>
                    <a:pt x="59" y="182"/>
                    <a:pt x="49" y="181"/>
                  </a:cubicBezTo>
                  <a:cubicBezTo>
                    <a:pt x="50" y="200"/>
                    <a:pt x="52" y="218"/>
                    <a:pt x="54" y="233"/>
                  </a:cubicBezTo>
                  <a:cubicBezTo>
                    <a:pt x="47" y="235"/>
                    <a:pt x="39" y="235"/>
                    <a:pt x="31" y="234"/>
                  </a:cubicBezTo>
                  <a:cubicBezTo>
                    <a:pt x="33" y="230"/>
                    <a:pt x="37" y="228"/>
                    <a:pt x="39" y="226"/>
                  </a:cubicBezTo>
                  <a:cubicBezTo>
                    <a:pt x="42" y="224"/>
                    <a:pt x="45" y="221"/>
                    <a:pt x="48" y="220"/>
                  </a:cubicBezTo>
                  <a:cubicBezTo>
                    <a:pt x="50" y="208"/>
                    <a:pt x="47" y="193"/>
                    <a:pt x="45" y="181"/>
                  </a:cubicBezTo>
                  <a:cubicBezTo>
                    <a:pt x="41" y="180"/>
                    <a:pt x="37" y="182"/>
                    <a:pt x="32" y="181"/>
                  </a:cubicBezTo>
                  <a:cubicBezTo>
                    <a:pt x="37" y="162"/>
                    <a:pt x="39" y="137"/>
                    <a:pt x="43" y="117"/>
                  </a:cubicBezTo>
                  <a:cubicBezTo>
                    <a:pt x="38" y="127"/>
                    <a:pt x="32" y="136"/>
                    <a:pt x="26" y="145"/>
                  </a:cubicBezTo>
                  <a:cubicBezTo>
                    <a:pt x="22" y="151"/>
                    <a:pt x="19" y="155"/>
                    <a:pt x="19" y="164"/>
                  </a:cubicBezTo>
                  <a:cubicBezTo>
                    <a:pt x="18" y="164"/>
                    <a:pt x="18" y="165"/>
                    <a:pt x="18" y="164"/>
                  </a:cubicBezTo>
                  <a:cubicBezTo>
                    <a:pt x="15" y="164"/>
                    <a:pt x="16" y="161"/>
                    <a:pt x="16" y="159"/>
                  </a:cubicBezTo>
                  <a:cubicBezTo>
                    <a:pt x="14" y="159"/>
                    <a:pt x="14" y="164"/>
                    <a:pt x="10" y="162"/>
                  </a:cubicBezTo>
                  <a:cubicBezTo>
                    <a:pt x="10" y="158"/>
                    <a:pt x="14" y="159"/>
                    <a:pt x="15" y="156"/>
                  </a:cubicBezTo>
                  <a:cubicBezTo>
                    <a:pt x="12" y="156"/>
                    <a:pt x="9" y="159"/>
                    <a:pt x="8" y="156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10" y="153"/>
                    <a:pt x="16" y="153"/>
                    <a:pt x="18" y="153"/>
                  </a:cubicBezTo>
                  <a:cubicBezTo>
                    <a:pt x="29" y="139"/>
                    <a:pt x="38" y="124"/>
                    <a:pt x="44" y="106"/>
                  </a:cubicBezTo>
                  <a:cubicBezTo>
                    <a:pt x="24" y="101"/>
                    <a:pt x="14" y="86"/>
                    <a:pt x="14" y="63"/>
                  </a:cubicBezTo>
                  <a:cubicBezTo>
                    <a:pt x="10" y="65"/>
                    <a:pt x="5" y="62"/>
                    <a:pt x="3" y="59"/>
                  </a:cubicBezTo>
                  <a:cubicBezTo>
                    <a:pt x="2" y="52"/>
                    <a:pt x="5" y="48"/>
                    <a:pt x="10" y="47"/>
                  </a:cubicBezTo>
                  <a:cubicBezTo>
                    <a:pt x="7" y="45"/>
                    <a:pt x="11" y="42"/>
                    <a:pt x="11" y="39"/>
                  </a:cubicBezTo>
                  <a:cubicBezTo>
                    <a:pt x="13" y="38"/>
                    <a:pt x="15" y="36"/>
                    <a:pt x="18" y="38"/>
                  </a:cubicBezTo>
                  <a:cubicBezTo>
                    <a:pt x="23" y="23"/>
                    <a:pt x="33" y="15"/>
                    <a:pt x="46" y="9"/>
                  </a:cubicBezTo>
                  <a:cubicBezTo>
                    <a:pt x="47" y="7"/>
                    <a:pt x="45" y="5"/>
                    <a:pt x="47" y="4"/>
                  </a:cubicBezTo>
                  <a:cubicBezTo>
                    <a:pt x="49" y="5"/>
                    <a:pt x="48" y="7"/>
                    <a:pt x="49" y="8"/>
                  </a:cubicBezTo>
                  <a:cubicBezTo>
                    <a:pt x="51" y="7"/>
                    <a:pt x="54" y="7"/>
                    <a:pt x="56" y="7"/>
                  </a:cubicBezTo>
                  <a:cubicBezTo>
                    <a:pt x="57" y="5"/>
                    <a:pt x="56" y="3"/>
                    <a:pt x="57" y="2"/>
                  </a:cubicBezTo>
                  <a:cubicBezTo>
                    <a:pt x="59" y="3"/>
                    <a:pt x="58" y="5"/>
                    <a:pt x="59" y="7"/>
                  </a:cubicBezTo>
                  <a:cubicBezTo>
                    <a:pt x="61" y="7"/>
                    <a:pt x="62" y="7"/>
                    <a:pt x="63" y="7"/>
                  </a:cubicBezTo>
                  <a:cubicBezTo>
                    <a:pt x="65" y="5"/>
                    <a:pt x="63" y="2"/>
                    <a:pt x="64" y="1"/>
                  </a:cubicBezTo>
                  <a:cubicBezTo>
                    <a:pt x="67" y="2"/>
                    <a:pt x="65" y="5"/>
                    <a:pt x="66" y="7"/>
                  </a:cubicBezTo>
                  <a:cubicBezTo>
                    <a:pt x="66" y="8"/>
                    <a:pt x="68" y="8"/>
                    <a:pt x="69" y="9"/>
                  </a:cubicBezTo>
                  <a:cubicBezTo>
                    <a:pt x="71" y="6"/>
                    <a:pt x="69" y="1"/>
                    <a:pt x="72" y="1"/>
                  </a:cubicBezTo>
                  <a:cubicBezTo>
                    <a:pt x="73" y="3"/>
                    <a:pt x="71" y="8"/>
                    <a:pt x="73" y="10"/>
                  </a:cubicBezTo>
                  <a:cubicBezTo>
                    <a:pt x="75" y="8"/>
                    <a:pt x="75" y="3"/>
                    <a:pt x="77" y="0"/>
                  </a:cubicBezTo>
                  <a:close/>
                  <a:moveTo>
                    <a:pt x="64" y="10"/>
                  </a:moveTo>
                  <a:cubicBezTo>
                    <a:pt x="45" y="7"/>
                    <a:pt x="26" y="22"/>
                    <a:pt x="20" y="39"/>
                  </a:cubicBezTo>
                  <a:cubicBezTo>
                    <a:pt x="26" y="39"/>
                    <a:pt x="30" y="43"/>
                    <a:pt x="35" y="45"/>
                  </a:cubicBezTo>
                  <a:cubicBezTo>
                    <a:pt x="36" y="36"/>
                    <a:pt x="46" y="33"/>
                    <a:pt x="53" y="37"/>
                  </a:cubicBezTo>
                  <a:cubicBezTo>
                    <a:pt x="65" y="46"/>
                    <a:pt x="53" y="66"/>
                    <a:pt x="38" y="59"/>
                  </a:cubicBezTo>
                  <a:cubicBezTo>
                    <a:pt x="35" y="57"/>
                    <a:pt x="34" y="53"/>
                    <a:pt x="33" y="48"/>
                  </a:cubicBezTo>
                  <a:cubicBezTo>
                    <a:pt x="29" y="45"/>
                    <a:pt x="25" y="43"/>
                    <a:pt x="19" y="41"/>
                  </a:cubicBezTo>
                  <a:cubicBezTo>
                    <a:pt x="16" y="53"/>
                    <a:pt x="16" y="66"/>
                    <a:pt x="18" y="76"/>
                  </a:cubicBezTo>
                  <a:cubicBezTo>
                    <a:pt x="21" y="92"/>
                    <a:pt x="36" y="105"/>
                    <a:pt x="54" y="105"/>
                  </a:cubicBezTo>
                  <a:cubicBezTo>
                    <a:pt x="58" y="105"/>
                    <a:pt x="61" y="105"/>
                    <a:pt x="64" y="105"/>
                  </a:cubicBezTo>
                  <a:cubicBezTo>
                    <a:pt x="91" y="104"/>
                    <a:pt x="107" y="79"/>
                    <a:pt x="105" y="49"/>
                  </a:cubicBezTo>
                  <a:cubicBezTo>
                    <a:pt x="102" y="47"/>
                    <a:pt x="101" y="42"/>
                    <a:pt x="100" y="39"/>
                  </a:cubicBezTo>
                  <a:cubicBezTo>
                    <a:pt x="92" y="40"/>
                    <a:pt x="87" y="43"/>
                    <a:pt x="81" y="47"/>
                  </a:cubicBezTo>
                  <a:cubicBezTo>
                    <a:pt x="82" y="55"/>
                    <a:pt x="76" y="59"/>
                    <a:pt x="67" y="60"/>
                  </a:cubicBezTo>
                  <a:cubicBezTo>
                    <a:pt x="55" y="56"/>
                    <a:pt x="58" y="36"/>
                    <a:pt x="70" y="35"/>
                  </a:cubicBezTo>
                  <a:cubicBezTo>
                    <a:pt x="75" y="35"/>
                    <a:pt x="79" y="38"/>
                    <a:pt x="81" y="43"/>
                  </a:cubicBezTo>
                  <a:cubicBezTo>
                    <a:pt x="87" y="41"/>
                    <a:pt x="93" y="38"/>
                    <a:pt x="99" y="35"/>
                  </a:cubicBezTo>
                  <a:cubicBezTo>
                    <a:pt x="91" y="23"/>
                    <a:pt x="80" y="12"/>
                    <a:pt x="64" y="10"/>
                  </a:cubicBezTo>
                  <a:close/>
                  <a:moveTo>
                    <a:pt x="105" y="45"/>
                  </a:moveTo>
                  <a:cubicBezTo>
                    <a:pt x="106" y="45"/>
                    <a:pt x="107" y="44"/>
                    <a:pt x="108" y="44"/>
                  </a:cubicBezTo>
                  <a:cubicBezTo>
                    <a:pt x="108" y="41"/>
                    <a:pt x="107" y="38"/>
                    <a:pt x="103" y="38"/>
                  </a:cubicBezTo>
                  <a:cubicBezTo>
                    <a:pt x="103" y="41"/>
                    <a:pt x="104" y="43"/>
                    <a:pt x="105" y="45"/>
                  </a:cubicBezTo>
                  <a:close/>
                  <a:moveTo>
                    <a:pt x="79" y="45"/>
                  </a:moveTo>
                  <a:cubicBezTo>
                    <a:pt x="77" y="38"/>
                    <a:pt x="66" y="35"/>
                    <a:pt x="62" y="43"/>
                  </a:cubicBezTo>
                  <a:cubicBezTo>
                    <a:pt x="57" y="55"/>
                    <a:pt x="71" y="62"/>
                    <a:pt x="78" y="53"/>
                  </a:cubicBezTo>
                  <a:cubicBezTo>
                    <a:pt x="78" y="48"/>
                    <a:pt x="80" y="49"/>
                    <a:pt x="79" y="45"/>
                  </a:cubicBezTo>
                  <a:close/>
                  <a:moveTo>
                    <a:pt x="37" y="42"/>
                  </a:moveTo>
                  <a:cubicBezTo>
                    <a:pt x="35" y="46"/>
                    <a:pt x="35" y="54"/>
                    <a:pt x="39" y="56"/>
                  </a:cubicBezTo>
                  <a:cubicBezTo>
                    <a:pt x="46" y="62"/>
                    <a:pt x="56" y="54"/>
                    <a:pt x="56" y="46"/>
                  </a:cubicBezTo>
                  <a:cubicBezTo>
                    <a:pt x="54" y="37"/>
                    <a:pt x="41" y="35"/>
                    <a:pt x="37" y="42"/>
                  </a:cubicBezTo>
                  <a:close/>
                  <a:moveTo>
                    <a:pt x="115" y="55"/>
                  </a:moveTo>
                  <a:cubicBezTo>
                    <a:pt x="117" y="49"/>
                    <a:pt x="109" y="43"/>
                    <a:pt x="107" y="49"/>
                  </a:cubicBezTo>
                  <a:cubicBezTo>
                    <a:pt x="109" y="50"/>
                    <a:pt x="111" y="50"/>
                    <a:pt x="112" y="51"/>
                  </a:cubicBezTo>
                  <a:cubicBezTo>
                    <a:pt x="113" y="56"/>
                    <a:pt x="109" y="56"/>
                    <a:pt x="107" y="59"/>
                  </a:cubicBezTo>
                  <a:cubicBezTo>
                    <a:pt x="110" y="60"/>
                    <a:pt x="115" y="57"/>
                    <a:pt x="115" y="55"/>
                  </a:cubicBezTo>
                  <a:close/>
                  <a:moveTo>
                    <a:pt x="13" y="47"/>
                  </a:moveTo>
                  <a:cubicBezTo>
                    <a:pt x="14" y="48"/>
                    <a:pt x="14" y="48"/>
                    <a:pt x="15" y="48"/>
                  </a:cubicBezTo>
                  <a:cubicBezTo>
                    <a:pt x="15" y="45"/>
                    <a:pt x="17" y="42"/>
                    <a:pt x="17" y="40"/>
                  </a:cubicBezTo>
                  <a:cubicBezTo>
                    <a:pt x="11" y="40"/>
                    <a:pt x="13" y="44"/>
                    <a:pt x="13" y="47"/>
                  </a:cubicBezTo>
                  <a:close/>
                  <a:moveTo>
                    <a:pt x="108" y="55"/>
                  </a:moveTo>
                  <a:cubicBezTo>
                    <a:pt x="109" y="55"/>
                    <a:pt x="110" y="52"/>
                    <a:pt x="108" y="52"/>
                  </a:cubicBezTo>
                  <a:cubicBezTo>
                    <a:pt x="107" y="52"/>
                    <a:pt x="106" y="54"/>
                    <a:pt x="108" y="55"/>
                  </a:cubicBezTo>
                  <a:close/>
                  <a:moveTo>
                    <a:pt x="14" y="60"/>
                  </a:moveTo>
                  <a:cubicBezTo>
                    <a:pt x="12" y="60"/>
                    <a:pt x="11" y="61"/>
                    <a:pt x="9" y="60"/>
                  </a:cubicBezTo>
                  <a:cubicBezTo>
                    <a:pt x="6" y="57"/>
                    <a:pt x="8" y="50"/>
                    <a:pt x="14" y="52"/>
                  </a:cubicBezTo>
                  <a:cubicBezTo>
                    <a:pt x="6" y="42"/>
                    <a:pt x="0" y="67"/>
                    <a:pt x="14" y="60"/>
                  </a:cubicBezTo>
                  <a:close/>
                  <a:moveTo>
                    <a:pt x="11" y="59"/>
                  </a:moveTo>
                  <a:cubicBezTo>
                    <a:pt x="13" y="57"/>
                    <a:pt x="14" y="58"/>
                    <a:pt x="14" y="55"/>
                  </a:cubicBezTo>
                  <a:cubicBezTo>
                    <a:pt x="11" y="53"/>
                    <a:pt x="8" y="57"/>
                    <a:pt x="11" y="59"/>
                  </a:cubicBezTo>
                  <a:close/>
                  <a:moveTo>
                    <a:pt x="87" y="173"/>
                  </a:moveTo>
                  <a:cubicBezTo>
                    <a:pt x="81" y="151"/>
                    <a:pt x="75" y="129"/>
                    <a:pt x="70" y="106"/>
                  </a:cubicBezTo>
                  <a:cubicBezTo>
                    <a:pt x="69" y="106"/>
                    <a:pt x="69" y="107"/>
                    <a:pt x="67" y="107"/>
                  </a:cubicBezTo>
                  <a:cubicBezTo>
                    <a:pt x="66" y="111"/>
                    <a:pt x="64" y="117"/>
                    <a:pt x="60" y="117"/>
                  </a:cubicBezTo>
                  <a:cubicBezTo>
                    <a:pt x="53" y="117"/>
                    <a:pt x="55" y="107"/>
                    <a:pt x="49" y="108"/>
                  </a:cubicBezTo>
                  <a:cubicBezTo>
                    <a:pt x="46" y="112"/>
                    <a:pt x="46" y="121"/>
                    <a:pt x="44" y="129"/>
                  </a:cubicBezTo>
                  <a:cubicBezTo>
                    <a:pt x="41" y="145"/>
                    <a:pt x="39" y="163"/>
                    <a:pt x="36" y="178"/>
                  </a:cubicBezTo>
                  <a:cubicBezTo>
                    <a:pt x="44" y="179"/>
                    <a:pt x="52" y="179"/>
                    <a:pt x="62" y="179"/>
                  </a:cubicBezTo>
                  <a:cubicBezTo>
                    <a:pt x="62" y="174"/>
                    <a:pt x="60" y="169"/>
                    <a:pt x="60" y="165"/>
                  </a:cubicBezTo>
                  <a:cubicBezTo>
                    <a:pt x="65" y="166"/>
                    <a:pt x="63" y="176"/>
                    <a:pt x="66" y="179"/>
                  </a:cubicBezTo>
                  <a:cubicBezTo>
                    <a:pt x="73" y="178"/>
                    <a:pt x="82" y="175"/>
                    <a:pt x="89" y="175"/>
                  </a:cubicBezTo>
                  <a:cubicBezTo>
                    <a:pt x="89" y="173"/>
                    <a:pt x="87" y="175"/>
                    <a:pt x="87" y="173"/>
                  </a:cubicBezTo>
                  <a:close/>
                  <a:moveTo>
                    <a:pt x="55" y="108"/>
                  </a:moveTo>
                  <a:cubicBezTo>
                    <a:pt x="56" y="111"/>
                    <a:pt x="57" y="115"/>
                    <a:pt x="62" y="114"/>
                  </a:cubicBezTo>
                  <a:cubicBezTo>
                    <a:pt x="63" y="112"/>
                    <a:pt x="64" y="110"/>
                    <a:pt x="64" y="107"/>
                  </a:cubicBezTo>
                  <a:cubicBezTo>
                    <a:pt x="60" y="107"/>
                    <a:pt x="59" y="108"/>
                    <a:pt x="55" y="108"/>
                  </a:cubicBezTo>
                  <a:close/>
                  <a:moveTo>
                    <a:pt x="88" y="234"/>
                  </a:moveTo>
                  <a:cubicBezTo>
                    <a:pt x="91" y="233"/>
                    <a:pt x="98" y="233"/>
                    <a:pt x="100" y="232"/>
                  </a:cubicBezTo>
                  <a:cubicBezTo>
                    <a:pt x="95" y="229"/>
                    <a:pt x="93" y="227"/>
                    <a:pt x="87" y="224"/>
                  </a:cubicBezTo>
                  <a:cubicBezTo>
                    <a:pt x="88" y="227"/>
                    <a:pt x="88" y="230"/>
                    <a:pt x="88" y="234"/>
                  </a:cubicBezTo>
                  <a:close/>
                  <a:moveTo>
                    <a:pt x="38" y="232"/>
                  </a:moveTo>
                  <a:cubicBezTo>
                    <a:pt x="43" y="231"/>
                    <a:pt x="48" y="233"/>
                    <a:pt x="51" y="230"/>
                  </a:cubicBezTo>
                  <a:cubicBezTo>
                    <a:pt x="50" y="228"/>
                    <a:pt x="51" y="224"/>
                    <a:pt x="50" y="222"/>
                  </a:cubicBezTo>
                  <a:cubicBezTo>
                    <a:pt x="46" y="225"/>
                    <a:pt x="41" y="228"/>
                    <a:pt x="38" y="232"/>
                  </a:cubicBez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11"/>
            <p:cNvSpPr/>
            <p:nvPr/>
          </p:nvSpPr>
          <p:spPr bwMode="auto">
            <a:xfrm>
              <a:off x="9794876" y="4829175"/>
              <a:ext cx="88900" cy="73025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9" y="8"/>
                  </a:moveTo>
                  <a:cubicBezTo>
                    <a:pt x="7" y="9"/>
                    <a:pt x="5" y="9"/>
                    <a:pt x="3" y="9"/>
                  </a:cubicBezTo>
                  <a:cubicBezTo>
                    <a:pt x="0" y="2"/>
                    <a:pt x="11" y="0"/>
                    <a:pt x="9" y="8"/>
                  </a:cubicBez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2"/>
            <p:cNvSpPr/>
            <p:nvPr/>
          </p:nvSpPr>
          <p:spPr bwMode="auto">
            <a:xfrm>
              <a:off x="9632951" y="4837113"/>
              <a:ext cx="73025" cy="8096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0">
                  <a:moveTo>
                    <a:pt x="6" y="2"/>
                  </a:moveTo>
                  <a:cubicBezTo>
                    <a:pt x="9" y="5"/>
                    <a:pt x="7" y="10"/>
                    <a:pt x="3" y="9"/>
                  </a:cubicBezTo>
                  <a:cubicBezTo>
                    <a:pt x="0" y="8"/>
                    <a:pt x="0" y="0"/>
                    <a:pt x="6" y="2"/>
                  </a:cubicBez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13"/>
            <p:cNvSpPr/>
            <p:nvPr/>
          </p:nvSpPr>
          <p:spPr bwMode="auto">
            <a:xfrm>
              <a:off x="9440863" y="5006975"/>
              <a:ext cx="587375" cy="257175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2">
                  <a:moveTo>
                    <a:pt x="73" y="0"/>
                  </a:moveTo>
                  <a:cubicBezTo>
                    <a:pt x="73" y="9"/>
                    <a:pt x="64" y="19"/>
                    <a:pt x="58" y="24"/>
                  </a:cubicBezTo>
                  <a:cubicBezTo>
                    <a:pt x="50" y="28"/>
                    <a:pt x="42" y="30"/>
                    <a:pt x="32" y="30"/>
                  </a:cubicBezTo>
                  <a:cubicBezTo>
                    <a:pt x="17" y="30"/>
                    <a:pt x="6" y="22"/>
                    <a:pt x="0" y="12"/>
                  </a:cubicBezTo>
                  <a:cubicBezTo>
                    <a:pt x="1" y="12"/>
                    <a:pt x="2" y="10"/>
                    <a:pt x="3" y="11"/>
                  </a:cubicBezTo>
                  <a:cubicBezTo>
                    <a:pt x="5" y="12"/>
                    <a:pt x="5" y="15"/>
                    <a:pt x="7" y="18"/>
                  </a:cubicBezTo>
                  <a:cubicBezTo>
                    <a:pt x="11" y="22"/>
                    <a:pt x="19" y="26"/>
                    <a:pt x="25" y="27"/>
                  </a:cubicBezTo>
                  <a:cubicBezTo>
                    <a:pt x="48" y="32"/>
                    <a:pt x="66" y="19"/>
                    <a:pt x="72" y="1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2540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6257660" y="1802540"/>
            <a:ext cx="3420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请在请在此处输入相关内容，可任意调节文本框大小和字体类型请在请在此处输入相关内容，可任意调节文本框大小和字体类型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18" name="组合 17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20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5" name="组合 164"/>
          <p:cNvGrpSpPr/>
          <p:nvPr/>
        </p:nvGrpSpPr>
        <p:grpSpPr>
          <a:xfrm>
            <a:off x="1633681" y="667192"/>
            <a:ext cx="8924638" cy="5988793"/>
            <a:chOff x="1703388" y="667192"/>
            <a:chExt cx="8924638" cy="5988793"/>
          </a:xfrm>
        </p:grpSpPr>
        <p:sp>
          <p:nvSpPr>
            <p:cNvPr id="55" name="Freeform 8965"/>
            <p:cNvSpPr>
              <a:spLocks noEditPoints="1"/>
            </p:cNvSpPr>
            <p:nvPr/>
          </p:nvSpPr>
          <p:spPr bwMode="auto">
            <a:xfrm>
              <a:off x="1703388" y="1609133"/>
              <a:ext cx="2282824" cy="216276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  <a:gd name="T122" fmla="*/ 2318 h 2362"/>
                <a:gd name="T123" fmla="*/ 2318 h 2362"/>
                <a:gd name="T124" fmla="*/ 2318 h 2362"/>
                <a:gd name="T125" fmla="*/ 2318 h 2362"/>
                <a:gd name="T126" fmla="*/ 2318 h 2362"/>
                <a:gd name="T127" fmla="*/ 2318 h 2362"/>
                <a:gd name="T128" fmla="*/ 2318 h 2362"/>
                <a:gd name="T129" fmla="*/ 2318 h 2362"/>
                <a:gd name="T130" fmla="*/ 2318 h 2362"/>
                <a:gd name="T131" fmla="*/ 2318 h 2362"/>
                <a:gd name="T132" fmla="*/ 2318 h 2362"/>
                <a:gd name="T133" fmla="*/ 2318 h 2362"/>
                <a:gd name="T134" fmla="*/ 2318 h 2362"/>
                <a:gd name="T135" fmla="*/ 2318 h 2362"/>
                <a:gd name="T136" fmla="*/ 2318 h 2362"/>
                <a:gd name="T137" fmla="*/ 2318 h 2362"/>
                <a:gd name="T138" fmla="*/ 2318 h 2362"/>
                <a:gd name="T139" fmla="*/ 2318 h 2362"/>
                <a:gd name="T140" fmla="*/ 2318 h 2362"/>
                <a:gd name="T141" fmla="*/ 2318 h 2362"/>
                <a:gd name="T142" fmla="*/ 2318 h 2362"/>
                <a:gd name="T143" fmla="*/ 2318 h 2362"/>
                <a:gd name="T144" fmla="*/ 2318 h 2362"/>
                <a:gd name="T145" fmla="*/ 2318 h 2362"/>
                <a:gd name="T146" fmla="*/ 2318 h 2362"/>
                <a:gd name="T147" fmla="*/ 2318 h 2362"/>
                <a:gd name="T148" fmla="*/ 2318 h 2362"/>
                <a:gd name="T149" fmla="*/ 2318 h 2362"/>
                <a:gd name="T150" fmla="*/ 2318 h 2362"/>
                <a:gd name="T151" fmla="*/ 2318 h 2362"/>
                <a:gd name="T152" fmla="*/ 2318 h 2362"/>
                <a:gd name="T153" fmla="*/ 2318 h 2362"/>
                <a:gd name="T154" fmla="*/ 2318 h 2362"/>
                <a:gd name="T155" fmla="*/ 2318 h 2362"/>
                <a:gd name="T156" fmla="*/ 2318 h 2362"/>
                <a:gd name="T157" fmla="*/ 2318 h 2362"/>
                <a:gd name="T158" fmla="*/ 2318 h 2362"/>
                <a:gd name="T159" fmla="*/ 2318 h 2362"/>
                <a:gd name="T160" fmla="*/ 2318 h 2362"/>
                <a:gd name="T161" fmla="*/ 2318 h 2362"/>
                <a:gd name="T162" fmla="*/ 2318 h 2362"/>
                <a:gd name="T163" fmla="*/ 2318 h 2362"/>
                <a:gd name="T164" fmla="*/ 2318 h 2362"/>
                <a:gd name="T165" fmla="*/ 2318 h 2362"/>
                <a:gd name="T166" fmla="*/ 2318 h 2362"/>
                <a:gd name="T167" fmla="*/ 2318 h 2362"/>
                <a:gd name="T168" fmla="*/ 2318 h 2362"/>
                <a:gd name="T169" fmla="*/ 2318 h 2362"/>
                <a:gd name="T170" fmla="*/ 2318 h 2362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5" h="128">
                  <a:moveTo>
                    <a:pt x="126" y="41"/>
                  </a:moveTo>
                  <a:cubicBezTo>
                    <a:pt x="127" y="40"/>
                    <a:pt x="128" y="45"/>
                    <a:pt x="128" y="44"/>
                  </a:cubicBezTo>
                  <a:cubicBezTo>
                    <a:pt x="128" y="43"/>
                    <a:pt x="125" y="36"/>
                    <a:pt x="125" y="37"/>
                  </a:cubicBezTo>
                  <a:cubicBezTo>
                    <a:pt x="122" y="32"/>
                    <a:pt x="119" y="28"/>
                    <a:pt x="116" y="24"/>
                  </a:cubicBezTo>
                  <a:cubicBezTo>
                    <a:pt x="112" y="18"/>
                    <a:pt x="106" y="16"/>
                    <a:pt x="100" y="11"/>
                  </a:cubicBezTo>
                  <a:cubicBezTo>
                    <a:pt x="100" y="11"/>
                    <a:pt x="102" y="12"/>
                    <a:pt x="103" y="12"/>
                  </a:cubicBezTo>
                  <a:cubicBezTo>
                    <a:pt x="102" y="12"/>
                    <a:pt x="100" y="11"/>
                    <a:pt x="99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93" y="9"/>
                    <a:pt x="88" y="7"/>
                    <a:pt x="81" y="4"/>
                  </a:cubicBezTo>
                  <a:cubicBezTo>
                    <a:pt x="81" y="4"/>
                    <a:pt x="82" y="4"/>
                    <a:pt x="82" y="4"/>
                  </a:cubicBezTo>
                  <a:cubicBezTo>
                    <a:pt x="81" y="3"/>
                    <a:pt x="80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7" y="1"/>
                    <a:pt x="76" y="0"/>
                    <a:pt x="75" y="2"/>
                  </a:cubicBezTo>
                  <a:cubicBezTo>
                    <a:pt x="76" y="2"/>
                    <a:pt x="77" y="2"/>
                    <a:pt x="77" y="2"/>
                  </a:cubicBezTo>
                  <a:cubicBezTo>
                    <a:pt x="77" y="2"/>
                    <a:pt x="77" y="2"/>
                    <a:pt x="78" y="2"/>
                  </a:cubicBezTo>
                  <a:cubicBezTo>
                    <a:pt x="77" y="2"/>
                    <a:pt x="75" y="2"/>
                    <a:pt x="74" y="2"/>
                  </a:cubicBezTo>
                  <a:cubicBezTo>
                    <a:pt x="74" y="2"/>
                    <a:pt x="74" y="2"/>
                    <a:pt x="73" y="2"/>
                  </a:cubicBezTo>
                  <a:cubicBezTo>
                    <a:pt x="74" y="2"/>
                    <a:pt x="73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1" y="2"/>
                    <a:pt x="71" y="1"/>
                  </a:cubicBezTo>
                  <a:cubicBezTo>
                    <a:pt x="70" y="1"/>
                    <a:pt x="69" y="1"/>
                    <a:pt x="68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6" y="0"/>
                    <a:pt x="64" y="1"/>
                  </a:cubicBezTo>
                  <a:cubicBezTo>
                    <a:pt x="67" y="0"/>
                    <a:pt x="65" y="1"/>
                    <a:pt x="63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0" y="1"/>
                    <a:pt x="60" y="1"/>
                  </a:cubicBezTo>
                  <a:cubicBezTo>
                    <a:pt x="57" y="1"/>
                    <a:pt x="52" y="3"/>
                    <a:pt x="51" y="3"/>
                  </a:cubicBezTo>
                  <a:cubicBezTo>
                    <a:pt x="46" y="4"/>
                    <a:pt x="40" y="6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5" y="11"/>
                    <a:pt x="30" y="12"/>
                    <a:pt x="31" y="12"/>
                  </a:cubicBezTo>
                  <a:cubicBezTo>
                    <a:pt x="27" y="15"/>
                    <a:pt x="24" y="22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9" y="26"/>
                    <a:pt x="21" y="23"/>
                    <a:pt x="21" y="23"/>
                  </a:cubicBezTo>
                  <a:cubicBezTo>
                    <a:pt x="20" y="25"/>
                    <a:pt x="13" y="36"/>
                    <a:pt x="12" y="34"/>
                  </a:cubicBezTo>
                  <a:cubicBezTo>
                    <a:pt x="12" y="36"/>
                    <a:pt x="12" y="37"/>
                    <a:pt x="11" y="38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0" y="49"/>
                    <a:pt x="5" y="72"/>
                    <a:pt x="10" y="85"/>
                  </a:cubicBezTo>
                  <a:cubicBezTo>
                    <a:pt x="15" y="98"/>
                    <a:pt x="23" y="109"/>
                    <a:pt x="35" y="117"/>
                  </a:cubicBezTo>
                  <a:cubicBezTo>
                    <a:pt x="32" y="115"/>
                    <a:pt x="38" y="118"/>
                    <a:pt x="36" y="117"/>
                  </a:cubicBezTo>
                  <a:cubicBezTo>
                    <a:pt x="40" y="120"/>
                    <a:pt x="45" y="122"/>
                    <a:pt x="50" y="124"/>
                  </a:cubicBezTo>
                  <a:cubicBezTo>
                    <a:pt x="59" y="127"/>
                    <a:pt x="75" y="128"/>
                    <a:pt x="83" y="124"/>
                  </a:cubicBezTo>
                  <a:cubicBezTo>
                    <a:pt x="90" y="120"/>
                    <a:pt x="99" y="120"/>
                    <a:pt x="105" y="116"/>
                  </a:cubicBezTo>
                  <a:cubicBezTo>
                    <a:pt x="108" y="114"/>
                    <a:pt x="120" y="99"/>
                    <a:pt x="120" y="99"/>
                  </a:cubicBezTo>
                  <a:cubicBezTo>
                    <a:pt x="129" y="80"/>
                    <a:pt x="135" y="60"/>
                    <a:pt x="126" y="41"/>
                  </a:cubicBezTo>
                  <a:close/>
                  <a:moveTo>
                    <a:pt x="123" y="41"/>
                  </a:moveTo>
                  <a:cubicBezTo>
                    <a:pt x="123" y="40"/>
                    <a:pt x="123" y="40"/>
                    <a:pt x="122" y="40"/>
                  </a:cubicBezTo>
                  <a:cubicBezTo>
                    <a:pt x="123" y="40"/>
                    <a:pt x="123" y="40"/>
                    <a:pt x="123" y="41"/>
                  </a:cubicBezTo>
                  <a:close/>
                  <a:moveTo>
                    <a:pt x="122" y="38"/>
                  </a:move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1" y="38"/>
                    <a:pt x="121" y="37"/>
                  </a:cubicBezTo>
                  <a:cubicBezTo>
                    <a:pt x="121" y="38"/>
                    <a:pt x="122" y="38"/>
                    <a:pt x="122" y="38"/>
                  </a:cubicBezTo>
                  <a:close/>
                  <a:moveTo>
                    <a:pt x="7" y="51"/>
                  </a:moveTo>
                  <a:cubicBezTo>
                    <a:pt x="8" y="49"/>
                    <a:pt x="8" y="50"/>
                    <a:pt x="7" y="51"/>
                  </a:cubicBezTo>
                  <a:close/>
                  <a:moveTo>
                    <a:pt x="125" y="81"/>
                  </a:moveTo>
                  <a:cubicBezTo>
                    <a:pt x="124" y="82"/>
                    <a:pt x="119" y="96"/>
                    <a:pt x="117" y="96"/>
                  </a:cubicBezTo>
                  <a:cubicBezTo>
                    <a:pt x="118" y="95"/>
                    <a:pt x="118" y="95"/>
                    <a:pt x="118" y="94"/>
                  </a:cubicBezTo>
                  <a:cubicBezTo>
                    <a:pt x="114" y="96"/>
                    <a:pt x="112" y="104"/>
                    <a:pt x="109" y="107"/>
                  </a:cubicBezTo>
                  <a:cubicBezTo>
                    <a:pt x="109" y="106"/>
                    <a:pt x="110" y="105"/>
                    <a:pt x="111" y="104"/>
                  </a:cubicBezTo>
                  <a:cubicBezTo>
                    <a:pt x="110" y="104"/>
                    <a:pt x="109" y="106"/>
                    <a:pt x="109" y="106"/>
                  </a:cubicBezTo>
                  <a:cubicBezTo>
                    <a:pt x="111" y="103"/>
                    <a:pt x="107" y="109"/>
                    <a:pt x="107" y="109"/>
                  </a:cubicBezTo>
                  <a:cubicBezTo>
                    <a:pt x="104" y="112"/>
                    <a:pt x="100" y="114"/>
                    <a:pt x="96" y="116"/>
                  </a:cubicBezTo>
                  <a:cubicBezTo>
                    <a:pt x="94" y="117"/>
                    <a:pt x="91" y="118"/>
                    <a:pt x="89" y="119"/>
                  </a:cubicBezTo>
                  <a:cubicBezTo>
                    <a:pt x="89" y="119"/>
                    <a:pt x="80" y="119"/>
                    <a:pt x="85" y="119"/>
                  </a:cubicBezTo>
                  <a:cubicBezTo>
                    <a:pt x="86" y="119"/>
                    <a:pt x="78" y="122"/>
                    <a:pt x="81" y="120"/>
                  </a:cubicBezTo>
                  <a:cubicBezTo>
                    <a:pt x="70" y="125"/>
                    <a:pt x="54" y="121"/>
                    <a:pt x="43" y="116"/>
                  </a:cubicBezTo>
                  <a:cubicBezTo>
                    <a:pt x="38" y="114"/>
                    <a:pt x="33" y="108"/>
                    <a:pt x="29" y="107"/>
                  </a:cubicBezTo>
                  <a:cubicBezTo>
                    <a:pt x="29" y="104"/>
                    <a:pt x="23" y="100"/>
                    <a:pt x="21" y="98"/>
                  </a:cubicBezTo>
                  <a:cubicBezTo>
                    <a:pt x="18" y="95"/>
                    <a:pt x="17" y="89"/>
                    <a:pt x="14" y="85"/>
                  </a:cubicBezTo>
                  <a:cubicBezTo>
                    <a:pt x="9" y="79"/>
                    <a:pt x="6" y="57"/>
                    <a:pt x="11" y="50"/>
                  </a:cubicBezTo>
                  <a:cubicBezTo>
                    <a:pt x="10" y="51"/>
                    <a:pt x="10" y="52"/>
                    <a:pt x="10" y="53"/>
                  </a:cubicBezTo>
                  <a:cubicBezTo>
                    <a:pt x="11" y="52"/>
                    <a:pt x="14" y="46"/>
                    <a:pt x="13" y="43"/>
                  </a:cubicBezTo>
                  <a:cubicBezTo>
                    <a:pt x="13" y="44"/>
                    <a:pt x="12" y="45"/>
                    <a:pt x="12" y="46"/>
                  </a:cubicBezTo>
                  <a:cubicBezTo>
                    <a:pt x="11" y="35"/>
                    <a:pt x="28" y="19"/>
                    <a:pt x="36" y="15"/>
                  </a:cubicBezTo>
                  <a:cubicBezTo>
                    <a:pt x="40" y="12"/>
                    <a:pt x="50" y="6"/>
                    <a:pt x="59" y="3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60" y="4"/>
                  </a:cubicBezTo>
                  <a:cubicBezTo>
                    <a:pt x="60" y="4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4"/>
                    <a:pt x="63" y="4"/>
                    <a:pt x="64" y="4"/>
                  </a:cubicBezTo>
                  <a:cubicBezTo>
                    <a:pt x="67" y="5"/>
                    <a:pt x="71" y="5"/>
                    <a:pt x="71" y="4"/>
                  </a:cubicBezTo>
                  <a:cubicBezTo>
                    <a:pt x="71" y="4"/>
                    <a:pt x="71" y="4"/>
                    <a:pt x="72" y="4"/>
                  </a:cubicBezTo>
                  <a:cubicBezTo>
                    <a:pt x="74" y="4"/>
                    <a:pt x="76" y="5"/>
                    <a:pt x="78" y="5"/>
                  </a:cubicBezTo>
                  <a:cubicBezTo>
                    <a:pt x="75" y="5"/>
                    <a:pt x="81" y="7"/>
                    <a:pt x="82" y="7"/>
                  </a:cubicBezTo>
                  <a:cubicBezTo>
                    <a:pt x="81" y="7"/>
                    <a:pt x="81" y="6"/>
                    <a:pt x="80" y="6"/>
                  </a:cubicBezTo>
                  <a:cubicBezTo>
                    <a:pt x="83" y="8"/>
                    <a:pt x="88" y="7"/>
                    <a:pt x="91" y="10"/>
                  </a:cubicBezTo>
                  <a:cubicBezTo>
                    <a:pt x="90" y="10"/>
                    <a:pt x="90" y="9"/>
                    <a:pt x="90" y="9"/>
                  </a:cubicBezTo>
                  <a:cubicBezTo>
                    <a:pt x="91" y="9"/>
                    <a:pt x="99" y="12"/>
                    <a:pt x="99" y="13"/>
                  </a:cubicBezTo>
                  <a:cubicBezTo>
                    <a:pt x="99" y="13"/>
                    <a:pt x="98" y="13"/>
                    <a:pt x="98" y="13"/>
                  </a:cubicBezTo>
                  <a:cubicBezTo>
                    <a:pt x="98" y="14"/>
                    <a:pt x="100" y="15"/>
                    <a:pt x="100" y="14"/>
                  </a:cubicBezTo>
                  <a:cubicBezTo>
                    <a:pt x="103" y="17"/>
                    <a:pt x="107" y="20"/>
                    <a:pt x="109" y="23"/>
                  </a:cubicBezTo>
                  <a:cubicBezTo>
                    <a:pt x="110" y="23"/>
                    <a:pt x="114" y="24"/>
                    <a:pt x="113" y="26"/>
                  </a:cubicBezTo>
                  <a:cubicBezTo>
                    <a:pt x="112" y="24"/>
                    <a:pt x="113" y="26"/>
                    <a:pt x="112" y="25"/>
                  </a:cubicBezTo>
                  <a:cubicBezTo>
                    <a:pt x="114" y="27"/>
                    <a:pt x="116" y="29"/>
                    <a:pt x="117" y="31"/>
                  </a:cubicBezTo>
                  <a:cubicBezTo>
                    <a:pt x="117" y="30"/>
                    <a:pt x="117" y="30"/>
                    <a:pt x="117" y="29"/>
                  </a:cubicBezTo>
                  <a:cubicBezTo>
                    <a:pt x="118" y="30"/>
                    <a:pt x="118" y="30"/>
                    <a:pt x="119" y="32"/>
                  </a:cubicBezTo>
                  <a:cubicBezTo>
                    <a:pt x="119" y="32"/>
                    <a:pt x="120" y="37"/>
                    <a:pt x="121" y="40"/>
                  </a:cubicBezTo>
                  <a:cubicBezTo>
                    <a:pt x="121" y="39"/>
                    <a:pt x="122" y="39"/>
                    <a:pt x="122" y="40"/>
                  </a:cubicBezTo>
                  <a:cubicBezTo>
                    <a:pt x="123" y="43"/>
                    <a:pt x="125" y="47"/>
                    <a:pt x="125" y="46"/>
                  </a:cubicBezTo>
                  <a:cubicBezTo>
                    <a:pt x="127" y="47"/>
                    <a:pt x="127" y="60"/>
                    <a:pt x="127" y="57"/>
                  </a:cubicBezTo>
                  <a:cubicBezTo>
                    <a:pt x="127" y="65"/>
                    <a:pt x="125" y="73"/>
                    <a:pt x="125" y="81"/>
                  </a:cubicBezTo>
                  <a:close/>
                  <a:moveTo>
                    <a:pt x="13" y="45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4"/>
                    <a:pt x="13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8965"/>
            <p:cNvSpPr>
              <a:spLocks noEditPoints="1"/>
            </p:cNvSpPr>
            <p:nvPr/>
          </p:nvSpPr>
          <p:spPr bwMode="auto">
            <a:xfrm>
              <a:off x="4984750" y="667192"/>
              <a:ext cx="2330450" cy="220618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  <a:gd name="T122" fmla="*/ 2318 h 2362"/>
                <a:gd name="T123" fmla="*/ 2318 h 2362"/>
                <a:gd name="T124" fmla="*/ 2318 h 2362"/>
                <a:gd name="T125" fmla="*/ 2318 h 2362"/>
                <a:gd name="T126" fmla="*/ 2318 h 2362"/>
                <a:gd name="T127" fmla="*/ 2318 h 2362"/>
                <a:gd name="T128" fmla="*/ 2318 h 2362"/>
                <a:gd name="T129" fmla="*/ 2318 h 2362"/>
                <a:gd name="T130" fmla="*/ 2318 h 2362"/>
                <a:gd name="T131" fmla="*/ 2318 h 2362"/>
                <a:gd name="T132" fmla="*/ 2318 h 2362"/>
                <a:gd name="T133" fmla="*/ 2318 h 2362"/>
                <a:gd name="T134" fmla="*/ 2318 h 2362"/>
                <a:gd name="T135" fmla="*/ 2318 h 2362"/>
                <a:gd name="T136" fmla="*/ 2318 h 2362"/>
                <a:gd name="T137" fmla="*/ 2318 h 2362"/>
                <a:gd name="T138" fmla="*/ 2318 h 2362"/>
                <a:gd name="T139" fmla="*/ 2318 h 2362"/>
                <a:gd name="T140" fmla="*/ 2318 h 2362"/>
                <a:gd name="T141" fmla="*/ 2318 h 2362"/>
                <a:gd name="T142" fmla="*/ 2318 h 2362"/>
                <a:gd name="T143" fmla="*/ 2318 h 2362"/>
                <a:gd name="T144" fmla="*/ 2318 h 2362"/>
                <a:gd name="T145" fmla="*/ 2318 h 2362"/>
                <a:gd name="T146" fmla="*/ 2318 h 2362"/>
                <a:gd name="T147" fmla="*/ 2318 h 2362"/>
                <a:gd name="T148" fmla="*/ 2318 h 2362"/>
                <a:gd name="T149" fmla="*/ 2318 h 2362"/>
                <a:gd name="T150" fmla="*/ 2318 h 2362"/>
                <a:gd name="T151" fmla="*/ 2318 h 2362"/>
                <a:gd name="T152" fmla="*/ 2318 h 2362"/>
                <a:gd name="T153" fmla="*/ 2318 h 2362"/>
                <a:gd name="T154" fmla="*/ 2318 h 2362"/>
                <a:gd name="T155" fmla="*/ 2318 h 2362"/>
                <a:gd name="T156" fmla="*/ 2318 h 2362"/>
                <a:gd name="T157" fmla="*/ 2318 h 2362"/>
                <a:gd name="T158" fmla="*/ 2318 h 2362"/>
                <a:gd name="T159" fmla="*/ 2318 h 2362"/>
                <a:gd name="T160" fmla="*/ 2318 h 2362"/>
                <a:gd name="T161" fmla="*/ 2318 h 2362"/>
                <a:gd name="T162" fmla="*/ 2318 h 2362"/>
                <a:gd name="T163" fmla="*/ 2318 h 2362"/>
                <a:gd name="T164" fmla="*/ 2318 h 2362"/>
                <a:gd name="T165" fmla="*/ 2318 h 2362"/>
                <a:gd name="T166" fmla="*/ 2318 h 2362"/>
                <a:gd name="T167" fmla="*/ 2318 h 2362"/>
                <a:gd name="T168" fmla="*/ 2318 h 2362"/>
                <a:gd name="T169" fmla="*/ 2318 h 2362"/>
                <a:gd name="T170" fmla="*/ 2318 h 2362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5" h="128">
                  <a:moveTo>
                    <a:pt x="126" y="41"/>
                  </a:moveTo>
                  <a:cubicBezTo>
                    <a:pt x="127" y="40"/>
                    <a:pt x="128" y="45"/>
                    <a:pt x="128" y="44"/>
                  </a:cubicBezTo>
                  <a:cubicBezTo>
                    <a:pt x="128" y="43"/>
                    <a:pt x="125" y="36"/>
                    <a:pt x="125" y="37"/>
                  </a:cubicBezTo>
                  <a:cubicBezTo>
                    <a:pt x="122" y="32"/>
                    <a:pt x="119" y="28"/>
                    <a:pt x="116" y="24"/>
                  </a:cubicBezTo>
                  <a:cubicBezTo>
                    <a:pt x="112" y="18"/>
                    <a:pt x="106" y="16"/>
                    <a:pt x="100" y="11"/>
                  </a:cubicBezTo>
                  <a:cubicBezTo>
                    <a:pt x="100" y="11"/>
                    <a:pt x="102" y="12"/>
                    <a:pt x="103" y="12"/>
                  </a:cubicBezTo>
                  <a:cubicBezTo>
                    <a:pt x="102" y="12"/>
                    <a:pt x="100" y="11"/>
                    <a:pt x="99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93" y="9"/>
                    <a:pt x="88" y="7"/>
                    <a:pt x="81" y="4"/>
                  </a:cubicBezTo>
                  <a:cubicBezTo>
                    <a:pt x="81" y="4"/>
                    <a:pt x="82" y="4"/>
                    <a:pt x="82" y="4"/>
                  </a:cubicBezTo>
                  <a:cubicBezTo>
                    <a:pt x="81" y="3"/>
                    <a:pt x="80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7" y="1"/>
                    <a:pt x="76" y="0"/>
                    <a:pt x="75" y="2"/>
                  </a:cubicBezTo>
                  <a:cubicBezTo>
                    <a:pt x="76" y="2"/>
                    <a:pt x="77" y="2"/>
                    <a:pt x="77" y="2"/>
                  </a:cubicBezTo>
                  <a:cubicBezTo>
                    <a:pt x="77" y="2"/>
                    <a:pt x="77" y="2"/>
                    <a:pt x="78" y="2"/>
                  </a:cubicBezTo>
                  <a:cubicBezTo>
                    <a:pt x="77" y="2"/>
                    <a:pt x="75" y="2"/>
                    <a:pt x="74" y="2"/>
                  </a:cubicBezTo>
                  <a:cubicBezTo>
                    <a:pt x="74" y="2"/>
                    <a:pt x="74" y="2"/>
                    <a:pt x="73" y="2"/>
                  </a:cubicBezTo>
                  <a:cubicBezTo>
                    <a:pt x="74" y="2"/>
                    <a:pt x="73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1" y="2"/>
                    <a:pt x="71" y="1"/>
                  </a:cubicBezTo>
                  <a:cubicBezTo>
                    <a:pt x="70" y="1"/>
                    <a:pt x="69" y="1"/>
                    <a:pt x="68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6" y="0"/>
                    <a:pt x="64" y="1"/>
                  </a:cubicBezTo>
                  <a:cubicBezTo>
                    <a:pt x="67" y="0"/>
                    <a:pt x="65" y="1"/>
                    <a:pt x="63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0" y="1"/>
                    <a:pt x="60" y="1"/>
                  </a:cubicBezTo>
                  <a:cubicBezTo>
                    <a:pt x="57" y="1"/>
                    <a:pt x="52" y="3"/>
                    <a:pt x="51" y="3"/>
                  </a:cubicBezTo>
                  <a:cubicBezTo>
                    <a:pt x="46" y="4"/>
                    <a:pt x="40" y="6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5" y="11"/>
                    <a:pt x="30" y="12"/>
                    <a:pt x="31" y="12"/>
                  </a:cubicBezTo>
                  <a:cubicBezTo>
                    <a:pt x="27" y="15"/>
                    <a:pt x="24" y="22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9" y="26"/>
                    <a:pt x="21" y="23"/>
                    <a:pt x="21" y="23"/>
                  </a:cubicBezTo>
                  <a:cubicBezTo>
                    <a:pt x="20" y="25"/>
                    <a:pt x="13" y="36"/>
                    <a:pt x="12" y="34"/>
                  </a:cubicBezTo>
                  <a:cubicBezTo>
                    <a:pt x="12" y="36"/>
                    <a:pt x="12" y="37"/>
                    <a:pt x="11" y="38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0" y="49"/>
                    <a:pt x="5" y="72"/>
                    <a:pt x="10" y="85"/>
                  </a:cubicBezTo>
                  <a:cubicBezTo>
                    <a:pt x="15" y="98"/>
                    <a:pt x="23" y="109"/>
                    <a:pt x="35" y="117"/>
                  </a:cubicBezTo>
                  <a:cubicBezTo>
                    <a:pt x="32" y="115"/>
                    <a:pt x="38" y="118"/>
                    <a:pt x="36" y="117"/>
                  </a:cubicBezTo>
                  <a:cubicBezTo>
                    <a:pt x="40" y="120"/>
                    <a:pt x="45" y="122"/>
                    <a:pt x="50" y="124"/>
                  </a:cubicBezTo>
                  <a:cubicBezTo>
                    <a:pt x="59" y="127"/>
                    <a:pt x="75" y="128"/>
                    <a:pt x="83" y="124"/>
                  </a:cubicBezTo>
                  <a:cubicBezTo>
                    <a:pt x="90" y="120"/>
                    <a:pt x="99" y="120"/>
                    <a:pt x="105" y="116"/>
                  </a:cubicBezTo>
                  <a:cubicBezTo>
                    <a:pt x="108" y="114"/>
                    <a:pt x="120" y="99"/>
                    <a:pt x="120" y="99"/>
                  </a:cubicBezTo>
                  <a:cubicBezTo>
                    <a:pt x="129" y="80"/>
                    <a:pt x="135" y="60"/>
                    <a:pt x="126" y="41"/>
                  </a:cubicBezTo>
                  <a:close/>
                  <a:moveTo>
                    <a:pt x="123" y="41"/>
                  </a:moveTo>
                  <a:cubicBezTo>
                    <a:pt x="123" y="40"/>
                    <a:pt x="123" y="40"/>
                    <a:pt x="122" y="40"/>
                  </a:cubicBezTo>
                  <a:cubicBezTo>
                    <a:pt x="123" y="40"/>
                    <a:pt x="123" y="40"/>
                    <a:pt x="123" y="41"/>
                  </a:cubicBezTo>
                  <a:close/>
                  <a:moveTo>
                    <a:pt x="122" y="38"/>
                  </a:move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1" y="38"/>
                    <a:pt x="121" y="37"/>
                  </a:cubicBezTo>
                  <a:cubicBezTo>
                    <a:pt x="121" y="38"/>
                    <a:pt x="122" y="38"/>
                    <a:pt x="122" y="38"/>
                  </a:cubicBezTo>
                  <a:close/>
                  <a:moveTo>
                    <a:pt x="7" y="51"/>
                  </a:moveTo>
                  <a:cubicBezTo>
                    <a:pt x="8" y="49"/>
                    <a:pt x="8" y="50"/>
                    <a:pt x="7" y="51"/>
                  </a:cubicBezTo>
                  <a:close/>
                  <a:moveTo>
                    <a:pt x="125" y="81"/>
                  </a:moveTo>
                  <a:cubicBezTo>
                    <a:pt x="124" y="82"/>
                    <a:pt x="119" y="96"/>
                    <a:pt x="117" y="96"/>
                  </a:cubicBezTo>
                  <a:cubicBezTo>
                    <a:pt x="118" y="95"/>
                    <a:pt x="118" y="95"/>
                    <a:pt x="118" y="94"/>
                  </a:cubicBezTo>
                  <a:cubicBezTo>
                    <a:pt x="114" y="96"/>
                    <a:pt x="112" y="104"/>
                    <a:pt x="109" y="107"/>
                  </a:cubicBezTo>
                  <a:cubicBezTo>
                    <a:pt x="109" y="106"/>
                    <a:pt x="110" y="105"/>
                    <a:pt x="111" y="104"/>
                  </a:cubicBezTo>
                  <a:cubicBezTo>
                    <a:pt x="110" y="104"/>
                    <a:pt x="109" y="106"/>
                    <a:pt x="109" y="106"/>
                  </a:cubicBezTo>
                  <a:cubicBezTo>
                    <a:pt x="111" y="103"/>
                    <a:pt x="107" y="109"/>
                    <a:pt x="107" y="109"/>
                  </a:cubicBezTo>
                  <a:cubicBezTo>
                    <a:pt x="104" y="112"/>
                    <a:pt x="100" y="114"/>
                    <a:pt x="96" y="116"/>
                  </a:cubicBezTo>
                  <a:cubicBezTo>
                    <a:pt x="94" y="117"/>
                    <a:pt x="91" y="118"/>
                    <a:pt x="89" y="119"/>
                  </a:cubicBezTo>
                  <a:cubicBezTo>
                    <a:pt x="89" y="119"/>
                    <a:pt x="80" y="119"/>
                    <a:pt x="85" y="119"/>
                  </a:cubicBezTo>
                  <a:cubicBezTo>
                    <a:pt x="86" y="119"/>
                    <a:pt x="78" y="122"/>
                    <a:pt x="81" y="120"/>
                  </a:cubicBezTo>
                  <a:cubicBezTo>
                    <a:pt x="70" y="125"/>
                    <a:pt x="54" y="121"/>
                    <a:pt x="43" y="116"/>
                  </a:cubicBezTo>
                  <a:cubicBezTo>
                    <a:pt x="38" y="114"/>
                    <a:pt x="33" y="108"/>
                    <a:pt x="29" y="107"/>
                  </a:cubicBezTo>
                  <a:cubicBezTo>
                    <a:pt x="29" y="104"/>
                    <a:pt x="23" y="100"/>
                    <a:pt x="21" y="98"/>
                  </a:cubicBezTo>
                  <a:cubicBezTo>
                    <a:pt x="18" y="95"/>
                    <a:pt x="17" y="89"/>
                    <a:pt x="14" y="85"/>
                  </a:cubicBezTo>
                  <a:cubicBezTo>
                    <a:pt x="9" y="79"/>
                    <a:pt x="6" y="57"/>
                    <a:pt x="11" y="50"/>
                  </a:cubicBezTo>
                  <a:cubicBezTo>
                    <a:pt x="10" y="51"/>
                    <a:pt x="10" y="52"/>
                    <a:pt x="10" y="53"/>
                  </a:cubicBezTo>
                  <a:cubicBezTo>
                    <a:pt x="11" y="52"/>
                    <a:pt x="14" y="46"/>
                    <a:pt x="13" y="43"/>
                  </a:cubicBezTo>
                  <a:cubicBezTo>
                    <a:pt x="13" y="44"/>
                    <a:pt x="12" y="45"/>
                    <a:pt x="12" y="46"/>
                  </a:cubicBezTo>
                  <a:cubicBezTo>
                    <a:pt x="11" y="35"/>
                    <a:pt x="28" y="19"/>
                    <a:pt x="36" y="15"/>
                  </a:cubicBezTo>
                  <a:cubicBezTo>
                    <a:pt x="40" y="12"/>
                    <a:pt x="50" y="6"/>
                    <a:pt x="59" y="3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60" y="4"/>
                  </a:cubicBezTo>
                  <a:cubicBezTo>
                    <a:pt x="60" y="4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4"/>
                    <a:pt x="63" y="4"/>
                    <a:pt x="64" y="4"/>
                  </a:cubicBezTo>
                  <a:cubicBezTo>
                    <a:pt x="67" y="5"/>
                    <a:pt x="71" y="5"/>
                    <a:pt x="71" y="4"/>
                  </a:cubicBezTo>
                  <a:cubicBezTo>
                    <a:pt x="71" y="4"/>
                    <a:pt x="71" y="4"/>
                    <a:pt x="72" y="4"/>
                  </a:cubicBezTo>
                  <a:cubicBezTo>
                    <a:pt x="74" y="4"/>
                    <a:pt x="76" y="5"/>
                    <a:pt x="78" y="5"/>
                  </a:cubicBezTo>
                  <a:cubicBezTo>
                    <a:pt x="75" y="5"/>
                    <a:pt x="81" y="7"/>
                    <a:pt x="82" y="7"/>
                  </a:cubicBezTo>
                  <a:cubicBezTo>
                    <a:pt x="81" y="7"/>
                    <a:pt x="81" y="6"/>
                    <a:pt x="80" y="6"/>
                  </a:cubicBezTo>
                  <a:cubicBezTo>
                    <a:pt x="83" y="8"/>
                    <a:pt x="88" y="7"/>
                    <a:pt x="91" y="10"/>
                  </a:cubicBezTo>
                  <a:cubicBezTo>
                    <a:pt x="90" y="10"/>
                    <a:pt x="90" y="9"/>
                    <a:pt x="90" y="9"/>
                  </a:cubicBezTo>
                  <a:cubicBezTo>
                    <a:pt x="91" y="9"/>
                    <a:pt x="99" y="12"/>
                    <a:pt x="99" y="13"/>
                  </a:cubicBezTo>
                  <a:cubicBezTo>
                    <a:pt x="99" y="13"/>
                    <a:pt x="98" y="13"/>
                    <a:pt x="98" y="13"/>
                  </a:cubicBezTo>
                  <a:cubicBezTo>
                    <a:pt x="98" y="14"/>
                    <a:pt x="100" y="15"/>
                    <a:pt x="100" y="14"/>
                  </a:cubicBezTo>
                  <a:cubicBezTo>
                    <a:pt x="103" y="17"/>
                    <a:pt x="107" y="20"/>
                    <a:pt x="109" y="23"/>
                  </a:cubicBezTo>
                  <a:cubicBezTo>
                    <a:pt x="110" y="23"/>
                    <a:pt x="114" y="24"/>
                    <a:pt x="113" y="26"/>
                  </a:cubicBezTo>
                  <a:cubicBezTo>
                    <a:pt x="112" y="24"/>
                    <a:pt x="113" y="26"/>
                    <a:pt x="112" y="25"/>
                  </a:cubicBezTo>
                  <a:cubicBezTo>
                    <a:pt x="114" y="27"/>
                    <a:pt x="116" y="29"/>
                    <a:pt x="117" y="31"/>
                  </a:cubicBezTo>
                  <a:cubicBezTo>
                    <a:pt x="117" y="30"/>
                    <a:pt x="117" y="30"/>
                    <a:pt x="117" y="29"/>
                  </a:cubicBezTo>
                  <a:cubicBezTo>
                    <a:pt x="118" y="30"/>
                    <a:pt x="118" y="30"/>
                    <a:pt x="119" y="32"/>
                  </a:cubicBezTo>
                  <a:cubicBezTo>
                    <a:pt x="119" y="32"/>
                    <a:pt x="120" y="37"/>
                    <a:pt x="121" y="40"/>
                  </a:cubicBezTo>
                  <a:cubicBezTo>
                    <a:pt x="121" y="39"/>
                    <a:pt x="122" y="39"/>
                    <a:pt x="122" y="40"/>
                  </a:cubicBezTo>
                  <a:cubicBezTo>
                    <a:pt x="123" y="43"/>
                    <a:pt x="125" y="47"/>
                    <a:pt x="125" y="46"/>
                  </a:cubicBezTo>
                  <a:cubicBezTo>
                    <a:pt x="127" y="47"/>
                    <a:pt x="127" y="60"/>
                    <a:pt x="127" y="57"/>
                  </a:cubicBezTo>
                  <a:cubicBezTo>
                    <a:pt x="127" y="65"/>
                    <a:pt x="125" y="73"/>
                    <a:pt x="125" y="81"/>
                  </a:cubicBezTo>
                  <a:close/>
                  <a:moveTo>
                    <a:pt x="13" y="45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4"/>
                    <a:pt x="13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8965"/>
            <p:cNvSpPr>
              <a:spLocks noEditPoints="1"/>
            </p:cNvSpPr>
            <p:nvPr/>
          </p:nvSpPr>
          <p:spPr bwMode="auto">
            <a:xfrm>
              <a:off x="8150225" y="1426223"/>
              <a:ext cx="2477801" cy="2345677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  <a:gd name="T122" fmla="*/ 2318 h 2362"/>
                <a:gd name="T123" fmla="*/ 2318 h 2362"/>
                <a:gd name="T124" fmla="*/ 2318 h 2362"/>
                <a:gd name="T125" fmla="*/ 2318 h 2362"/>
                <a:gd name="T126" fmla="*/ 2318 h 2362"/>
                <a:gd name="T127" fmla="*/ 2318 h 2362"/>
                <a:gd name="T128" fmla="*/ 2318 h 2362"/>
                <a:gd name="T129" fmla="*/ 2318 h 2362"/>
                <a:gd name="T130" fmla="*/ 2318 h 2362"/>
                <a:gd name="T131" fmla="*/ 2318 h 2362"/>
                <a:gd name="T132" fmla="*/ 2318 h 2362"/>
                <a:gd name="T133" fmla="*/ 2318 h 2362"/>
                <a:gd name="T134" fmla="*/ 2318 h 2362"/>
                <a:gd name="T135" fmla="*/ 2318 h 2362"/>
                <a:gd name="T136" fmla="*/ 2318 h 2362"/>
                <a:gd name="T137" fmla="*/ 2318 h 2362"/>
                <a:gd name="T138" fmla="*/ 2318 h 2362"/>
                <a:gd name="T139" fmla="*/ 2318 h 2362"/>
                <a:gd name="T140" fmla="*/ 2318 h 2362"/>
                <a:gd name="T141" fmla="*/ 2318 h 2362"/>
                <a:gd name="T142" fmla="*/ 2318 h 2362"/>
                <a:gd name="T143" fmla="*/ 2318 h 2362"/>
                <a:gd name="T144" fmla="*/ 2318 h 2362"/>
                <a:gd name="T145" fmla="*/ 2318 h 2362"/>
                <a:gd name="T146" fmla="*/ 2318 h 2362"/>
                <a:gd name="T147" fmla="*/ 2318 h 2362"/>
                <a:gd name="T148" fmla="*/ 2318 h 2362"/>
                <a:gd name="T149" fmla="*/ 2318 h 2362"/>
                <a:gd name="T150" fmla="*/ 2318 h 2362"/>
                <a:gd name="T151" fmla="*/ 2318 h 2362"/>
                <a:gd name="T152" fmla="*/ 2318 h 2362"/>
                <a:gd name="T153" fmla="*/ 2318 h 2362"/>
                <a:gd name="T154" fmla="*/ 2318 h 2362"/>
                <a:gd name="T155" fmla="*/ 2318 h 2362"/>
                <a:gd name="T156" fmla="*/ 2318 h 2362"/>
                <a:gd name="T157" fmla="*/ 2318 h 2362"/>
                <a:gd name="T158" fmla="*/ 2318 h 2362"/>
                <a:gd name="T159" fmla="*/ 2318 h 2362"/>
                <a:gd name="T160" fmla="*/ 2318 h 2362"/>
                <a:gd name="T161" fmla="*/ 2318 h 2362"/>
                <a:gd name="T162" fmla="*/ 2318 h 2362"/>
                <a:gd name="T163" fmla="*/ 2318 h 2362"/>
                <a:gd name="T164" fmla="*/ 2318 h 2362"/>
                <a:gd name="T165" fmla="*/ 2318 h 2362"/>
                <a:gd name="T166" fmla="*/ 2318 h 2362"/>
                <a:gd name="T167" fmla="*/ 2318 h 2362"/>
                <a:gd name="T168" fmla="*/ 2318 h 2362"/>
                <a:gd name="T169" fmla="*/ 2318 h 2362"/>
                <a:gd name="T170" fmla="*/ 2318 h 2362"/>
              </a:gdLst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5" h="128">
                  <a:moveTo>
                    <a:pt x="126" y="41"/>
                  </a:moveTo>
                  <a:cubicBezTo>
                    <a:pt x="127" y="40"/>
                    <a:pt x="128" y="45"/>
                    <a:pt x="128" y="44"/>
                  </a:cubicBezTo>
                  <a:cubicBezTo>
                    <a:pt x="128" y="43"/>
                    <a:pt x="125" y="36"/>
                    <a:pt x="125" y="37"/>
                  </a:cubicBezTo>
                  <a:cubicBezTo>
                    <a:pt x="122" y="32"/>
                    <a:pt x="119" y="28"/>
                    <a:pt x="116" y="24"/>
                  </a:cubicBezTo>
                  <a:cubicBezTo>
                    <a:pt x="112" y="18"/>
                    <a:pt x="106" y="16"/>
                    <a:pt x="100" y="11"/>
                  </a:cubicBezTo>
                  <a:cubicBezTo>
                    <a:pt x="100" y="11"/>
                    <a:pt x="102" y="12"/>
                    <a:pt x="103" y="12"/>
                  </a:cubicBezTo>
                  <a:cubicBezTo>
                    <a:pt x="102" y="12"/>
                    <a:pt x="100" y="11"/>
                    <a:pt x="99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93" y="9"/>
                    <a:pt x="88" y="7"/>
                    <a:pt x="81" y="4"/>
                  </a:cubicBezTo>
                  <a:cubicBezTo>
                    <a:pt x="81" y="4"/>
                    <a:pt x="82" y="4"/>
                    <a:pt x="82" y="4"/>
                  </a:cubicBezTo>
                  <a:cubicBezTo>
                    <a:pt x="81" y="3"/>
                    <a:pt x="80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3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7" y="1"/>
                    <a:pt x="76" y="0"/>
                    <a:pt x="75" y="2"/>
                  </a:cubicBezTo>
                  <a:cubicBezTo>
                    <a:pt x="76" y="2"/>
                    <a:pt x="77" y="2"/>
                    <a:pt x="77" y="2"/>
                  </a:cubicBezTo>
                  <a:cubicBezTo>
                    <a:pt x="77" y="2"/>
                    <a:pt x="77" y="2"/>
                    <a:pt x="78" y="2"/>
                  </a:cubicBezTo>
                  <a:cubicBezTo>
                    <a:pt x="77" y="2"/>
                    <a:pt x="75" y="2"/>
                    <a:pt x="74" y="2"/>
                  </a:cubicBezTo>
                  <a:cubicBezTo>
                    <a:pt x="74" y="2"/>
                    <a:pt x="74" y="2"/>
                    <a:pt x="73" y="2"/>
                  </a:cubicBezTo>
                  <a:cubicBezTo>
                    <a:pt x="74" y="2"/>
                    <a:pt x="73" y="2"/>
                    <a:pt x="73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1" y="2"/>
                    <a:pt x="71" y="1"/>
                  </a:cubicBezTo>
                  <a:cubicBezTo>
                    <a:pt x="70" y="1"/>
                    <a:pt x="69" y="1"/>
                    <a:pt x="68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6" y="0"/>
                    <a:pt x="64" y="1"/>
                  </a:cubicBezTo>
                  <a:cubicBezTo>
                    <a:pt x="67" y="0"/>
                    <a:pt x="65" y="1"/>
                    <a:pt x="63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0" y="1"/>
                    <a:pt x="60" y="1"/>
                  </a:cubicBezTo>
                  <a:cubicBezTo>
                    <a:pt x="57" y="1"/>
                    <a:pt x="52" y="3"/>
                    <a:pt x="51" y="3"/>
                  </a:cubicBezTo>
                  <a:cubicBezTo>
                    <a:pt x="46" y="4"/>
                    <a:pt x="40" y="6"/>
                    <a:pt x="37" y="10"/>
                  </a:cubicBezTo>
                  <a:cubicBezTo>
                    <a:pt x="37" y="10"/>
                    <a:pt x="36" y="10"/>
                    <a:pt x="36" y="10"/>
                  </a:cubicBezTo>
                  <a:cubicBezTo>
                    <a:pt x="35" y="11"/>
                    <a:pt x="30" y="12"/>
                    <a:pt x="31" y="12"/>
                  </a:cubicBezTo>
                  <a:cubicBezTo>
                    <a:pt x="27" y="15"/>
                    <a:pt x="24" y="22"/>
                    <a:pt x="22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9" y="26"/>
                    <a:pt x="21" y="23"/>
                    <a:pt x="21" y="23"/>
                  </a:cubicBezTo>
                  <a:cubicBezTo>
                    <a:pt x="20" y="25"/>
                    <a:pt x="13" y="36"/>
                    <a:pt x="12" y="34"/>
                  </a:cubicBezTo>
                  <a:cubicBezTo>
                    <a:pt x="12" y="36"/>
                    <a:pt x="12" y="37"/>
                    <a:pt x="11" y="38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0" y="49"/>
                    <a:pt x="5" y="72"/>
                    <a:pt x="10" y="85"/>
                  </a:cubicBezTo>
                  <a:cubicBezTo>
                    <a:pt x="15" y="98"/>
                    <a:pt x="23" y="109"/>
                    <a:pt x="35" y="117"/>
                  </a:cubicBezTo>
                  <a:cubicBezTo>
                    <a:pt x="32" y="115"/>
                    <a:pt x="38" y="118"/>
                    <a:pt x="36" y="117"/>
                  </a:cubicBezTo>
                  <a:cubicBezTo>
                    <a:pt x="40" y="120"/>
                    <a:pt x="45" y="122"/>
                    <a:pt x="50" y="124"/>
                  </a:cubicBezTo>
                  <a:cubicBezTo>
                    <a:pt x="59" y="127"/>
                    <a:pt x="75" y="128"/>
                    <a:pt x="83" y="124"/>
                  </a:cubicBezTo>
                  <a:cubicBezTo>
                    <a:pt x="90" y="120"/>
                    <a:pt x="99" y="120"/>
                    <a:pt x="105" y="116"/>
                  </a:cubicBezTo>
                  <a:cubicBezTo>
                    <a:pt x="108" y="114"/>
                    <a:pt x="120" y="99"/>
                    <a:pt x="120" y="99"/>
                  </a:cubicBezTo>
                  <a:cubicBezTo>
                    <a:pt x="129" y="80"/>
                    <a:pt x="135" y="60"/>
                    <a:pt x="126" y="41"/>
                  </a:cubicBezTo>
                  <a:close/>
                  <a:moveTo>
                    <a:pt x="123" y="41"/>
                  </a:moveTo>
                  <a:cubicBezTo>
                    <a:pt x="123" y="40"/>
                    <a:pt x="123" y="40"/>
                    <a:pt x="122" y="40"/>
                  </a:cubicBezTo>
                  <a:cubicBezTo>
                    <a:pt x="123" y="40"/>
                    <a:pt x="123" y="40"/>
                    <a:pt x="123" y="41"/>
                  </a:cubicBezTo>
                  <a:close/>
                  <a:moveTo>
                    <a:pt x="122" y="38"/>
                  </a:move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1" y="38"/>
                    <a:pt x="121" y="37"/>
                  </a:cubicBezTo>
                  <a:cubicBezTo>
                    <a:pt x="121" y="38"/>
                    <a:pt x="122" y="38"/>
                    <a:pt x="122" y="38"/>
                  </a:cubicBezTo>
                  <a:close/>
                  <a:moveTo>
                    <a:pt x="7" y="51"/>
                  </a:moveTo>
                  <a:cubicBezTo>
                    <a:pt x="8" y="49"/>
                    <a:pt x="8" y="50"/>
                    <a:pt x="7" y="51"/>
                  </a:cubicBezTo>
                  <a:close/>
                  <a:moveTo>
                    <a:pt x="125" y="81"/>
                  </a:moveTo>
                  <a:cubicBezTo>
                    <a:pt x="124" y="82"/>
                    <a:pt x="119" y="96"/>
                    <a:pt x="117" y="96"/>
                  </a:cubicBezTo>
                  <a:cubicBezTo>
                    <a:pt x="118" y="95"/>
                    <a:pt x="118" y="95"/>
                    <a:pt x="118" y="94"/>
                  </a:cubicBezTo>
                  <a:cubicBezTo>
                    <a:pt x="114" y="96"/>
                    <a:pt x="112" y="104"/>
                    <a:pt x="109" y="107"/>
                  </a:cubicBezTo>
                  <a:cubicBezTo>
                    <a:pt x="109" y="106"/>
                    <a:pt x="110" y="105"/>
                    <a:pt x="111" y="104"/>
                  </a:cubicBezTo>
                  <a:cubicBezTo>
                    <a:pt x="110" y="104"/>
                    <a:pt x="109" y="106"/>
                    <a:pt x="109" y="106"/>
                  </a:cubicBezTo>
                  <a:cubicBezTo>
                    <a:pt x="111" y="103"/>
                    <a:pt x="107" y="109"/>
                    <a:pt x="107" y="109"/>
                  </a:cubicBezTo>
                  <a:cubicBezTo>
                    <a:pt x="104" y="112"/>
                    <a:pt x="100" y="114"/>
                    <a:pt x="96" y="116"/>
                  </a:cubicBezTo>
                  <a:cubicBezTo>
                    <a:pt x="94" y="117"/>
                    <a:pt x="91" y="118"/>
                    <a:pt x="89" y="119"/>
                  </a:cubicBezTo>
                  <a:cubicBezTo>
                    <a:pt x="89" y="119"/>
                    <a:pt x="80" y="119"/>
                    <a:pt x="85" y="119"/>
                  </a:cubicBezTo>
                  <a:cubicBezTo>
                    <a:pt x="86" y="119"/>
                    <a:pt x="78" y="122"/>
                    <a:pt x="81" y="120"/>
                  </a:cubicBezTo>
                  <a:cubicBezTo>
                    <a:pt x="70" y="125"/>
                    <a:pt x="54" y="121"/>
                    <a:pt x="43" y="116"/>
                  </a:cubicBezTo>
                  <a:cubicBezTo>
                    <a:pt x="38" y="114"/>
                    <a:pt x="33" y="108"/>
                    <a:pt x="29" y="107"/>
                  </a:cubicBezTo>
                  <a:cubicBezTo>
                    <a:pt x="29" y="104"/>
                    <a:pt x="23" y="100"/>
                    <a:pt x="21" y="98"/>
                  </a:cubicBezTo>
                  <a:cubicBezTo>
                    <a:pt x="18" y="95"/>
                    <a:pt x="17" y="89"/>
                    <a:pt x="14" y="85"/>
                  </a:cubicBezTo>
                  <a:cubicBezTo>
                    <a:pt x="9" y="79"/>
                    <a:pt x="6" y="57"/>
                    <a:pt x="11" y="50"/>
                  </a:cubicBezTo>
                  <a:cubicBezTo>
                    <a:pt x="10" y="51"/>
                    <a:pt x="10" y="52"/>
                    <a:pt x="10" y="53"/>
                  </a:cubicBezTo>
                  <a:cubicBezTo>
                    <a:pt x="11" y="52"/>
                    <a:pt x="14" y="46"/>
                    <a:pt x="13" y="43"/>
                  </a:cubicBezTo>
                  <a:cubicBezTo>
                    <a:pt x="13" y="44"/>
                    <a:pt x="12" y="45"/>
                    <a:pt x="12" y="46"/>
                  </a:cubicBezTo>
                  <a:cubicBezTo>
                    <a:pt x="11" y="35"/>
                    <a:pt x="28" y="19"/>
                    <a:pt x="36" y="15"/>
                  </a:cubicBezTo>
                  <a:cubicBezTo>
                    <a:pt x="40" y="12"/>
                    <a:pt x="50" y="6"/>
                    <a:pt x="59" y="3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60" y="4"/>
                  </a:cubicBezTo>
                  <a:cubicBezTo>
                    <a:pt x="60" y="4"/>
                    <a:pt x="61" y="5"/>
                    <a:pt x="61" y="5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4"/>
                    <a:pt x="63" y="4"/>
                    <a:pt x="64" y="4"/>
                  </a:cubicBezTo>
                  <a:cubicBezTo>
                    <a:pt x="67" y="5"/>
                    <a:pt x="71" y="5"/>
                    <a:pt x="71" y="4"/>
                  </a:cubicBezTo>
                  <a:cubicBezTo>
                    <a:pt x="71" y="4"/>
                    <a:pt x="71" y="4"/>
                    <a:pt x="72" y="4"/>
                  </a:cubicBezTo>
                  <a:cubicBezTo>
                    <a:pt x="74" y="4"/>
                    <a:pt x="76" y="5"/>
                    <a:pt x="78" y="5"/>
                  </a:cubicBezTo>
                  <a:cubicBezTo>
                    <a:pt x="75" y="5"/>
                    <a:pt x="81" y="7"/>
                    <a:pt x="82" y="7"/>
                  </a:cubicBezTo>
                  <a:cubicBezTo>
                    <a:pt x="81" y="7"/>
                    <a:pt x="81" y="6"/>
                    <a:pt x="80" y="6"/>
                  </a:cubicBezTo>
                  <a:cubicBezTo>
                    <a:pt x="83" y="8"/>
                    <a:pt x="88" y="7"/>
                    <a:pt x="91" y="10"/>
                  </a:cubicBezTo>
                  <a:cubicBezTo>
                    <a:pt x="90" y="10"/>
                    <a:pt x="90" y="9"/>
                    <a:pt x="90" y="9"/>
                  </a:cubicBezTo>
                  <a:cubicBezTo>
                    <a:pt x="91" y="9"/>
                    <a:pt x="99" y="12"/>
                    <a:pt x="99" y="13"/>
                  </a:cubicBezTo>
                  <a:cubicBezTo>
                    <a:pt x="99" y="13"/>
                    <a:pt x="98" y="13"/>
                    <a:pt x="98" y="13"/>
                  </a:cubicBezTo>
                  <a:cubicBezTo>
                    <a:pt x="98" y="14"/>
                    <a:pt x="100" y="15"/>
                    <a:pt x="100" y="14"/>
                  </a:cubicBezTo>
                  <a:cubicBezTo>
                    <a:pt x="103" y="17"/>
                    <a:pt x="107" y="20"/>
                    <a:pt x="109" y="23"/>
                  </a:cubicBezTo>
                  <a:cubicBezTo>
                    <a:pt x="110" y="23"/>
                    <a:pt x="114" y="24"/>
                    <a:pt x="113" y="26"/>
                  </a:cubicBezTo>
                  <a:cubicBezTo>
                    <a:pt x="112" y="24"/>
                    <a:pt x="113" y="26"/>
                    <a:pt x="112" y="25"/>
                  </a:cubicBezTo>
                  <a:cubicBezTo>
                    <a:pt x="114" y="27"/>
                    <a:pt x="116" y="29"/>
                    <a:pt x="117" y="31"/>
                  </a:cubicBezTo>
                  <a:cubicBezTo>
                    <a:pt x="117" y="30"/>
                    <a:pt x="117" y="30"/>
                    <a:pt x="117" y="29"/>
                  </a:cubicBezTo>
                  <a:cubicBezTo>
                    <a:pt x="118" y="30"/>
                    <a:pt x="118" y="30"/>
                    <a:pt x="119" y="32"/>
                  </a:cubicBezTo>
                  <a:cubicBezTo>
                    <a:pt x="119" y="32"/>
                    <a:pt x="120" y="37"/>
                    <a:pt x="121" y="40"/>
                  </a:cubicBezTo>
                  <a:cubicBezTo>
                    <a:pt x="121" y="39"/>
                    <a:pt x="122" y="39"/>
                    <a:pt x="122" y="40"/>
                  </a:cubicBezTo>
                  <a:cubicBezTo>
                    <a:pt x="123" y="43"/>
                    <a:pt x="125" y="47"/>
                    <a:pt x="125" y="46"/>
                  </a:cubicBezTo>
                  <a:cubicBezTo>
                    <a:pt x="127" y="47"/>
                    <a:pt x="127" y="60"/>
                    <a:pt x="127" y="57"/>
                  </a:cubicBezTo>
                  <a:cubicBezTo>
                    <a:pt x="127" y="65"/>
                    <a:pt x="125" y="73"/>
                    <a:pt x="125" y="81"/>
                  </a:cubicBezTo>
                  <a:close/>
                  <a:moveTo>
                    <a:pt x="13" y="45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4"/>
                    <a:pt x="13" y="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" name="Group 10"/>
            <p:cNvGrpSpPr/>
            <p:nvPr/>
          </p:nvGrpSpPr>
          <p:grpSpPr>
            <a:xfrm rot="5585713">
              <a:off x="5595938" y="3922713"/>
              <a:ext cx="1090612" cy="633412"/>
              <a:chExt cx="425450" cy="330201"/>
            </a:xfrm>
            <a:noFill/>
          </p:grpSpPr>
          <p:sp>
            <p:nvSpPr>
              <p:cNvPr id="59" name="Freeform 143"/>
              <p:cNvSpPr>
                <a:spLocks noEditPoints="1"/>
              </p:cNvSpPr>
              <p:nvPr/>
            </p:nvSpPr>
            <p:spPr bwMode="auto">
              <a:xfrm>
                <a:off x="139700" y="220663"/>
                <a:ext cx="63500" cy="381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0">
                    <a:moveTo>
                      <a:pt x="1" y="2"/>
                    </a:moveTo>
                    <a:cubicBezTo>
                      <a:pt x="5" y="4"/>
                      <a:pt x="10" y="6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0"/>
                      <a:pt x="17" y="9"/>
                      <a:pt x="16" y="8"/>
                    </a:cubicBezTo>
                    <a:cubicBezTo>
                      <a:pt x="12" y="4"/>
                      <a:pt x="7" y="2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moveTo>
                      <a:pt x="14" y="9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144"/>
              <p:cNvSpPr/>
              <p:nvPr/>
            </p:nvSpPr>
            <p:spPr bwMode="auto">
              <a:xfrm>
                <a:off x="188912" y="228600"/>
                <a:ext cx="190500" cy="254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" h="7">
                    <a:moveTo>
                      <a:pt x="2" y="7"/>
                    </a:moveTo>
                    <a:cubicBezTo>
                      <a:pt x="4" y="6"/>
                      <a:pt x="7" y="6"/>
                      <a:pt x="9" y="6"/>
                    </a:cubicBezTo>
                    <a:cubicBezTo>
                      <a:pt x="13" y="5"/>
                      <a:pt x="18" y="5"/>
                      <a:pt x="22" y="5"/>
                    </a:cubicBezTo>
                    <a:cubicBezTo>
                      <a:pt x="27" y="4"/>
                      <a:pt x="31" y="4"/>
                      <a:pt x="36" y="3"/>
                    </a:cubicBezTo>
                    <a:cubicBezTo>
                      <a:pt x="40" y="3"/>
                      <a:pt x="45" y="2"/>
                      <a:pt x="50" y="2"/>
                    </a:cubicBezTo>
                    <a:cubicBezTo>
                      <a:pt x="50" y="2"/>
                      <a:pt x="51" y="2"/>
                      <a:pt x="51" y="2"/>
                    </a:cubicBezTo>
                    <a:cubicBezTo>
                      <a:pt x="51" y="1"/>
                      <a:pt x="51" y="1"/>
                      <a:pt x="51" y="0"/>
                    </a:cubicBezTo>
                    <a:cubicBezTo>
                      <a:pt x="48" y="0"/>
                      <a:pt x="45" y="0"/>
                      <a:pt x="42" y="1"/>
                    </a:cubicBezTo>
                    <a:cubicBezTo>
                      <a:pt x="37" y="1"/>
                      <a:pt x="33" y="2"/>
                      <a:pt x="28" y="2"/>
                    </a:cubicBezTo>
                    <a:cubicBezTo>
                      <a:pt x="19" y="3"/>
                      <a:pt x="10" y="3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6"/>
                      <a:pt x="1" y="7"/>
                      <a:pt x="2" y="7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145"/>
              <p:cNvSpPr>
                <a:spLocks noEditPoints="1"/>
              </p:cNvSpPr>
              <p:nvPr/>
            </p:nvSpPr>
            <p:spPr bwMode="auto">
              <a:xfrm>
                <a:off x="0" y="0"/>
                <a:ext cx="379413" cy="32543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  <a:gd name="T74" fmla="*/ 2318 h 2362"/>
                  <a:gd name="T75" fmla="*/ 2318 h 2362"/>
                  <a:gd name="T76" fmla="*/ 2318 h 2362"/>
                  <a:gd name="T77" fmla="*/ 2318 h 2362"/>
                  <a:gd name="T78" fmla="*/ 2318 h 2362"/>
                  <a:gd name="T79" fmla="*/ 2318 h 2362"/>
                  <a:gd name="T80" fmla="*/ 2318 h 2362"/>
                  <a:gd name="T81" fmla="*/ 2318 h 2362"/>
                  <a:gd name="T82" fmla="*/ 2318 h 2362"/>
                  <a:gd name="T83" fmla="*/ 2318 h 2362"/>
                  <a:gd name="T84" fmla="*/ 2318 h 2362"/>
                  <a:gd name="T85" fmla="*/ 2318 h 2362"/>
                  <a:gd name="T86" fmla="*/ 2318 h 2362"/>
                  <a:gd name="T87" fmla="*/ 2318 h 2362"/>
                  <a:gd name="T88" fmla="*/ 2318 h 2362"/>
                  <a:gd name="T89" fmla="*/ 2318 h 2362"/>
                  <a:gd name="T90" fmla="*/ 2318 h 2362"/>
                  <a:gd name="T91" fmla="*/ 2318 h 2362"/>
                  <a:gd name="T92" fmla="*/ 2318 h 2362"/>
                  <a:gd name="T93" fmla="*/ 2318 h 2362"/>
                  <a:gd name="T94" fmla="*/ 2318 h 2362"/>
                  <a:gd name="T95" fmla="*/ 2318 h 2362"/>
                  <a:gd name="T96" fmla="*/ 2318 h 2362"/>
                  <a:gd name="T97" fmla="*/ 2318 h 2362"/>
                  <a:gd name="T98" fmla="*/ 2318 h 2362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87">
                    <a:moveTo>
                      <a:pt x="8" y="55"/>
                    </a:move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lose/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5" y="8"/>
                      <a:pt x="21" y="13"/>
                      <a:pt x="18" y="19"/>
                    </a:cubicBezTo>
                    <a:cubicBezTo>
                      <a:pt x="14" y="24"/>
                      <a:pt x="11" y="30"/>
                      <a:pt x="7" y="36"/>
                    </a:cubicBezTo>
                    <a:cubicBezTo>
                      <a:pt x="5" y="39"/>
                      <a:pt x="1" y="42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0" y="51"/>
                      <a:pt x="4" y="54"/>
                      <a:pt x="7" y="56"/>
                    </a:cubicBezTo>
                    <a:cubicBezTo>
                      <a:pt x="13" y="61"/>
                      <a:pt x="18" y="66"/>
                      <a:pt x="24" y="71"/>
                    </a:cubicBezTo>
                    <a:cubicBezTo>
                      <a:pt x="30" y="77"/>
                      <a:pt x="36" y="82"/>
                      <a:pt x="43" y="87"/>
                    </a:cubicBezTo>
                    <a:cubicBezTo>
                      <a:pt x="43" y="87"/>
                      <a:pt x="43" y="87"/>
                      <a:pt x="44" y="87"/>
                    </a:cubicBezTo>
                    <a:cubicBezTo>
                      <a:pt x="44" y="87"/>
                      <a:pt x="45" y="87"/>
                      <a:pt x="45" y="86"/>
                    </a:cubicBezTo>
                    <a:cubicBezTo>
                      <a:pt x="43" y="77"/>
                      <a:pt x="41" y="69"/>
                      <a:pt x="40" y="61"/>
                    </a:cubicBezTo>
                    <a:cubicBezTo>
                      <a:pt x="43" y="60"/>
                      <a:pt x="46" y="59"/>
                      <a:pt x="50" y="59"/>
                    </a:cubicBezTo>
                    <a:cubicBezTo>
                      <a:pt x="67" y="57"/>
                      <a:pt x="84" y="57"/>
                      <a:pt x="101" y="55"/>
                    </a:cubicBezTo>
                    <a:cubicBezTo>
                      <a:pt x="101" y="55"/>
                      <a:pt x="101" y="55"/>
                      <a:pt x="101" y="55"/>
                    </a:cubicBezTo>
                    <a:cubicBezTo>
                      <a:pt x="101" y="55"/>
                      <a:pt x="101" y="55"/>
                      <a:pt x="101" y="54"/>
                    </a:cubicBezTo>
                    <a:cubicBezTo>
                      <a:pt x="101" y="43"/>
                      <a:pt x="99" y="32"/>
                      <a:pt x="100" y="20"/>
                    </a:cubicBezTo>
                    <a:cubicBezTo>
                      <a:pt x="100" y="19"/>
                      <a:pt x="98" y="19"/>
                      <a:pt x="98" y="20"/>
                    </a:cubicBezTo>
                    <a:cubicBezTo>
                      <a:pt x="94" y="20"/>
                      <a:pt x="91" y="20"/>
                      <a:pt x="87" y="21"/>
                    </a:cubicBezTo>
                    <a:cubicBezTo>
                      <a:pt x="81" y="21"/>
                      <a:pt x="75" y="21"/>
                      <a:pt x="69" y="22"/>
                    </a:cubicBezTo>
                    <a:cubicBezTo>
                      <a:pt x="58" y="22"/>
                      <a:pt x="46" y="23"/>
                      <a:pt x="34" y="25"/>
                    </a:cubicBezTo>
                    <a:cubicBezTo>
                      <a:pt x="33" y="20"/>
                      <a:pt x="32" y="14"/>
                      <a:pt x="31" y="9"/>
                    </a:cubicBezTo>
                    <a:cubicBezTo>
                      <a:pt x="31" y="6"/>
                      <a:pt x="31" y="3"/>
                      <a:pt x="31" y="1"/>
                    </a:cubicBezTo>
                    <a:close/>
                    <a:moveTo>
                      <a:pt x="33" y="27"/>
                    </a:moveTo>
                    <a:cubicBezTo>
                      <a:pt x="45" y="25"/>
                      <a:pt x="57" y="24"/>
                      <a:pt x="69" y="24"/>
                    </a:cubicBezTo>
                    <a:cubicBezTo>
                      <a:pt x="75" y="23"/>
                      <a:pt x="81" y="23"/>
                      <a:pt x="87" y="23"/>
                    </a:cubicBezTo>
                    <a:cubicBezTo>
                      <a:pt x="90" y="22"/>
                      <a:pt x="94" y="22"/>
                      <a:pt x="98" y="22"/>
                    </a:cubicBezTo>
                    <a:cubicBezTo>
                      <a:pt x="97" y="32"/>
                      <a:pt x="99" y="43"/>
                      <a:pt x="99" y="54"/>
                    </a:cubicBezTo>
                    <a:cubicBezTo>
                      <a:pt x="79" y="56"/>
                      <a:pt x="58" y="54"/>
                      <a:pt x="38" y="59"/>
                    </a:cubicBezTo>
                    <a:cubicBezTo>
                      <a:pt x="38" y="59"/>
                      <a:pt x="38" y="59"/>
                      <a:pt x="38" y="60"/>
                    </a:cubicBezTo>
                    <a:cubicBezTo>
                      <a:pt x="37" y="60"/>
                      <a:pt x="38" y="61"/>
                      <a:pt x="38" y="61"/>
                    </a:cubicBezTo>
                    <a:cubicBezTo>
                      <a:pt x="39" y="69"/>
                      <a:pt x="41" y="77"/>
                      <a:pt x="43" y="85"/>
                    </a:cubicBezTo>
                    <a:cubicBezTo>
                      <a:pt x="41" y="83"/>
                      <a:pt x="39" y="82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1" y="76"/>
                      <a:pt x="26" y="72"/>
                      <a:pt x="21" y="67"/>
                    </a:cubicBezTo>
                    <a:cubicBezTo>
                      <a:pt x="17" y="63"/>
                      <a:pt x="13" y="58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3"/>
                      <a:pt x="4" y="52"/>
                      <a:pt x="3" y="50"/>
                    </a:cubicBezTo>
                    <a:cubicBezTo>
                      <a:pt x="3" y="50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8"/>
                    </a:cubicBezTo>
                    <a:cubicBezTo>
                      <a:pt x="2" y="48"/>
                      <a:pt x="2" y="48"/>
                      <a:pt x="2" y="47"/>
                    </a:cubicBezTo>
                    <a:cubicBezTo>
                      <a:pt x="2" y="47"/>
                      <a:pt x="2" y="46"/>
                      <a:pt x="3" y="46"/>
                    </a:cubicBezTo>
                    <a:cubicBezTo>
                      <a:pt x="4" y="43"/>
                      <a:pt x="6" y="40"/>
                      <a:pt x="8" y="38"/>
                    </a:cubicBezTo>
                    <a:cubicBezTo>
                      <a:pt x="10" y="34"/>
                      <a:pt x="13" y="30"/>
                      <a:pt x="15" y="26"/>
                    </a:cubicBezTo>
                    <a:cubicBezTo>
                      <a:pt x="20" y="19"/>
                      <a:pt x="24" y="12"/>
                      <a:pt x="29" y="5"/>
                    </a:cubicBezTo>
                    <a:cubicBezTo>
                      <a:pt x="29" y="12"/>
                      <a:pt x="31" y="18"/>
                      <a:pt x="32" y="25"/>
                    </a:cubicBezTo>
                    <a:cubicBezTo>
                      <a:pt x="32" y="25"/>
                      <a:pt x="32" y="25"/>
                      <a:pt x="32" y="26"/>
                    </a:cubicBezTo>
                    <a:cubicBezTo>
                      <a:pt x="32" y="26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lose/>
                    <a:moveTo>
                      <a:pt x="37" y="80"/>
                    </a:move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146"/>
              <p:cNvSpPr/>
              <p:nvPr/>
            </p:nvSpPr>
            <p:spPr bwMode="auto">
              <a:xfrm>
                <a:off x="188912" y="247650"/>
                <a:ext cx="14288" cy="825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22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9"/>
                      <a:pt x="2" y="14"/>
                      <a:pt x="2" y="20"/>
                    </a:cubicBezTo>
                    <a:cubicBezTo>
                      <a:pt x="2" y="22"/>
                      <a:pt x="4" y="22"/>
                      <a:pt x="4" y="20"/>
                    </a:cubicBezTo>
                    <a:cubicBezTo>
                      <a:pt x="3" y="14"/>
                      <a:pt x="3" y="7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147"/>
              <p:cNvSpPr/>
              <p:nvPr/>
            </p:nvSpPr>
            <p:spPr bwMode="auto">
              <a:xfrm>
                <a:off x="158750" y="319088"/>
                <a:ext cx="41275" cy="1111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3">
                    <a:moveTo>
                      <a:pt x="1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6" y="2"/>
                      <a:pt x="8" y="2"/>
                      <a:pt x="10" y="3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148"/>
              <p:cNvSpPr>
                <a:spLocks noEditPoints="1"/>
              </p:cNvSpPr>
              <p:nvPr/>
            </p:nvSpPr>
            <p:spPr bwMode="auto">
              <a:xfrm>
                <a:off x="373062" y="198438"/>
                <a:ext cx="52388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8">
                    <a:moveTo>
                      <a:pt x="1" y="2"/>
                    </a:moveTo>
                    <a:cubicBezTo>
                      <a:pt x="2" y="2"/>
                      <a:pt x="4" y="3"/>
                      <a:pt x="6" y="3"/>
                    </a:cubicBezTo>
                    <a:cubicBezTo>
                      <a:pt x="8" y="4"/>
                      <a:pt x="10" y="5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4" y="6"/>
                      <a:pt x="13" y="5"/>
                    </a:cubicBezTo>
                    <a:cubicBezTo>
                      <a:pt x="10" y="3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Freeform 149"/>
              <p:cNvSpPr/>
              <p:nvPr/>
            </p:nvSpPr>
            <p:spPr bwMode="auto">
              <a:xfrm>
                <a:off x="398462" y="85725"/>
                <a:ext cx="22225" cy="1397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37">
                    <a:moveTo>
                      <a:pt x="0" y="1"/>
                    </a:moveTo>
                    <a:cubicBezTo>
                      <a:pt x="1" y="6"/>
                      <a:pt x="2" y="12"/>
                      <a:pt x="2" y="17"/>
                    </a:cubicBezTo>
                    <a:cubicBezTo>
                      <a:pt x="3" y="24"/>
                      <a:pt x="4" y="30"/>
                      <a:pt x="4" y="36"/>
                    </a:cubicBezTo>
                    <a:cubicBezTo>
                      <a:pt x="5" y="37"/>
                      <a:pt x="6" y="37"/>
                      <a:pt x="6" y="36"/>
                    </a:cubicBezTo>
                    <a:cubicBezTo>
                      <a:pt x="5" y="25"/>
                      <a:pt x="4" y="13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Freeform 150"/>
              <p:cNvSpPr>
                <a:spLocks noEditPoints="1"/>
              </p:cNvSpPr>
              <p:nvPr/>
            </p:nvSpPr>
            <p:spPr bwMode="auto">
              <a:xfrm>
                <a:off x="368300" y="71438"/>
                <a:ext cx="41275" cy="3333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" h="9">
                    <a:moveTo>
                      <a:pt x="0" y="2"/>
                    </a:moveTo>
                    <a:cubicBezTo>
                      <a:pt x="2" y="3"/>
                      <a:pt x="3" y="4"/>
                      <a:pt x="5" y="5"/>
                    </a:cubicBezTo>
                    <a:cubicBezTo>
                      <a:pt x="6" y="6"/>
                      <a:pt x="7" y="7"/>
                      <a:pt x="9" y="8"/>
                    </a:cubicBezTo>
                    <a:cubicBezTo>
                      <a:pt x="10" y="9"/>
                      <a:pt x="11" y="7"/>
                      <a:pt x="10" y="6"/>
                    </a:cubicBezTo>
                    <a:cubicBezTo>
                      <a:pt x="9" y="6"/>
                      <a:pt x="9" y="6"/>
                      <a:pt x="8" y="5"/>
                    </a:cubicBezTo>
                    <a:cubicBezTo>
                      <a:pt x="6" y="3"/>
                      <a:pt x="4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Freeform 151"/>
              <p:cNvSpPr>
                <a:spLocks noEditPoints="1"/>
              </p:cNvSpPr>
              <p:nvPr/>
            </p:nvSpPr>
            <p:spPr bwMode="auto">
              <a:xfrm>
                <a:off x="357187" y="220663"/>
                <a:ext cx="68263" cy="190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" h="5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5" y="4"/>
                      <a:pt x="7" y="4"/>
                      <a:pt x="9" y="3"/>
                    </a:cubicBezTo>
                    <a:cubicBezTo>
                      <a:pt x="11" y="3"/>
                      <a:pt x="13" y="3"/>
                      <a:pt x="1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2"/>
                    </a:cubicBezTo>
                    <a:cubicBezTo>
                      <a:pt x="18" y="2"/>
                      <a:pt x="18" y="1"/>
                      <a:pt x="17" y="0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11" y="1"/>
                      <a:pt x="9" y="1"/>
                      <a:pt x="8" y="2"/>
                    </a:cubicBezTo>
                    <a:cubicBezTo>
                      <a:pt x="5" y="2"/>
                      <a:pt x="3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8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moveTo>
                      <a:pt x="8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Freeform 152"/>
              <p:cNvSpPr>
                <a:spLocks noEditPoints="1"/>
              </p:cNvSpPr>
              <p:nvPr/>
            </p:nvSpPr>
            <p:spPr bwMode="auto">
              <a:xfrm>
                <a:off x="368300" y="88900"/>
                <a:ext cx="41275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8">
                    <a:moveTo>
                      <a:pt x="0" y="2"/>
                    </a:moveTo>
                    <a:cubicBezTo>
                      <a:pt x="3" y="3"/>
                      <a:pt x="6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8"/>
                      <a:pt x="11" y="7"/>
                      <a:pt x="10" y="6"/>
                    </a:cubicBezTo>
                    <a:cubicBezTo>
                      <a:pt x="9" y="5"/>
                      <a:pt x="8" y="4"/>
                      <a:pt x="7" y="3"/>
                    </a:cubicBezTo>
                    <a:cubicBezTo>
                      <a:pt x="5" y="2"/>
                      <a:pt x="3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moveTo>
                      <a:pt x="9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Freeform 153"/>
              <p:cNvSpPr/>
              <p:nvPr/>
            </p:nvSpPr>
            <p:spPr bwMode="auto">
              <a:xfrm>
                <a:off x="368300" y="112713"/>
                <a:ext cx="49213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1" y="2"/>
                    </a:moveTo>
                    <a:cubicBezTo>
                      <a:pt x="2" y="3"/>
                      <a:pt x="4" y="4"/>
                      <a:pt x="6" y="5"/>
                    </a:cubicBezTo>
                    <a:cubicBezTo>
                      <a:pt x="7" y="6"/>
                      <a:pt x="9" y="7"/>
                      <a:pt x="11" y="8"/>
                    </a:cubicBezTo>
                    <a:cubicBezTo>
                      <a:pt x="12" y="8"/>
                      <a:pt x="13" y="6"/>
                      <a:pt x="12" y="6"/>
                    </a:cubicBezTo>
                    <a:cubicBezTo>
                      <a:pt x="10" y="5"/>
                      <a:pt x="8" y="4"/>
                      <a:pt x="7" y="3"/>
                    </a:cubicBezTo>
                    <a:cubicBezTo>
                      <a:pt x="5" y="2"/>
                      <a:pt x="3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Freeform 154"/>
              <p:cNvSpPr/>
              <p:nvPr/>
            </p:nvSpPr>
            <p:spPr bwMode="auto">
              <a:xfrm>
                <a:off x="368300" y="138113"/>
                <a:ext cx="49213" cy="2698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" y="2"/>
                    </a:moveTo>
                    <a:cubicBezTo>
                      <a:pt x="2" y="2"/>
                      <a:pt x="2" y="2"/>
                      <a:pt x="3" y="2"/>
                    </a:cubicBezTo>
                    <a:cubicBezTo>
                      <a:pt x="6" y="4"/>
                      <a:pt x="9" y="5"/>
                      <a:pt x="11" y="7"/>
                    </a:cubicBezTo>
                    <a:cubicBezTo>
                      <a:pt x="12" y="7"/>
                      <a:pt x="13" y="6"/>
                      <a:pt x="12" y="5"/>
                    </a:cubicBezTo>
                    <a:cubicBezTo>
                      <a:pt x="9" y="3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Freeform 155"/>
              <p:cNvSpPr>
                <a:spLocks noEditPoints="1"/>
              </p:cNvSpPr>
              <p:nvPr/>
            </p:nvSpPr>
            <p:spPr bwMode="auto">
              <a:xfrm>
                <a:off x="373062" y="160338"/>
                <a:ext cx="47625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8">
                    <a:moveTo>
                      <a:pt x="1" y="2"/>
                    </a:moveTo>
                    <a:cubicBezTo>
                      <a:pt x="1" y="2"/>
                      <a:pt x="2" y="3"/>
                      <a:pt x="3" y="3"/>
                    </a:cubicBezTo>
                    <a:cubicBezTo>
                      <a:pt x="5" y="4"/>
                      <a:pt x="8" y="5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3" y="7"/>
                      <a:pt x="12" y="6"/>
                    </a:cubicBezTo>
                    <a:cubicBezTo>
                      <a:pt x="11" y="4"/>
                      <a:pt x="9" y="4"/>
                      <a:pt x="7" y="3"/>
                    </a:cubicBezTo>
                    <a:cubicBezTo>
                      <a:pt x="5" y="2"/>
                      <a:pt x="3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Freeform 156"/>
              <p:cNvSpPr/>
              <p:nvPr/>
            </p:nvSpPr>
            <p:spPr bwMode="auto">
              <a:xfrm>
                <a:off x="373062" y="184150"/>
                <a:ext cx="52388" cy="254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1" y="2"/>
                    </a:moveTo>
                    <a:cubicBezTo>
                      <a:pt x="3" y="2"/>
                      <a:pt x="5" y="3"/>
                      <a:pt x="8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4" y="6"/>
                      <a:pt x="13" y="5"/>
                    </a:cubicBezTo>
                    <a:cubicBezTo>
                      <a:pt x="10" y="2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Freeform 157"/>
              <p:cNvSpPr>
                <a:spLocks noEditPoints="1"/>
              </p:cNvSpPr>
              <p:nvPr/>
            </p:nvSpPr>
            <p:spPr bwMode="auto">
              <a:xfrm>
                <a:off x="354012" y="206375"/>
                <a:ext cx="49213" cy="254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" h="7">
                    <a:moveTo>
                      <a:pt x="1" y="2"/>
                    </a:moveTo>
                    <a:cubicBezTo>
                      <a:pt x="2" y="2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4"/>
                      <a:pt x="9" y="5"/>
                      <a:pt x="11" y="6"/>
                    </a:cubicBezTo>
                    <a:cubicBezTo>
                      <a:pt x="12" y="7"/>
                      <a:pt x="13" y="5"/>
                      <a:pt x="12" y="4"/>
                    </a:cubicBezTo>
                    <a:cubicBezTo>
                      <a:pt x="9" y="3"/>
                      <a:pt x="5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Freeform 158"/>
              <p:cNvSpPr/>
              <p:nvPr/>
            </p:nvSpPr>
            <p:spPr bwMode="auto">
              <a:xfrm>
                <a:off x="315912" y="206375"/>
                <a:ext cx="52388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1" y="2"/>
                    </a:moveTo>
                    <a:cubicBezTo>
                      <a:pt x="3" y="3"/>
                      <a:pt x="5" y="4"/>
                      <a:pt x="7" y="5"/>
                    </a:cubicBezTo>
                    <a:cubicBezTo>
                      <a:pt x="9" y="5"/>
                      <a:pt x="11" y="6"/>
                      <a:pt x="12" y="7"/>
                    </a:cubicBezTo>
                    <a:cubicBezTo>
                      <a:pt x="13" y="8"/>
                      <a:pt x="14" y="6"/>
                      <a:pt x="13" y="6"/>
                    </a:cubicBezTo>
                    <a:cubicBezTo>
                      <a:pt x="9" y="3"/>
                      <a:pt x="5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Freeform 159"/>
              <p:cNvSpPr/>
              <p:nvPr/>
            </p:nvSpPr>
            <p:spPr bwMode="auto">
              <a:xfrm>
                <a:off x="282575" y="209550"/>
                <a:ext cx="52388" cy="2698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1"/>
                    </a:moveTo>
                    <a:cubicBezTo>
                      <a:pt x="1" y="2"/>
                      <a:pt x="3" y="2"/>
                      <a:pt x="4" y="3"/>
                    </a:cubicBezTo>
                    <a:cubicBezTo>
                      <a:pt x="6" y="4"/>
                      <a:pt x="9" y="5"/>
                      <a:pt x="12" y="7"/>
                    </a:cubicBezTo>
                    <a:cubicBezTo>
                      <a:pt x="13" y="7"/>
                      <a:pt x="14" y="6"/>
                      <a:pt x="13" y="5"/>
                    </a:cubicBezTo>
                    <a:cubicBezTo>
                      <a:pt x="11" y="4"/>
                      <a:pt x="9" y="3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Freeform 160"/>
              <p:cNvSpPr/>
              <p:nvPr/>
            </p:nvSpPr>
            <p:spPr bwMode="auto">
              <a:xfrm>
                <a:off x="252412" y="209550"/>
                <a:ext cx="52388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cubicBezTo>
                      <a:pt x="1" y="3"/>
                      <a:pt x="2" y="3"/>
                      <a:pt x="4" y="4"/>
                    </a:cubicBezTo>
                    <a:cubicBezTo>
                      <a:pt x="7" y="5"/>
                      <a:pt x="9" y="6"/>
                      <a:pt x="12" y="8"/>
                    </a:cubicBezTo>
                    <a:cubicBezTo>
                      <a:pt x="13" y="8"/>
                      <a:pt x="14" y="7"/>
                      <a:pt x="13" y="6"/>
                    </a:cubicBezTo>
                    <a:cubicBezTo>
                      <a:pt x="9" y="4"/>
                      <a:pt x="5" y="2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Freeform 161"/>
              <p:cNvSpPr/>
              <p:nvPr/>
            </p:nvSpPr>
            <p:spPr bwMode="auto">
              <a:xfrm>
                <a:off x="214312" y="209550"/>
                <a:ext cx="60325" cy="3333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9">
                    <a:moveTo>
                      <a:pt x="1" y="2"/>
                    </a:moveTo>
                    <a:cubicBezTo>
                      <a:pt x="2" y="3"/>
                      <a:pt x="3" y="3"/>
                      <a:pt x="4" y="3"/>
                    </a:cubicBezTo>
                    <a:cubicBezTo>
                      <a:pt x="8" y="5"/>
                      <a:pt x="11" y="7"/>
                      <a:pt x="14" y="9"/>
                    </a:cubicBezTo>
                    <a:cubicBezTo>
                      <a:pt x="15" y="9"/>
                      <a:pt x="16" y="7"/>
                      <a:pt x="15" y="7"/>
                    </a:cubicBezTo>
                    <a:cubicBezTo>
                      <a:pt x="11" y="5"/>
                      <a:pt x="7" y="2"/>
                      <a:pt x="2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Freeform 162"/>
              <p:cNvSpPr/>
              <p:nvPr/>
            </p:nvSpPr>
            <p:spPr bwMode="auto">
              <a:xfrm>
                <a:off x="188912" y="217488"/>
                <a:ext cx="58738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" y="2"/>
                    </a:moveTo>
                    <a:cubicBezTo>
                      <a:pt x="3" y="2"/>
                      <a:pt x="5" y="3"/>
                      <a:pt x="8" y="4"/>
                    </a:cubicBezTo>
                    <a:cubicBezTo>
                      <a:pt x="10" y="5"/>
                      <a:pt x="12" y="6"/>
                      <a:pt x="14" y="7"/>
                    </a:cubicBezTo>
                    <a:cubicBezTo>
                      <a:pt x="15" y="8"/>
                      <a:pt x="16" y="6"/>
                      <a:pt x="15" y="5"/>
                    </a:cubicBezTo>
                    <a:cubicBezTo>
                      <a:pt x="11" y="3"/>
                      <a:pt x="6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Freeform 163"/>
              <p:cNvSpPr/>
              <p:nvPr/>
            </p:nvSpPr>
            <p:spPr bwMode="auto">
              <a:xfrm>
                <a:off x="161925" y="217488"/>
                <a:ext cx="57150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cubicBezTo>
                      <a:pt x="3" y="3"/>
                      <a:pt x="5" y="3"/>
                      <a:pt x="7" y="4"/>
                    </a:cubicBezTo>
                    <a:cubicBezTo>
                      <a:pt x="9" y="5"/>
                      <a:pt x="11" y="6"/>
                      <a:pt x="13" y="7"/>
                    </a:cubicBezTo>
                    <a:cubicBezTo>
                      <a:pt x="14" y="8"/>
                      <a:pt x="15" y="6"/>
                      <a:pt x="14" y="6"/>
                    </a:cubicBezTo>
                    <a:cubicBezTo>
                      <a:pt x="10" y="3"/>
                      <a:pt x="6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Freeform 164"/>
              <p:cNvSpPr/>
              <p:nvPr/>
            </p:nvSpPr>
            <p:spPr bwMode="auto">
              <a:xfrm>
                <a:off x="150812" y="242888"/>
                <a:ext cx="44450" cy="190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1" y="2"/>
                    </a:moveTo>
                    <a:cubicBezTo>
                      <a:pt x="4" y="3"/>
                      <a:pt x="7" y="4"/>
                      <a:pt x="10" y="5"/>
                    </a:cubicBezTo>
                    <a:cubicBezTo>
                      <a:pt x="12" y="5"/>
                      <a:pt x="12" y="3"/>
                      <a:pt x="11" y="3"/>
                    </a:cubicBezTo>
                    <a:cubicBezTo>
                      <a:pt x="8" y="2"/>
                      <a:pt x="4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Freeform 165"/>
              <p:cNvSpPr/>
              <p:nvPr/>
            </p:nvSpPr>
            <p:spPr bwMode="auto">
              <a:xfrm>
                <a:off x="153987" y="261938"/>
                <a:ext cx="46038" cy="190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2"/>
                    </a:moveTo>
                    <a:cubicBezTo>
                      <a:pt x="4" y="3"/>
                      <a:pt x="7" y="4"/>
                      <a:pt x="10" y="5"/>
                    </a:cubicBezTo>
                    <a:cubicBezTo>
                      <a:pt x="11" y="5"/>
                      <a:pt x="12" y="3"/>
                      <a:pt x="10" y="3"/>
                    </a:cubicBezTo>
                    <a:cubicBezTo>
                      <a:pt x="7" y="2"/>
                      <a:pt x="4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Freeform 166"/>
              <p:cNvSpPr/>
              <p:nvPr/>
            </p:nvSpPr>
            <p:spPr bwMode="auto">
              <a:xfrm>
                <a:off x="153987" y="277813"/>
                <a:ext cx="41275" cy="1428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">
                    <a:moveTo>
                      <a:pt x="1" y="2"/>
                    </a:moveTo>
                    <a:cubicBezTo>
                      <a:pt x="4" y="3"/>
                      <a:pt x="7" y="3"/>
                      <a:pt x="10" y="4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7" y="1"/>
                      <a:pt x="4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Freeform 167"/>
              <p:cNvSpPr/>
              <p:nvPr/>
            </p:nvSpPr>
            <p:spPr bwMode="auto">
              <a:xfrm>
                <a:off x="161925" y="295275"/>
                <a:ext cx="41275" cy="190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1" y="2"/>
                    </a:moveTo>
                    <a:cubicBezTo>
                      <a:pt x="3" y="3"/>
                      <a:pt x="6" y="4"/>
                      <a:pt x="9" y="4"/>
                    </a:cubicBezTo>
                    <a:cubicBezTo>
                      <a:pt x="10" y="5"/>
                      <a:pt x="11" y="3"/>
                      <a:pt x="9" y="3"/>
                    </a:cubicBezTo>
                    <a:cubicBezTo>
                      <a:pt x="7" y="2"/>
                      <a:pt x="4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5346700" y="4388264"/>
              <a:ext cx="1526734" cy="2267721"/>
              <a:chOff x="3119908" y="1639806"/>
              <a:chExt cx="1607226" cy="2387279"/>
            </a:xfrm>
            <a:solidFill>
              <a:schemeClr val="tx1"/>
            </a:solidFill>
          </p:grpSpPr>
          <p:sp>
            <p:nvSpPr>
              <p:cNvPr id="85" name="Freeform 30"/>
              <p:cNvSpPr>
                <a:spLocks noEditPoints="1"/>
              </p:cNvSpPr>
              <p:nvPr/>
            </p:nvSpPr>
            <p:spPr bwMode="auto">
              <a:xfrm>
                <a:off x="3345025" y="2351801"/>
                <a:ext cx="1083699" cy="1675284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  <a:gd name="T74" fmla="*/ 2318 h 2362"/>
                  <a:gd name="T75" fmla="*/ 2318 h 2362"/>
                  <a:gd name="T76" fmla="*/ 2318 h 2362"/>
                  <a:gd name="T77" fmla="*/ 2318 h 2362"/>
                  <a:gd name="T78" fmla="*/ 2318 h 2362"/>
                  <a:gd name="T79" fmla="*/ 2318 h 2362"/>
                  <a:gd name="T80" fmla="*/ 2318 h 2362"/>
                  <a:gd name="T81" fmla="*/ 2318 h 2362"/>
                  <a:gd name="T82" fmla="*/ 2318 h 2362"/>
                  <a:gd name="T83" fmla="*/ 2318 h 2362"/>
                  <a:gd name="T84" fmla="*/ 2318 h 2362"/>
                  <a:gd name="T85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5" h="270">
                    <a:moveTo>
                      <a:pt x="14" y="104"/>
                    </a:moveTo>
                    <a:cubicBezTo>
                      <a:pt x="15" y="102"/>
                      <a:pt x="16" y="95"/>
                      <a:pt x="21" y="98"/>
                    </a:cubicBezTo>
                    <a:cubicBezTo>
                      <a:pt x="13" y="109"/>
                      <a:pt x="17" y="114"/>
                      <a:pt x="25" y="124"/>
                    </a:cubicBezTo>
                    <a:cubicBezTo>
                      <a:pt x="32" y="132"/>
                      <a:pt x="39" y="140"/>
                      <a:pt x="57" y="140"/>
                    </a:cubicBezTo>
                    <a:cubicBezTo>
                      <a:pt x="66" y="140"/>
                      <a:pt x="75" y="135"/>
                      <a:pt x="79" y="127"/>
                    </a:cubicBezTo>
                    <a:cubicBezTo>
                      <a:pt x="56" y="117"/>
                      <a:pt x="44" y="97"/>
                      <a:pt x="47" y="69"/>
                    </a:cubicBezTo>
                    <a:cubicBezTo>
                      <a:pt x="27" y="74"/>
                      <a:pt x="30" y="42"/>
                      <a:pt x="48" y="51"/>
                    </a:cubicBezTo>
                    <a:cubicBezTo>
                      <a:pt x="51" y="47"/>
                      <a:pt x="51" y="40"/>
                      <a:pt x="54" y="37"/>
                    </a:cubicBezTo>
                    <a:cubicBezTo>
                      <a:pt x="49" y="37"/>
                      <a:pt x="49" y="47"/>
                      <a:pt x="43" y="48"/>
                    </a:cubicBezTo>
                    <a:cubicBezTo>
                      <a:pt x="41" y="44"/>
                      <a:pt x="39" y="39"/>
                      <a:pt x="35" y="36"/>
                    </a:cubicBezTo>
                    <a:cubicBezTo>
                      <a:pt x="36" y="32"/>
                      <a:pt x="42" y="32"/>
                      <a:pt x="45" y="30"/>
                    </a:cubicBezTo>
                    <a:cubicBezTo>
                      <a:pt x="49" y="29"/>
                      <a:pt x="53" y="28"/>
                      <a:pt x="56" y="27"/>
                    </a:cubicBezTo>
                    <a:cubicBezTo>
                      <a:pt x="53" y="21"/>
                      <a:pt x="49" y="16"/>
                      <a:pt x="43" y="12"/>
                    </a:cubicBezTo>
                    <a:cubicBezTo>
                      <a:pt x="43" y="9"/>
                      <a:pt x="45" y="9"/>
                      <a:pt x="48" y="9"/>
                    </a:cubicBezTo>
                    <a:cubicBezTo>
                      <a:pt x="52" y="7"/>
                      <a:pt x="55" y="5"/>
                      <a:pt x="61" y="4"/>
                    </a:cubicBezTo>
                    <a:cubicBezTo>
                      <a:pt x="61" y="10"/>
                      <a:pt x="62" y="17"/>
                      <a:pt x="62" y="24"/>
                    </a:cubicBezTo>
                    <a:cubicBezTo>
                      <a:pt x="65" y="23"/>
                      <a:pt x="70" y="19"/>
                      <a:pt x="74" y="15"/>
                    </a:cubicBezTo>
                    <a:cubicBezTo>
                      <a:pt x="96" y="0"/>
                      <a:pt x="131" y="12"/>
                      <a:pt x="147" y="29"/>
                    </a:cubicBezTo>
                    <a:cubicBezTo>
                      <a:pt x="146" y="22"/>
                      <a:pt x="145" y="15"/>
                      <a:pt x="145" y="7"/>
                    </a:cubicBezTo>
                    <a:cubicBezTo>
                      <a:pt x="151" y="10"/>
                      <a:pt x="158" y="13"/>
                      <a:pt x="165" y="15"/>
                    </a:cubicBezTo>
                    <a:cubicBezTo>
                      <a:pt x="164" y="22"/>
                      <a:pt x="156" y="25"/>
                      <a:pt x="153" y="32"/>
                    </a:cubicBezTo>
                    <a:cubicBezTo>
                      <a:pt x="161" y="32"/>
                      <a:pt x="169" y="28"/>
                      <a:pt x="175" y="30"/>
                    </a:cubicBezTo>
                    <a:cubicBezTo>
                      <a:pt x="174" y="36"/>
                      <a:pt x="175" y="44"/>
                      <a:pt x="174" y="50"/>
                    </a:cubicBezTo>
                    <a:cubicBezTo>
                      <a:pt x="174" y="50"/>
                      <a:pt x="173" y="50"/>
                      <a:pt x="172" y="51"/>
                    </a:cubicBezTo>
                    <a:cubicBezTo>
                      <a:pt x="166" y="48"/>
                      <a:pt x="159" y="44"/>
                      <a:pt x="155" y="39"/>
                    </a:cubicBezTo>
                    <a:cubicBezTo>
                      <a:pt x="156" y="45"/>
                      <a:pt x="159" y="53"/>
                      <a:pt x="160" y="62"/>
                    </a:cubicBezTo>
                    <a:cubicBezTo>
                      <a:pt x="164" y="61"/>
                      <a:pt x="168" y="62"/>
                      <a:pt x="171" y="64"/>
                    </a:cubicBezTo>
                    <a:cubicBezTo>
                      <a:pt x="175" y="74"/>
                      <a:pt x="168" y="82"/>
                      <a:pt x="159" y="82"/>
                    </a:cubicBezTo>
                    <a:cubicBezTo>
                      <a:pt x="153" y="106"/>
                      <a:pt x="137" y="120"/>
                      <a:pt x="116" y="126"/>
                    </a:cubicBezTo>
                    <a:cubicBezTo>
                      <a:pt x="122" y="137"/>
                      <a:pt x="129" y="148"/>
                      <a:pt x="136" y="160"/>
                    </a:cubicBezTo>
                    <a:cubicBezTo>
                      <a:pt x="142" y="172"/>
                      <a:pt x="147" y="185"/>
                      <a:pt x="159" y="190"/>
                    </a:cubicBezTo>
                    <a:cubicBezTo>
                      <a:pt x="161" y="190"/>
                      <a:pt x="164" y="190"/>
                      <a:pt x="164" y="193"/>
                    </a:cubicBezTo>
                    <a:cubicBezTo>
                      <a:pt x="162" y="195"/>
                      <a:pt x="159" y="194"/>
                      <a:pt x="157" y="192"/>
                    </a:cubicBezTo>
                    <a:cubicBezTo>
                      <a:pt x="156" y="195"/>
                      <a:pt x="162" y="196"/>
                      <a:pt x="161" y="200"/>
                    </a:cubicBezTo>
                    <a:cubicBezTo>
                      <a:pt x="155" y="201"/>
                      <a:pt x="156" y="193"/>
                      <a:pt x="152" y="191"/>
                    </a:cubicBezTo>
                    <a:cubicBezTo>
                      <a:pt x="150" y="196"/>
                      <a:pt x="154" y="203"/>
                      <a:pt x="147" y="202"/>
                    </a:cubicBezTo>
                    <a:cubicBezTo>
                      <a:pt x="151" y="189"/>
                      <a:pt x="144" y="182"/>
                      <a:pt x="139" y="173"/>
                    </a:cubicBezTo>
                    <a:cubicBezTo>
                      <a:pt x="132" y="161"/>
                      <a:pt x="124" y="145"/>
                      <a:pt x="117" y="134"/>
                    </a:cubicBezTo>
                    <a:cubicBezTo>
                      <a:pt x="119" y="154"/>
                      <a:pt x="122" y="174"/>
                      <a:pt x="124" y="196"/>
                    </a:cubicBezTo>
                    <a:cubicBezTo>
                      <a:pt x="121" y="197"/>
                      <a:pt x="121" y="197"/>
                      <a:pt x="118" y="196"/>
                    </a:cubicBezTo>
                    <a:cubicBezTo>
                      <a:pt x="115" y="213"/>
                      <a:pt x="117" y="232"/>
                      <a:pt x="114" y="252"/>
                    </a:cubicBezTo>
                    <a:cubicBezTo>
                      <a:pt x="121" y="258"/>
                      <a:pt x="132" y="261"/>
                      <a:pt x="139" y="266"/>
                    </a:cubicBezTo>
                    <a:cubicBezTo>
                      <a:pt x="130" y="269"/>
                      <a:pt x="120" y="266"/>
                      <a:pt x="110" y="268"/>
                    </a:cubicBezTo>
                    <a:cubicBezTo>
                      <a:pt x="110" y="267"/>
                      <a:pt x="110" y="267"/>
                      <a:pt x="109" y="267"/>
                    </a:cubicBezTo>
                    <a:cubicBezTo>
                      <a:pt x="113" y="247"/>
                      <a:pt x="114" y="219"/>
                      <a:pt x="113" y="197"/>
                    </a:cubicBezTo>
                    <a:cubicBezTo>
                      <a:pt x="104" y="196"/>
                      <a:pt x="96" y="200"/>
                      <a:pt x="87" y="199"/>
                    </a:cubicBezTo>
                    <a:cubicBezTo>
                      <a:pt x="85" y="214"/>
                      <a:pt x="88" y="230"/>
                      <a:pt x="87" y="247"/>
                    </a:cubicBezTo>
                    <a:cubicBezTo>
                      <a:pt x="91" y="252"/>
                      <a:pt x="94" y="258"/>
                      <a:pt x="99" y="263"/>
                    </a:cubicBezTo>
                    <a:cubicBezTo>
                      <a:pt x="102" y="264"/>
                      <a:pt x="104" y="263"/>
                      <a:pt x="105" y="266"/>
                    </a:cubicBezTo>
                    <a:cubicBezTo>
                      <a:pt x="103" y="270"/>
                      <a:pt x="98" y="268"/>
                      <a:pt x="93" y="268"/>
                    </a:cubicBezTo>
                    <a:cubicBezTo>
                      <a:pt x="89" y="268"/>
                      <a:pt x="84" y="269"/>
                      <a:pt x="82" y="266"/>
                    </a:cubicBezTo>
                    <a:cubicBezTo>
                      <a:pt x="85" y="246"/>
                      <a:pt x="85" y="222"/>
                      <a:pt x="82" y="199"/>
                    </a:cubicBezTo>
                    <a:cubicBezTo>
                      <a:pt x="80" y="200"/>
                      <a:pt x="78" y="202"/>
                      <a:pt x="74" y="201"/>
                    </a:cubicBezTo>
                    <a:cubicBezTo>
                      <a:pt x="73" y="198"/>
                      <a:pt x="75" y="197"/>
                      <a:pt x="75" y="193"/>
                    </a:cubicBezTo>
                    <a:cubicBezTo>
                      <a:pt x="79" y="176"/>
                      <a:pt x="79" y="150"/>
                      <a:pt x="81" y="132"/>
                    </a:cubicBezTo>
                    <a:cubicBezTo>
                      <a:pt x="70" y="145"/>
                      <a:pt x="43" y="147"/>
                      <a:pt x="29" y="134"/>
                    </a:cubicBezTo>
                    <a:cubicBezTo>
                      <a:pt x="29" y="133"/>
                      <a:pt x="28" y="132"/>
                      <a:pt x="27" y="131"/>
                    </a:cubicBezTo>
                    <a:cubicBezTo>
                      <a:pt x="23" y="127"/>
                      <a:pt x="16" y="119"/>
                      <a:pt x="14" y="113"/>
                    </a:cubicBezTo>
                    <a:cubicBezTo>
                      <a:pt x="9" y="112"/>
                      <a:pt x="6" y="105"/>
                      <a:pt x="0" y="105"/>
                    </a:cubicBezTo>
                    <a:cubicBezTo>
                      <a:pt x="2" y="98"/>
                      <a:pt x="10" y="106"/>
                      <a:pt x="12" y="108"/>
                    </a:cubicBezTo>
                    <a:cubicBezTo>
                      <a:pt x="13" y="106"/>
                      <a:pt x="6" y="96"/>
                      <a:pt x="12" y="95"/>
                    </a:cubicBezTo>
                    <a:cubicBezTo>
                      <a:pt x="15" y="96"/>
                      <a:pt x="13" y="101"/>
                      <a:pt x="14" y="104"/>
                    </a:cubicBezTo>
                    <a:close/>
                    <a:moveTo>
                      <a:pt x="151" y="30"/>
                    </a:moveTo>
                    <a:cubicBezTo>
                      <a:pt x="154" y="24"/>
                      <a:pt x="158" y="21"/>
                      <a:pt x="161" y="16"/>
                    </a:cubicBezTo>
                    <a:cubicBezTo>
                      <a:pt x="155" y="15"/>
                      <a:pt x="153" y="14"/>
                      <a:pt x="149" y="12"/>
                    </a:cubicBezTo>
                    <a:cubicBezTo>
                      <a:pt x="149" y="19"/>
                      <a:pt x="149" y="24"/>
                      <a:pt x="151" y="30"/>
                    </a:cubicBezTo>
                    <a:close/>
                    <a:moveTo>
                      <a:pt x="157" y="66"/>
                    </a:moveTo>
                    <a:cubicBezTo>
                      <a:pt x="157" y="38"/>
                      <a:pt x="139" y="21"/>
                      <a:pt x="113" y="13"/>
                    </a:cubicBezTo>
                    <a:cubicBezTo>
                      <a:pt x="102" y="10"/>
                      <a:pt x="91" y="11"/>
                      <a:pt x="84" y="13"/>
                    </a:cubicBezTo>
                    <a:cubicBezTo>
                      <a:pt x="72" y="18"/>
                      <a:pt x="58" y="32"/>
                      <a:pt x="54" y="45"/>
                    </a:cubicBezTo>
                    <a:cubicBezTo>
                      <a:pt x="48" y="61"/>
                      <a:pt x="47" y="90"/>
                      <a:pt x="55" y="103"/>
                    </a:cubicBezTo>
                    <a:cubicBezTo>
                      <a:pt x="61" y="113"/>
                      <a:pt x="72" y="123"/>
                      <a:pt x="86" y="125"/>
                    </a:cubicBezTo>
                    <a:cubicBezTo>
                      <a:pt x="116" y="131"/>
                      <a:pt x="142" y="114"/>
                      <a:pt x="153" y="91"/>
                    </a:cubicBezTo>
                    <a:cubicBezTo>
                      <a:pt x="156" y="84"/>
                      <a:pt x="157" y="74"/>
                      <a:pt x="157" y="69"/>
                    </a:cubicBezTo>
                    <a:cubicBezTo>
                      <a:pt x="158" y="68"/>
                      <a:pt x="159" y="69"/>
                      <a:pt x="160" y="68"/>
                    </a:cubicBezTo>
                    <a:cubicBezTo>
                      <a:pt x="159" y="67"/>
                      <a:pt x="158" y="67"/>
                      <a:pt x="157" y="66"/>
                    </a:cubicBezTo>
                    <a:close/>
                    <a:moveTo>
                      <a:pt x="59" y="24"/>
                    </a:moveTo>
                    <a:cubicBezTo>
                      <a:pt x="59" y="21"/>
                      <a:pt x="59" y="13"/>
                      <a:pt x="58" y="8"/>
                    </a:cubicBezTo>
                    <a:cubicBezTo>
                      <a:pt x="54" y="10"/>
                      <a:pt x="51" y="9"/>
                      <a:pt x="48" y="12"/>
                    </a:cubicBezTo>
                    <a:cubicBezTo>
                      <a:pt x="53" y="15"/>
                      <a:pt x="56" y="21"/>
                      <a:pt x="59" y="24"/>
                    </a:cubicBezTo>
                    <a:close/>
                    <a:moveTo>
                      <a:pt x="155" y="36"/>
                    </a:moveTo>
                    <a:cubicBezTo>
                      <a:pt x="160" y="39"/>
                      <a:pt x="166" y="46"/>
                      <a:pt x="172" y="46"/>
                    </a:cubicBezTo>
                    <a:cubicBezTo>
                      <a:pt x="170" y="42"/>
                      <a:pt x="172" y="37"/>
                      <a:pt x="170" y="32"/>
                    </a:cubicBezTo>
                    <a:cubicBezTo>
                      <a:pt x="165" y="34"/>
                      <a:pt x="159" y="34"/>
                      <a:pt x="155" y="36"/>
                    </a:cubicBezTo>
                    <a:close/>
                    <a:moveTo>
                      <a:pt x="40" y="36"/>
                    </a:moveTo>
                    <a:cubicBezTo>
                      <a:pt x="41" y="38"/>
                      <a:pt x="43" y="40"/>
                      <a:pt x="44" y="43"/>
                    </a:cubicBezTo>
                    <a:cubicBezTo>
                      <a:pt x="46" y="37"/>
                      <a:pt x="53" y="35"/>
                      <a:pt x="55" y="30"/>
                    </a:cubicBezTo>
                    <a:cubicBezTo>
                      <a:pt x="50" y="32"/>
                      <a:pt x="44" y="33"/>
                      <a:pt x="40" y="36"/>
                    </a:cubicBezTo>
                    <a:close/>
                    <a:moveTo>
                      <a:pt x="36" y="65"/>
                    </a:moveTo>
                    <a:cubicBezTo>
                      <a:pt x="40" y="66"/>
                      <a:pt x="45" y="68"/>
                      <a:pt x="47" y="65"/>
                    </a:cubicBezTo>
                    <a:cubicBezTo>
                      <a:pt x="44" y="65"/>
                      <a:pt x="42" y="66"/>
                      <a:pt x="40" y="65"/>
                    </a:cubicBezTo>
                    <a:cubicBezTo>
                      <a:pt x="31" y="62"/>
                      <a:pt x="42" y="51"/>
                      <a:pt x="48" y="57"/>
                    </a:cubicBezTo>
                    <a:cubicBezTo>
                      <a:pt x="45" y="48"/>
                      <a:pt x="31" y="55"/>
                      <a:pt x="36" y="65"/>
                    </a:cubicBezTo>
                    <a:close/>
                    <a:moveTo>
                      <a:pt x="168" y="66"/>
                    </a:moveTo>
                    <a:cubicBezTo>
                      <a:pt x="164" y="64"/>
                      <a:pt x="162" y="64"/>
                      <a:pt x="161" y="68"/>
                    </a:cubicBezTo>
                    <a:cubicBezTo>
                      <a:pt x="169" y="67"/>
                      <a:pt x="167" y="79"/>
                      <a:pt x="160" y="77"/>
                    </a:cubicBezTo>
                    <a:cubicBezTo>
                      <a:pt x="165" y="83"/>
                      <a:pt x="172" y="71"/>
                      <a:pt x="168" y="66"/>
                    </a:cubicBezTo>
                    <a:close/>
                    <a:moveTo>
                      <a:pt x="40" y="59"/>
                    </a:moveTo>
                    <a:cubicBezTo>
                      <a:pt x="39" y="61"/>
                      <a:pt x="40" y="61"/>
                      <a:pt x="40" y="63"/>
                    </a:cubicBezTo>
                    <a:cubicBezTo>
                      <a:pt x="44" y="63"/>
                      <a:pt x="46" y="62"/>
                      <a:pt x="47" y="61"/>
                    </a:cubicBezTo>
                    <a:cubicBezTo>
                      <a:pt x="46" y="59"/>
                      <a:pt x="43" y="59"/>
                      <a:pt x="40" y="59"/>
                    </a:cubicBezTo>
                    <a:close/>
                    <a:moveTo>
                      <a:pt x="160" y="74"/>
                    </a:moveTo>
                    <a:cubicBezTo>
                      <a:pt x="161" y="75"/>
                      <a:pt x="161" y="74"/>
                      <a:pt x="163" y="74"/>
                    </a:cubicBezTo>
                    <a:cubicBezTo>
                      <a:pt x="163" y="73"/>
                      <a:pt x="163" y="72"/>
                      <a:pt x="163" y="72"/>
                    </a:cubicBezTo>
                    <a:cubicBezTo>
                      <a:pt x="163" y="71"/>
                      <a:pt x="162" y="70"/>
                      <a:pt x="160" y="70"/>
                    </a:cubicBezTo>
                    <a:cubicBezTo>
                      <a:pt x="161" y="72"/>
                      <a:pt x="161" y="72"/>
                      <a:pt x="160" y="74"/>
                    </a:cubicBezTo>
                    <a:close/>
                    <a:moveTo>
                      <a:pt x="98" y="141"/>
                    </a:moveTo>
                    <a:cubicBezTo>
                      <a:pt x="93" y="140"/>
                      <a:pt x="90" y="134"/>
                      <a:pt x="88" y="129"/>
                    </a:cubicBezTo>
                    <a:cubicBezTo>
                      <a:pt x="86" y="129"/>
                      <a:pt x="86" y="128"/>
                      <a:pt x="84" y="128"/>
                    </a:cubicBezTo>
                    <a:cubicBezTo>
                      <a:pt x="82" y="151"/>
                      <a:pt x="81" y="171"/>
                      <a:pt x="79" y="192"/>
                    </a:cubicBezTo>
                    <a:cubicBezTo>
                      <a:pt x="79" y="189"/>
                      <a:pt x="84" y="190"/>
                      <a:pt x="84" y="192"/>
                    </a:cubicBezTo>
                    <a:cubicBezTo>
                      <a:pt x="83" y="196"/>
                      <a:pt x="79" y="192"/>
                      <a:pt x="79" y="194"/>
                    </a:cubicBezTo>
                    <a:cubicBezTo>
                      <a:pt x="77" y="195"/>
                      <a:pt x="78" y="197"/>
                      <a:pt x="79" y="198"/>
                    </a:cubicBezTo>
                    <a:cubicBezTo>
                      <a:pt x="83" y="195"/>
                      <a:pt x="86" y="196"/>
                      <a:pt x="90" y="196"/>
                    </a:cubicBezTo>
                    <a:cubicBezTo>
                      <a:pt x="101" y="197"/>
                      <a:pt x="111" y="193"/>
                      <a:pt x="121" y="193"/>
                    </a:cubicBezTo>
                    <a:cubicBezTo>
                      <a:pt x="120" y="186"/>
                      <a:pt x="120" y="178"/>
                      <a:pt x="118" y="173"/>
                    </a:cubicBezTo>
                    <a:cubicBezTo>
                      <a:pt x="118" y="160"/>
                      <a:pt x="116" y="141"/>
                      <a:pt x="111" y="127"/>
                    </a:cubicBezTo>
                    <a:cubicBezTo>
                      <a:pt x="110" y="135"/>
                      <a:pt x="107" y="143"/>
                      <a:pt x="98" y="141"/>
                    </a:cubicBezTo>
                    <a:close/>
                    <a:moveTo>
                      <a:pt x="92" y="129"/>
                    </a:moveTo>
                    <a:cubicBezTo>
                      <a:pt x="92" y="139"/>
                      <a:pt x="108" y="142"/>
                      <a:pt x="107" y="129"/>
                    </a:cubicBezTo>
                    <a:cubicBezTo>
                      <a:pt x="102" y="130"/>
                      <a:pt x="97" y="129"/>
                      <a:pt x="92" y="129"/>
                    </a:cubicBezTo>
                    <a:close/>
                    <a:moveTo>
                      <a:pt x="86" y="264"/>
                    </a:moveTo>
                    <a:cubicBezTo>
                      <a:pt x="89" y="266"/>
                      <a:pt x="92" y="264"/>
                      <a:pt x="96" y="265"/>
                    </a:cubicBezTo>
                    <a:cubicBezTo>
                      <a:pt x="93" y="261"/>
                      <a:pt x="90" y="257"/>
                      <a:pt x="87" y="254"/>
                    </a:cubicBezTo>
                    <a:cubicBezTo>
                      <a:pt x="86" y="257"/>
                      <a:pt x="86" y="260"/>
                      <a:pt x="86" y="264"/>
                    </a:cubicBezTo>
                    <a:close/>
                    <a:moveTo>
                      <a:pt x="114" y="265"/>
                    </a:moveTo>
                    <a:cubicBezTo>
                      <a:pt x="118" y="265"/>
                      <a:pt x="123" y="265"/>
                      <a:pt x="127" y="264"/>
                    </a:cubicBezTo>
                    <a:cubicBezTo>
                      <a:pt x="122" y="262"/>
                      <a:pt x="119" y="259"/>
                      <a:pt x="114" y="257"/>
                    </a:cubicBezTo>
                    <a:cubicBezTo>
                      <a:pt x="114" y="260"/>
                      <a:pt x="114" y="263"/>
                      <a:pt x="114" y="2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31"/>
              <p:cNvSpPr/>
              <p:nvPr/>
            </p:nvSpPr>
            <p:spPr bwMode="auto">
              <a:xfrm>
                <a:off x="4007285" y="2595240"/>
                <a:ext cx="54969" cy="73294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9" y="10"/>
                    </a:moveTo>
                    <a:cubicBezTo>
                      <a:pt x="8" y="11"/>
                      <a:pt x="7" y="12"/>
                      <a:pt x="4" y="11"/>
                    </a:cubicBezTo>
                    <a:cubicBezTo>
                      <a:pt x="0" y="8"/>
                      <a:pt x="2" y="0"/>
                      <a:pt x="8" y="4"/>
                    </a:cubicBezTo>
                    <a:cubicBezTo>
                      <a:pt x="9" y="6"/>
                      <a:pt x="9" y="8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32"/>
              <p:cNvSpPr/>
              <p:nvPr/>
            </p:nvSpPr>
            <p:spPr bwMode="auto">
              <a:xfrm>
                <a:off x="3921968" y="2608329"/>
                <a:ext cx="73294" cy="6805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1">
                    <a:moveTo>
                      <a:pt x="4" y="10"/>
                    </a:moveTo>
                    <a:cubicBezTo>
                      <a:pt x="0" y="8"/>
                      <a:pt x="2" y="0"/>
                      <a:pt x="6" y="0"/>
                    </a:cubicBezTo>
                    <a:cubicBezTo>
                      <a:pt x="11" y="0"/>
                      <a:pt x="12" y="11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33"/>
              <p:cNvSpPr/>
              <p:nvPr/>
            </p:nvSpPr>
            <p:spPr bwMode="auto">
              <a:xfrm>
                <a:off x="3672228" y="2773239"/>
                <a:ext cx="570644" cy="248676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40">
                    <a:moveTo>
                      <a:pt x="92" y="2"/>
                    </a:moveTo>
                    <a:cubicBezTo>
                      <a:pt x="88" y="17"/>
                      <a:pt x="79" y="27"/>
                      <a:pt x="68" y="33"/>
                    </a:cubicBezTo>
                    <a:cubicBezTo>
                      <a:pt x="49" y="40"/>
                      <a:pt x="30" y="38"/>
                      <a:pt x="15" y="26"/>
                    </a:cubicBezTo>
                    <a:cubicBezTo>
                      <a:pt x="9" y="21"/>
                      <a:pt x="7" y="17"/>
                      <a:pt x="4" y="10"/>
                    </a:cubicBezTo>
                    <a:cubicBezTo>
                      <a:pt x="3" y="7"/>
                      <a:pt x="0" y="4"/>
                      <a:pt x="2" y="2"/>
                    </a:cubicBezTo>
                    <a:cubicBezTo>
                      <a:pt x="5" y="0"/>
                      <a:pt x="6" y="4"/>
                      <a:pt x="6" y="6"/>
                    </a:cubicBezTo>
                    <a:cubicBezTo>
                      <a:pt x="12" y="28"/>
                      <a:pt x="40" y="39"/>
                      <a:pt x="64" y="32"/>
                    </a:cubicBezTo>
                    <a:cubicBezTo>
                      <a:pt x="76" y="27"/>
                      <a:pt x="84" y="15"/>
                      <a:pt x="89" y="3"/>
                    </a:cubicBezTo>
                    <a:cubicBezTo>
                      <a:pt x="88" y="2"/>
                      <a:pt x="89" y="2"/>
                      <a:pt x="89" y="2"/>
                    </a:cubicBezTo>
                    <a:cubicBezTo>
                      <a:pt x="90" y="2"/>
                      <a:pt x="90" y="2"/>
                      <a:pt x="9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34"/>
              <p:cNvSpPr/>
              <p:nvPr/>
            </p:nvSpPr>
            <p:spPr bwMode="auto">
              <a:xfrm>
                <a:off x="3331936" y="3071649"/>
                <a:ext cx="104705" cy="439762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1">
                    <a:moveTo>
                      <a:pt x="1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4" y="3"/>
                      <a:pt x="15" y="7"/>
                      <a:pt x="15" y="11"/>
                    </a:cubicBezTo>
                    <a:cubicBezTo>
                      <a:pt x="15" y="28"/>
                      <a:pt x="4" y="46"/>
                      <a:pt x="6" y="62"/>
                    </a:cubicBezTo>
                    <a:cubicBezTo>
                      <a:pt x="6" y="65"/>
                      <a:pt x="10" y="67"/>
                      <a:pt x="7" y="71"/>
                    </a:cubicBezTo>
                    <a:cubicBezTo>
                      <a:pt x="5" y="70"/>
                      <a:pt x="4" y="65"/>
                      <a:pt x="4" y="63"/>
                    </a:cubicBezTo>
                    <a:cubicBezTo>
                      <a:pt x="0" y="44"/>
                      <a:pt x="17" y="20"/>
                      <a:pt x="10" y="2"/>
                    </a:cubicBezTo>
                    <a:cubicBezTo>
                      <a:pt x="9" y="2"/>
                      <a:pt x="10" y="1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35"/>
              <p:cNvSpPr/>
              <p:nvPr/>
            </p:nvSpPr>
            <p:spPr bwMode="auto">
              <a:xfrm>
                <a:off x="4002049" y="3220855"/>
                <a:ext cx="36647" cy="36647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4" y="4"/>
                    </a:moveTo>
                    <a:cubicBezTo>
                      <a:pt x="3" y="6"/>
                      <a:pt x="0" y="5"/>
                      <a:pt x="0" y="2"/>
                    </a:cubicBezTo>
                    <a:cubicBezTo>
                      <a:pt x="1" y="0"/>
                      <a:pt x="6" y="1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36"/>
              <p:cNvSpPr/>
              <p:nvPr/>
            </p:nvSpPr>
            <p:spPr bwMode="auto">
              <a:xfrm>
                <a:off x="3889492" y="3207766"/>
                <a:ext cx="36647" cy="4450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cubicBezTo>
                      <a:pt x="6" y="5"/>
                      <a:pt x="5" y="7"/>
                      <a:pt x="3" y="7"/>
                    </a:cubicBezTo>
                    <a:cubicBezTo>
                      <a:pt x="0" y="5"/>
                      <a:pt x="2" y="0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37"/>
              <p:cNvSpPr/>
              <p:nvPr/>
            </p:nvSpPr>
            <p:spPr bwMode="auto">
              <a:xfrm>
                <a:off x="3952315" y="3270589"/>
                <a:ext cx="31412" cy="31412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1"/>
                    </a:moveTo>
                    <a:cubicBezTo>
                      <a:pt x="5" y="2"/>
                      <a:pt x="5" y="4"/>
                      <a:pt x="4" y="5"/>
                    </a:cubicBezTo>
                    <a:cubicBezTo>
                      <a:pt x="3" y="5"/>
                      <a:pt x="1" y="5"/>
                      <a:pt x="0" y="4"/>
                    </a:cubicBezTo>
                    <a:cubicBezTo>
                      <a:pt x="0" y="0"/>
                      <a:pt x="3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8"/>
              <p:cNvSpPr/>
              <p:nvPr/>
            </p:nvSpPr>
            <p:spPr bwMode="auto">
              <a:xfrm>
                <a:off x="3994197" y="3288914"/>
                <a:ext cx="44499" cy="5497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7" y="4"/>
                    </a:moveTo>
                    <a:cubicBezTo>
                      <a:pt x="7" y="6"/>
                      <a:pt x="6" y="7"/>
                      <a:pt x="6" y="9"/>
                    </a:cubicBezTo>
                    <a:cubicBezTo>
                      <a:pt x="4" y="8"/>
                      <a:pt x="4" y="9"/>
                      <a:pt x="2" y="8"/>
                    </a:cubicBezTo>
                    <a:cubicBezTo>
                      <a:pt x="0" y="4"/>
                      <a:pt x="5" y="0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39"/>
              <p:cNvSpPr/>
              <p:nvPr/>
            </p:nvSpPr>
            <p:spPr bwMode="auto">
              <a:xfrm>
                <a:off x="3852845" y="3283678"/>
                <a:ext cx="49734" cy="41882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7" y="3"/>
                    </a:moveTo>
                    <a:cubicBezTo>
                      <a:pt x="8" y="6"/>
                      <a:pt x="6" y="6"/>
                      <a:pt x="5" y="7"/>
                    </a:cubicBezTo>
                    <a:cubicBezTo>
                      <a:pt x="0" y="7"/>
                      <a:pt x="3" y="0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40"/>
              <p:cNvSpPr/>
              <p:nvPr/>
            </p:nvSpPr>
            <p:spPr bwMode="auto">
              <a:xfrm>
                <a:off x="3944461" y="3343883"/>
                <a:ext cx="31412" cy="31412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5" y="0"/>
                      <a:pt x="5" y="2"/>
                      <a:pt x="4" y="4"/>
                    </a:cubicBezTo>
                    <a:cubicBezTo>
                      <a:pt x="1" y="5"/>
                      <a:pt x="0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41"/>
              <p:cNvSpPr/>
              <p:nvPr/>
            </p:nvSpPr>
            <p:spPr bwMode="auto">
              <a:xfrm>
                <a:off x="3889492" y="3370059"/>
                <a:ext cx="31412" cy="36647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4" y="5"/>
                      <a:pt x="3" y="6"/>
                      <a:pt x="1" y="6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2" y="0"/>
                      <a:pt x="4" y="2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42"/>
              <p:cNvSpPr/>
              <p:nvPr/>
            </p:nvSpPr>
            <p:spPr bwMode="auto">
              <a:xfrm>
                <a:off x="4020374" y="3401471"/>
                <a:ext cx="31412" cy="36647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2"/>
                    </a:moveTo>
                    <a:cubicBezTo>
                      <a:pt x="5" y="4"/>
                      <a:pt x="4" y="6"/>
                      <a:pt x="2" y="6"/>
                    </a:cubicBezTo>
                    <a:cubicBezTo>
                      <a:pt x="0" y="6"/>
                      <a:pt x="0" y="3"/>
                      <a:pt x="0" y="1"/>
                    </a:cubicBezTo>
                    <a:cubicBezTo>
                      <a:pt x="1" y="0"/>
                      <a:pt x="4" y="0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43"/>
              <p:cNvSpPr/>
              <p:nvPr/>
            </p:nvSpPr>
            <p:spPr bwMode="auto">
              <a:xfrm>
                <a:off x="3952315" y="3432882"/>
                <a:ext cx="36647" cy="41882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4"/>
                    </a:moveTo>
                    <a:cubicBezTo>
                      <a:pt x="4" y="7"/>
                      <a:pt x="0" y="6"/>
                      <a:pt x="0" y="3"/>
                    </a:cubicBezTo>
                    <a:cubicBezTo>
                      <a:pt x="2" y="0"/>
                      <a:pt x="5" y="1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44"/>
              <p:cNvSpPr/>
              <p:nvPr/>
            </p:nvSpPr>
            <p:spPr bwMode="auto">
              <a:xfrm>
                <a:off x="3852845" y="3425030"/>
                <a:ext cx="41882" cy="36647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4" y="6"/>
                    </a:moveTo>
                    <a:cubicBezTo>
                      <a:pt x="2" y="6"/>
                      <a:pt x="0" y="5"/>
                      <a:pt x="0" y="4"/>
                    </a:cubicBezTo>
                    <a:cubicBezTo>
                      <a:pt x="1" y="0"/>
                      <a:pt x="7" y="2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45"/>
              <p:cNvSpPr/>
              <p:nvPr/>
            </p:nvSpPr>
            <p:spPr bwMode="auto">
              <a:xfrm>
                <a:off x="4025609" y="3487854"/>
                <a:ext cx="36647" cy="4450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cubicBezTo>
                      <a:pt x="6" y="6"/>
                      <a:pt x="4" y="6"/>
                      <a:pt x="3" y="7"/>
                    </a:cubicBezTo>
                    <a:cubicBezTo>
                      <a:pt x="2" y="7"/>
                      <a:pt x="2" y="5"/>
                      <a:pt x="1" y="5"/>
                    </a:cubicBezTo>
                    <a:cubicBezTo>
                      <a:pt x="0" y="0"/>
                      <a:pt x="6" y="0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 flipH="1">
                <a:off x="3894727" y="351926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 flipH="1">
                <a:off x="3894727" y="351926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48"/>
              <p:cNvSpPr/>
              <p:nvPr/>
            </p:nvSpPr>
            <p:spPr bwMode="auto">
              <a:xfrm>
                <a:off x="3962786" y="3524500"/>
                <a:ext cx="31412" cy="26176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5" y="3"/>
                      <a:pt x="3" y="4"/>
                      <a:pt x="1" y="4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1" y="0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49"/>
              <p:cNvSpPr>
                <a:spLocks noEditPoints="1"/>
              </p:cNvSpPr>
              <p:nvPr/>
            </p:nvSpPr>
            <p:spPr bwMode="auto">
              <a:xfrm>
                <a:off x="3119908" y="1639806"/>
                <a:ext cx="497350" cy="1308816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211">
                    <a:moveTo>
                      <a:pt x="50" y="111"/>
                    </a:moveTo>
                    <a:cubicBezTo>
                      <a:pt x="52" y="116"/>
                      <a:pt x="57" y="119"/>
                      <a:pt x="60" y="124"/>
                    </a:cubicBezTo>
                    <a:cubicBezTo>
                      <a:pt x="60" y="127"/>
                      <a:pt x="56" y="125"/>
                      <a:pt x="54" y="127"/>
                    </a:cubicBezTo>
                    <a:cubicBezTo>
                      <a:pt x="59" y="156"/>
                      <a:pt x="38" y="175"/>
                      <a:pt x="42" y="197"/>
                    </a:cubicBezTo>
                    <a:cubicBezTo>
                      <a:pt x="43" y="202"/>
                      <a:pt x="45" y="206"/>
                      <a:pt x="44" y="211"/>
                    </a:cubicBezTo>
                    <a:cubicBezTo>
                      <a:pt x="39" y="210"/>
                      <a:pt x="42" y="202"/>
                      <a:pt x="39" y="199"/>
                    </a:cubicBezTo>
                    <a:cubicBezTo>
                      <a:pt x="35" y="172"/>
                      <a:pt x="58" y="153"/>
                      <a:pt x="51" y="127"/>
                    </a:cubicBezTo>
                    <a:cubicBezTo>
                      <a:pt x="48" y="128"/>
                      <a:pt x="45" y="129"/>
                      <a:pt x="43" y="127"/>
                    </a:cubicBezTo>
                    <a:cubicBezTo>
                      <a:pt x="48" y="121"/>
                      <a:pt x="46" y="110"/>
                      <a:pt x="39" y="104"/>
                    </a:cubicBezTo>
                    <a:cubicBezTo>
                      <a:pt x="37" y="103"/>
                      <a:pt x="34" y="102"/>
                      <a:pt x="32" y="101"/>
                    </a:cubicBezTo>
                    <a:cubicBezTo>
                      <a:pt x="16" y="91"/>
                      <a:pt x="0" y="74"/>
                      <a:pt x="4" y="48"/>
                    </a:cubicBezTo>
                    <a:cubicBezTo>
                      <a:pt x="9" y="23"/>
                      <a:pt x="35" y="0"/>
                      <a:pt x="62" y="14"/>
                    </a:cubicBezTo>
                    <a:cubicBezTo>
                      <a:pt x="64" y="16"/>
                      <a:pt x="65" y="19"/>
                      <a:pt x="68" y="19"/>
                    </a:cubicBezTo>
                    <a:cubicBezTo>
                      <a:pt x="74" y="26"/>
                      <a:pt x="78" y="33"/>
                      <a:pt x="78" y="43"/>
                    </a:cubicBezTo>
                    <a:cubicBezTo>
                      <a:pt x="79" y="73"/>
                      <a:pt x="63" y="94"/>
                      <a:pt x="50" y="111"/>
                    </a:cubicBezTo>
                    <a:close/>
                    <a:moveTo>
                      <a:pt x="39" y="102"/>
                    </a:moveTo>
                    <a:cubicBezTo>
                      <a:pt x="41" y="102"/>
                      <a:pt x="38" y="101"/>
                      <a:pt x="38" y="100"/>
                    </a:cubicBezTo>
                    <a:cubicBezTo>
                      <a:pt x="39" y="97"/>
                      <a:pt x="43" y="97"/>
                      <a:pt x="44" y="95"/>
                    </a:cubicBezTo>
                    <a:cubicBezTo>
                      <a:pt x="45" y="92"/>
                      <a:pt x="42" y="92"/>
                      <a:pt x="43" y="89"/>
                    </a:cubicBezTo>
                    <a:cubicBezTo>
                      <a:pt x="47" y="89"/>
                      <a:pt x="47" y="92"/>
                      <a:pt x="48" y="93"/>
                    </a:cubicBezTo>
                    <a:cubicBezTo>
                      <a:pt x="49" y="92"/>
                      <a:pt x="53" y="87"/>
                      <a:pt x="54" y="92"/>
                    </a:cubicBezTo>
                    <a:cubicBezTo>
                      <a:pt x="53" y="94"/>
                      <a:pt x="51" y="94"/>
                      <a:pt x="51" y="97"/>
                    </a:cubicBezTo>
                    <a:cubicBezTo>
                      <a:pt x="52" y="98"/>
                      <a:pt x="52" y="100"/>
                      <a:pt x="54" y="100"/>
                    </a:cubicBezTo>
                    <a:cubicBezTo>
                      <a:pt x="60" y="95"/>
                      <a:pt x="64" y="87"/>
                      <a:pt x="67" y="79"/>
                    </a:cubicBezTo>
                    <a:cubicBezTo>
                      <a:pt x="65" y="79"/>
                      <a:pt x="64" y="80"/>
                      <a:pt x="61" y="80"/>
                    </a:cubicBezTo>
                    <a:cubicBezTo>
                      <a:pt x="61" y="78"/>
                      <a:pt x="59" y="78"/>
                      <a:pt x="60" y="76"/>
                    </a:cubicBezTo>
                    <a:cubicBezTo>
                      <a:pt x="62" y="76"/>
                      <a:pt x="64" y="74"/>
                      <a:pt x="66" y="72"/>
                    </a:cubicBezTo>
                    <a:cubicBezTo>
                      <a:pt x="67" y="68"/>
                      <a:pt x="65" y="59"/>
                      <a:pt x="69" y="57"/>
                    </a:cubicBezTo>
                    <a:cubicBezTo>
                      <a:pt x="71" y="60"/>
                      <a:pt x="71" y="63"/>
                      <a:pt x="73" y="65"/>
                    </a:cubicBezTo>
                    <a:cubicBezTo>
                      <a:pt x="80" y="38"/>
                      <a:pt x="71" y="15"/>
                      <a:pt x="44" y="13"/>
                    </a:cubicBezTo>
                    <a:cubicBezTo>
                      <a:pt x="45" y="16"/>
                      <a:pt x="47" y="21"/>
                      <a:pt x="45" y="22"/>
                    </a:cubicBezTo>
                    <a:cubicBezTo>
                      <a:pt x="41" y="22"/>
                      <a:pt x="42" y="18"/>
                      <a:pt x="39" y="17"/>
                    </a:cubicBezTo>
                    <a:cubicBezTo>
                      <a:pt x="38" y="20"/>
                      <a:pt x="37" y="23"/>
                      <a:pt x="35" y="25"/>
                    </a:cubicBezTo>
                    <a:cubicBezTo>
                      <a:pt x="34" y="25"/>
                      <a:pt x="33" y="25"/>
                      <a:pt x="32" y="25"/>
                    </a:cubicBezTo>
                    <a:cubicBezTo>
                      <a:pt x="32" y="22"/>
                      <a:pt x="32" y="19"/>
                      <a:pt x="32" y="16"/>
                    </a:cubicBezTo>
                    <a:cubicBezTo>
                      <a:pt x="12" y="22"/>
                      <a:pt x="0" y="56"/>
                      <a:pt x="12" y="76"/>
                    </a:cubicBezTo>
                    <a:cubicBezTo>
                      <a:pt x="13" y="76"/>
                      <a:pt x="14" y="75"/>
                      <a:pt x="15" y="75"/>
                    </a:cubicBezTo>
                    <a:cubicBezTo>
                      <a:pt x="16" y="72"/>
                      <a:pt x="14" y="70"/>
                      <a:pt x="14" y="68"/>
                    </a:cubicBezTo>
                    <a:cubicBezTo>
                      <a:pt x="17" y="68"/>
                      <a:pt x="18" y="71"/>
                      <a:pt x="19" y="72"/>
                    </a:cubicBezTo>
                    <a:cubicBezTo>
                      <a:pt x="21" y="71"/>
                      <a:pt x="21" y="68"/>
                      <a:pt x="24" y="68"/>
                    </a:cubicBezTo>
                    <a:cubicBezTo>
                      <a:pt x="25" y="68"/>
                      <a:pt x="25" y="68"/>
                      <a:pt x="25" y="69"/>
                    </a:cubicBezTo>
                    <a:cubicBezTo>
                      <a:pt x="25" y="72"/>
                      <a:pt x="23" y="73"/>
                      <a:pt x="22" y="76"/>
                    </a:cubicBezTo>
                    <a:cubicBezTo>
                      <a:pt x="24" y="77"/>
                      <a:pt x="27" y="78"/>
                      <a:pt x="27" y="81"/>
                    </a:cubicBezTo>
                    <a:cubicBezTo>
                      <a:pt x="25" y="82"/>
                      <a:pt x="23" y="82"/>
                      <a:pt x="21" y="81"/>
                    </a:cubicBezTo>
                    <a:cubicBezTo>
                      <a:pt x="20" y="82"/>
                      <a:pt x="19" y="85"/>
                      <a:pt x="17" y="85"/>
                    </a:cubicBezTo>
                    <a:cubicBezTo>
                      <a:pt x="24" y="91"/>
                      <a:pt x="30" y="97"/>
                      <a:pt x="39" y="102"/>
                    </a:cubicBezTo>
                    <a:close/>
                    <a:moveTo>
                      <a:pt x="71" y="71"/>
                    </a:moveTo>
                    <a:cubicBezTo>
                      <a:pt x="71" y="69"/>
                      <a:pt x="70" y="67"/>
                      <a:pt x="69" y="65"/>
                    </a:cubicBezTo>
                    <a:cubicBezTo>
                      <a:pt x="69" y="68"/>
                      <a:pt x="69" y="71"/>
                      <a:pt x="71" y="71"/>
                    </a:cubicBezTo>
                    <a:close/>
                    <a:moveTo>
                      <a:pt x="66" y="76"/>
                    </a:moveTo>
                    <a:cubicBezTo>
                      <a:pt x="68" y="76"/>
                      <a:pt x="71" y="75"/>
                      <a:pt x="70" y="74"/>
                    </a:cubicBezTo>
                    <a:cubicBezTo>
                      <a:pt x="69" y="75"/>
                      <a:pt x="66" y="74"/>
                      <a:pt x="66" y="76"/>
                    </a:cubicBezTo>
                    <a:close/>
                    <a:moveTo>
                      <a:pt x="13" y="80"/>
                    </a:moveTo>
                    <a:cubicBezTo>
                      <a:pt x="14" y="81"/>
                      <a:pt x="14" y="82"/>
                      <a:pt x="15" y="82"/>
                    </a:cubicBezTo>
                    <a:cubicBezTo>
                      <a:pt x="15" y="81"/>
                      <a:pt x="16" y="80"/>
                      <a:pt x="16" y="80"/>
                    </a:cubicBezTo>
                    <a:cubicBezTo>
                      <a:pt x="15" y="80"/>
                      <a:pt x="14" y="80"/>
                      <a:pt x="13" y="80"/>
                    </a:cubicBezTo>
                    <a:close/>
                    <a:moveTo>
                      <a:pt x="41" y="103"/>
                    </a:moveTo>
                    <a:cubicBezTo>
                      <a:pt x="43" y="103"/>
                      <a:pt x="42" y="104"/>
                      <a:pt x="43" y="104"/>
                    </a:cubicBezTo>
                    <a:cubicBezTo>
                      <a:pt x="44" y="103"/>
                      <a:pt x="43" y="103"/>
                      <a:pt x="44" y="102"/>
                    </a:cubicBezTo>
                    <a:cubicBezTo>
                      <a:pt x="43" y="102"/>
                      <a:pt x="42" y="102"/>
                      <a:pt x="42" y="101"/>
                    </a:cubicBezTo>
                    <a:cubicBezTo>
                      <a:pt x="42" y="102"/>
                      <a:pt x="41" y="103"/>
                      <a:pt x="41" y="103"/>
                    </a:cubicBezTo>
                    <a:close/>
                    <a:moveTo>
                      <a:pt x="47" y="108"/>
                    </a:moveTo>
                    <a:cubicBezTo>
                      <a:pt x="49" y="107"/>
                      <a:pt x="49" y="105"/>
                      <a:pt x="50" y="104"/>
                    </a:cubicBezTo>
                    <a:cubicBezTo>
                      <a:pt x="49" y="103"/>
                      <a:pt x="49" y="104"/>
                      <a:pt x="48" y="103"/>
                    </a:cubicBezTo>
                    <a:cubicBezTo>
                      <a:pt x="48" y="105"/>
                      <a:pt x="46" y="107"/>
                      <a:pt x="45" y="106"/>
                    </a:cubicBezTo>
                    <a:cubicBezTo>
                      <a:pt x="46" y="107"/>
                      <a:pt x="46" y="108"/>
                      <a:pt x="47" y="108"/>
                    </a:cubicBezTo>
                    <a:close/>
                    <a:moveTo>
                      <a:pt x="48" y="124"/>
                    </a:moveTo>
                    <a:cubicBezTo>
                      <a:pt x="51" y="124"/>
                      <a:pt x="53" y="123"/>
                      <a:pt x="55" y="122"/>
                    </a:cubicBezTo>
                    <a:cubicBezTo>
                      <a:pt x="52" y="120"/>
                      <a:pt x="51" y="117"/>
                      <a:pt x="49" y="115"/>
                    </a:cubicBezTo>
                    <a:cubicBezTo>
                      <a:pt x="50" y="119"/>
                      <a:pt x="48" y="120"/>
                      <a:pt x="48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50"/>
              <p:cNvSpPr>
                <a:spLocks noEditPoints="1"/>
              </p:cNvSpPr>
              <p:nvPr/>
            </p:nvSpPr>
            <p:spPr bwMode="auto">
              <a:xfrm>
                <a:off x="3469118" y="1794245"/>
                <a:ext cx="130882" cy="136117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2">
                    <a:moveTo>
                      <a:pt x="11" y="3"/>
                    </a:moveTo>
                    <a:cubicBezTo>
                      <a:pt x="11" y="4"/>
                      <a:pt x="11" y="6"/>
                      <a:pt x="12" y="7"/>
                    </a:cubicBezTo>
                    <a:cubicBezTo>
                      <a:pt x="15" y="6"/>
                      <a:pt x="16" y="3"/>
                      <a:pt x="20" y="4"/>
                    </a:cubicBezTo>
                    <a:cubicBezTo>
                      <a:pt x="21" y="7"/>
                      <a:pt x="17" y="8"/>
                      <a:pt x="16" y="10"/>
                    </a:cubicBezTo>
                    <a:cubicBezTo>
                      <a:pt x="17" y="13"/>
                      <a:pt x="19" y="15"/>
                      <a:pt x="21" y="17"/>
                    </a:cubicBezTo>
                    <a:cubicBezTo>
                      <a:pt x="20" y="17"/>
                      <a:pt x="20" y="18"/>
                      <a:pt x="20" y="19"/>
                    </a:cubicBezTo>
                    <a:cubicBezTo>
                      <a:pt x="18" y="19"/>
                      <a:pt x="15" y="18"/>
                      <a:pt x="13" y="17"/>
                    </a:cubicBezTo>
                    <a:cubicBezTo>
                      <a:pt x="11" y="18"/>
                      <a:pt x="11" y="21"/>
                      <a:pt x="10" y="22"/>
                    </a:cubicBezTo>
                    <a:cubicBezTo>
                      <a:pt x="7" y="22"/>
                      <a:pt x="8" y="17"/>
                      <a:pt x="7" y="14"/>
                    </a:cubicBezTo>
                    <a:cubicBezTo>
                      <a:pt x="4" y="15"/>
                      <a:pt x="2" y="15"/>
                      <a:pt x="0" y="14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2" y="11"/>
                      <a:pt x="5" y="10"/>
                      <a:pt x="7" y="10"/>
                    </a:cubicBezTo>
                    <a:cubicBezTo>
                      <a:pt x="7" y="6"/>
                      <a:pt x="7" y="0"/>
                      <a:pt x="11" y="3"/>
                    </a:cubicBezTo>
                    <a:close/>
                    <a:moveTo>
                      <a:pt x="10" y="13"/>
                    </a:moveTo>
                    <a:cubicBezTo>
                      <a:pt x="11" y="13"/>
                      <a:pt x="11" y="13"/>
                      <a:pt x="12" y="13"/>
                    </a:cubicBezTo>
                    <a:cubicBezTo>
                      <a:pt x="12" y="12"/>
                      <a:pt x="13" y="10"/>
                      <a:pt x="11" y="11"/>
                    </a:cubicBezTo>
                    <a:cubicBezTo>
                      <a:pt x="11" y="11"/>
                      <a:pt x="10" y="12"/>
                      <a:pt x="1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51"/>
              <p:cNvSpPr>
                <a:spLocks noEditPoints="1"/>
              </p:cNvSpPr>
              <p:nvPr/>
            </p:nvSpPr>
            <p:spPr bwMode="auto">
              <a:xfrm>
                <a:off x="3201054" y="1838746"/>
                <a:ext cx="123028" cy="128265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21">
                    <a:moveTo>
                      <a:pt x="16" y="2"/>
                    </a:moveTo>
                    <a:cubicBezTo>
                      <a:pt x="15" y="4"/>
                      <a:pt x="15" y="7"/>
                      <a:pt x="15" y="8"/>
                    </a:cubicBezTo>
                    <a:cubicBezTo>
                      <a:pt x="16" y="10"/>
                      <a:pt x="19" y="10"/>
                      <a:pt x="20" y="12"/>
                    </a:cubicBezTo>
                    <a:cubicBezTo>
                      <a:pt x="20" y="15"/>
                      <a:pt x="17" y="14"/>
                      <a:pt x="14" y="14"/>
                    </a:cubicBezTo>
                    <a:cubicBezTo>
                      <a:pt x="13" y="17"/>
                      <a:pt x="13" y="21"/>
                      <a:pt x="9" y="19"/>
                    </a:cubicBezTo>
                    <a:cubicBezTo>
                      <a:pt x="8" y="18"/>
                      <a:pt x="8" y="16"/>
                      <a:pt x="7" y="15"/>
                    </a:cubicBezTo>
                    <a:cubicBezTo>
                      <a:pt x="3" y="14"/>
                      <a:pt x="4" y="17"/>
                      <a:pt x="1" y="17"/>
                    </a:cubicBezTo>
                    <a:cubicBezTo>
                      <a:pt x="0" y="13"/>
                      <a:pt x="4" y="12"/>
                      <a:pt x="6" y="10"/>
                    </a:cubicBezTo>
                    <a:cubicBezTo>
                      <a:pt x="6" y="7"/>
                      <a:pt x="2" y="5"/>
                      <a:pt x="5" y="2"/>
                    </a:cubicBezTo>
                    <a:cubicBezTo>
                      <a:pt x="7" y="3"/>
                      <a:pt x="9" y="4"/>
                      <a:pt x="10" y="5"/>
                    </a:cubicBezTo>
                    <a:cubicBezTo>
                      <a:pt x="12" y="4"/>
                      <a:pt x="12" y="0"/>
                      <a:pt x="16" y="2"/>
                    </a:cubicBezTo>
                    <a:close/>
                    <a:moveTo>
                      <a:pt x="10" y="12"/>
                    </a:moveTo>
                    <a:cubicBezTo>
                      <a:pt x="10" y="11"/>
                      <a:pt x="12" y="12"/>
                      <a:pt x="12" y="9"/>
                    </a:cubicBezTo>
                    <a:cubicBezTo>
                      <a:pt x="10" y="9"/>
                      <a:pt x="9" y="11"/>
                      <a:pt x="1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52"/>
              <p:cNvSpPr>
                <a:spLocks noEditPoints="1"/>
              </p:cNvSpPr>
              <p:nvPr/>
            </p:nvSpPr>
            <p:spPr bwMode="auto">
              <a:xfrm>
                <a:off x="3318848" y="1987950"/>
                <a:ext cx="143969" cy="136117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22">
                    <a:moveTo>
                      <a:pt x="14" y="6"/>
                    </a:moveTo>
                    <a:cubicBezTo>
                      <a:pt x="16" y="5"/>
                      <a:pt x="16" y="2"/>
                      <a:pt x="20" y="3"/>
                    </a:cubicBezTo>
                    <a:cubicBezTo>
                      <a:pt x="20" y="5"/>
                      <a:pt x="18" y="8"/>
                      <a:pt x="17" y="10"/>
                    </a:cubicBezTo>
                    <a:cubicBezTo>
                      <a:pt x="18" y="13"/>
                      <a:pt x="22" y="14"/>
                      <a:pt x="23" y="18"/>
                    </a:cubicBezTo>
                    <a:cubicBezTo>
                      <a:pt x="20" y="20"/>
                      <a:pt x="16" y="18"/>
                      <a:pt x="13" y="16"/>
                    </a:cubicBezTo>
                    <a:cubicBezTo>
                      <a:pt x="12" y="18"/>
                      <a:pt x="11" y="21"/>
                      <a:pt x="9" y="22"/>
                    </a:cubicBezTo>
                    <a:cubicBezTo>
                      <a:pt x="8" y="22"/>
                      <a:pt x="8" y="22"/>
                      <a:pt x="7" y="22"/>
                    </a:cubicBezTo>
                    <a:cubicBezTo>
                      <a:pt x="8" y="19"/>
                      <a:pt x="8" y="16"/>
                      <a:pt x="7" y="15"/>
                    </a:cubicBezTo>
                    <a:cubicBezTo>
                      <a:pt x="5" y="16"/>
                      <a:pt x="0" y="17"/>
                      <a:pt x="1" y="13"/>
                    </a:cubicBezTo>
                    <a:cubicBezTo>
                      <a:pt x="6" y="12"/>
                      <a:pt x="9" y="9"/>
                      <a:pt x="8" y="3"/>
                    </a:cubicBezTo>
                    <a:cubicBezTo>
                      <a:pt x="10" y="0"/>
                      <a:pt x="13" y="3"/>
                      <a:pt x="14" y="6"/>
                    </a:cubicBezTo>
                    <a:close/>
                    <a:moveTo>
                      <a:pt x="10" y="13"/>
                    </a:moveTo>
                    <a:cubicBezTo>
                      <a:pt x="12" y="13"/>
                      <a:pt x="12" y="11"/>
                      <a:pt x="13" y="10"/>
                    </a:cubicBezTo>
                    <a:cubicBezTo>
                      <a:pt x="11" y="10"/>
                      <a:pt x="10" y="11"/>
                      <a:pt x="1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614"/>
              <p:cNvSpPr>
                <a:spLocks noEditPoints="1"/>
              </p:cNvSpPr>
              <p:nvPr/>
            </p:nvSpPr>
            <p:spPr bwMode="auto">
              <a:xfrm>
                <a:off x="4355430" y="3097826"/>
                <a:ext cx="371704" cy="358616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  <a:gd name="T74" fmla="*/ 2318 h 2362"/>
                  <a:gd name="T75" fmla="*/ 2318 h 2362"/>
                  <a:gd name="T76" fmla="*/ 2318 h 2362"/>
                  <a:gd name="T77" fmla="*/ 2318 h 2362"/>
                  <a:gd name="T78" fmla="*/ 2318 h 2362"/>
                  <a:gd name="T79" fmla="*/ 2318 h 2362"/>
                  <a:gd name="T80" fmla="*/ 2318 h 2362"/>
                  <a:gd name="T81" fmla="*/ 2318 h 2362"/>
                  <a:gd name="T82" fmla="*/ 2318 h 2362"/>
                  <a:gd name="T83" fmla="*/ 2318 h 2362"/>
                  <a:gd name="T84" fmla="*/ 2318 h 2362"/>
                  <a:gd name="T85" fmla="*/ 2318 h 2362"/>
                  <a:gd name="T86" fmla="*/ 2318 h 2362"/>
                  <a:gd name="T87" fmla="*/ 2318 h 2362"/>
                  <a:gd name="T88" fmla="*/ 2318 h 2362"/>
                  <a:gd name="T89" fmla="*/ 2318 h 2362"/>
                  <a:gd name="T90" fmla="*/ 2318 h 2362"/>
                  <a:gd name="T91" fmla="*/ 2318 h 2362"/>
                  <a:gd name="T92" fmla="*/ 2318 h 2362"/>
                  <a:gd name="T93" fmla="*/ 2318 h 2362"/>
                  <a:gd name="T94" fmla="*/ 2318 h 2362"/>
                  <a:gd name="T95" fmla="*/ 2318 h 2362"/>
                  <a:gd name="T96" fmla="*/ 2318 h 2362"/>
                  <a:gd name="T97" fmla="*/ 2318 h 2362"/>
                  <a:gd name="T98" fmla="*/ 2318 h 2362"/>
                  <a:gd name="T99" fmla="*/ 2318 h 2362"/>
                  <a:gd name="T100" fmla="*/ 2318 h 2362"/>
                  <a:gd name="T101" fmla="*/ 2318 h 2362"/>
                  <a:gd name="T102" fmla="*/ 2318 h 2362"/>
                  <a:gd name="T103" fmla="*/ 2318 h 2362"/>
                  <a:gd name="T104" fmla="*/ 2318 h 2362"/>
                  <a:gd name="T105" fmla="*/ 2318 h 2362"/>
                  <a:gd name="T106" fmla="*/ 2318 h 2362"/>
                  <a:gd name="T107" fmla="*/ 2318 h 2362"/>
                  <a:gd name="T108" fmla="*/ 2318 h 2362"/>
                  <a:gd name="T109" fmla="*/ 2318 h 2362"/>
                  <a:gd name="T110" fmla="*/ 2318 h 2362"/>
                  <a:gd name="T111" fmla="*/ 2318 h 2362"/>
                  <a:gd name="T112" fmla="*/ 2318 h 2362"/>
                  <a:gd name="T113" fmla="*/ 2318 h 2362"/>
                  <a:gd name="T114" fmla="*/ 2318 h 2362"/>
                  <a:gd name="T115" fmla="*/ 2318 h 2362"/>
                  <a:gd name="T116" fmla="*/ 2318 h 2362"/>
                  <a:gd name="T117" fmla="*/ 2318 h 2362"/>
                  <a:gd name="T118" fmla="*/ 2318 h 2362"/>
                  <a:gd name="T119" fmla="*/ 2318 h 2362"/>
                  <a:gd name="T120" fmla="*/ 2318 h 2362"/>
                  <a:gd name="T121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" h="57">
                    <a:moveTo>
                      <a:pt x="30" y="57"/>
                    </a:move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9" y="57"/>
                      <a:pt x="29" y="57"/>
                      <a:pt x="29" y="5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8" y="56"/>
                      <a:pt x="28" y="56"/>
                      <a:pt x="28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6"/>
                      <a:pt x="27" y="57"/>
                      <a:pt x="28" y="57"/>
                    </a:cubicBezTo>
                    <a:cubicBezTo>
                      <a:pt x="28" y="57"/>
                      <a:pt x="29" y="57"/>
                      <a:pt x="29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30" y="57"/>
                      <a:pt x="30" y="57"/>
                      <a:pt x="30" y="57"/>
                    </a:cubicBezTo>
                    <a:close/>
                    <a:moveTo>
                      <a:pt x="34" y="52"/>
                    </a:moveTo>
                    <a:cubicBezTo>
                      <a:pt x="33" y="53"/>
                      <a:pt x="32" y="54"/>
                      <a:pt x="32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4"/>
                      <a:pt x="33" y="54"/>
                      <a:pt x="34" y="53"/>
                    </a:cubicBezTo>
                    <a:cubicBezTo>
                      <a:pt x="34" y="52"/>
                      <a:pt x="34" y="52"/>
                      <a:pt x="34" y="52"/>
                    </a:cubicBezTo>
                    <a:close/>
                    <a:moveTo>
                      <a:pt x="38" y="48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50"/>
                      <a:pt x="36" y="50"/>
                      <a:pt x="36" y="50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0"/>
                      <a:pt x="37" y="50"/>
                      <a:pt x="38" y="50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9" y="48"/>
                      <a:pt x="39" y="48"/>
                      <a:pt x="39" y="48"/>
                    </a:cubicBezTo>
                    <a:lnTo>
                      <a:pt x="38" y="48"/>
                    </a:lnTo>
                    <a:close/>
                    <a:moveTo>
                      <a:pt x="43" y="45"/>
                    </a:moveTo>
                    <a:cubicBezTo>
                      <a:pt x="42" y="45"/>
                      <a:pt x="42" y="45"/>
                      <a:pt x="41" y="46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3" y="46"/>
                      <a:pt x="43" y="45"/>
                    </a:cubicBezTo>
                    <a:cubicBezTo>
                      <a:pt x="43" y="45"/>
                      <a:pt x="43" y="45"/>
                      <a:pt x="43" y="45"/>
                    </a:cubicBezTo>
                    <a:close/>
                    <a:moveTo>
                      <a:pt x="48" y="41"/>
                    </a:move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41"/>
                      <a:pt x="46" y="42"/>
                      <a:pt x="45" y="42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2"/>
                      <a:pt x="47" y="42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41"/>
                      <a:pt x="48" y="41"/>
                      <a:pt x="48" y="41"/>
                    </a:cubicBezTo>
                    <a:close/>
                    <a:moveTo>
                      <a:pt x="52" y="36"/>
                    </a:moveTo>
                    <a:cubicBezTo>
                      <a:pt x="51" y="37"/>
                      <a:pt x="50" y="37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1" y="38"/>
                      <a:pt x="52" y="37"/>
                      <a:pt x="52" y="37"/>
                    </a:cubicBezTo>
                    <a:cubicBezTo>
                      <a:pt x="52" y="36"/>
                      <a:pt x="52" y="36"/>
                      <a:pt x="52" y="36"/>
                    </a:cubicBezTo>
                    <a:close/>
                    <a:moveTo>
                      <a:pt x="55" y="31"/>
                    </a:moveTo>
                    <a:cubicBezTo>
                      <a:pt x="54" y="32"/>
                      <a:pt x="54" y="33"/>
                      <a:pt x="53" y="34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4" y="34"/>
                      <a:pt x="54" y="34"/>
                      <a:pt x="54" y="34"/>
                    </a:cubicBezTo>
                    <a:cubicBezTo>
                      <a:pt x="55" y="34"/>
                      <a:pt x="55" y="33"/>
                      <a:pt x="56" y="32"/>
                    </a:cubicBezTo>
                    <a:cubicBezTo>
                      <a:pt x="55" y="31"/>
                      <a:pt x="55" y="31"/>
                      <a:pt x="55" y="31"/>
                    </a:cubicBezTo>
                    <a:close/>
                    <a:moveTo>
                      <a:pt x="57" y="26"/>
                    </a:moveTo>
                    <a:cubicBezTo>
                      <a:pt x="57" y="27"/>
                      <a:pt x="57" y="28"/>
                      <a:pt x="56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7" y="29"/>
                      <a:pt x="57" y="29"/>
                      <a:pt x="57" y="29"/>
                    </a:cubicBezTo>
                    <a:cubicBezTo>
                      <a:pt x="57" y="28"/>
                      <a:pt x="58" y="27"/>
                      <a:pt x="58" y="26"/>
                    </a:cubicBezTo>
                    <a:cubicBezTo>
                      <a:pt x="58" y="26"/>
                      <a:pt x="58" y="26"/>
                      <a:pt x="58" y="26"/>
                    </a:cubicBezTo>
                    <a:lnTo>
                      <a:pt x="57" y="26"/>
                    </a:lnTo>
                    <a:close/>
                    <a:moveTo>
                      <a:pt x="59" y="20"/>
                    </a:moveTo>
                    <a:cubicBezTo>
                      <a:pt x="59" y="21"/>
                      <a:pt x="58" y="22"/>
                      <a:pt x="58" y="23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2"/>
                      <a:pt x="59" y="21"/>
                      <a:pt x="59" y="20"/>
                    </a:cubicBezTo>
                    <a:cubicBezTo>
                      <a:pt x="59" y="20"/>
                      <a:pt x="59" y="20"/>
                      <a:pt x="59" y="20"/>
                    </a:cubicBezTo>
                    <a:close/>
                    <a:moveTo>
                      <a:pt x="58" y="14"/>
                    </a:moveTo>
                    <a:cubicBezTo>
                      <a:pt x="59" y="15"/>
                      <a:pt x="59" y="16"/>
                      <a:pt x="59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6"/>
                      <a:pt x="59" y="15"/>
                      <a:pt x="59" y="14"/>
                    </a:cubicBezTo>
                    <a:cubicBezTo>
                      <a:pt x="59" y="14"/>
                      <a:pt x="59" y="14"/>
                      <a:pt x="59" y="14"/>
                    </a:cubicBezTo>
                    <a:lnTo>
                      <a:pt x="58" y="14"/>
                    </a:lnTo>
                    <a:close/>
                    <a:moveTo>
                      <a:pt x="56" y="9"/>
                    </a:move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10"/>
                      <a:pt x="57" y="11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0"/>
                      <a:pt x="58" y="10"/>
                      <a:pt x="57" y="9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6" y="8"/>
                      <a:pt x="56" y="8"/>
                      <a:pt x="56" y="8"/>
                    </a:cubicBezTo>
                    <a:lnTo>
                      <a:pt x="56" y="9"/>
                    </a:lnTo>
                    <a:close/>
                    <a:moveTo>
                      <a:pt x="53" y="4"/>
                    </a:moveTo>
                    <a:cubicBezTo>
                      <a:pt x="53" y="5"/>
                      <a:pt x="54" y="6"/>
                      <a:pt x="55" y="6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5"/>
                      <a:pt x="54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lose/>
                    <a:moveTo>
                      <a:pt x="48" y="1"/>
                    </a:move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9" y="2"/>
                      <a:pt x="50" y="2"/>
                      <a:pt x="50" y="3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1"/>
                      <a:pt x="49" y="1"/>
                      <a:pt x="49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7" y="1"/>
                      <a:pt x="47" y="1"/>
                    </a:cubicBezTo>
                    <a:lnTo>
                      <a:pt x="48" y="1"/>
                    </a:lnTo>
                    <a:close/>
                    <a:moveTo>
                      <a:pt x="42" y="1"/>
                    </a:moveTo>
                    <a:cubicBezTo>
                      <a:pt x="43" y="1"/>
                      <a:pt x="43" y="1"/>
                      <a:pt x="44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42" y="0"/>
                      <a:pt x="42" y="0"/>
                    </a:cubicBezTo>
                    <a:cubicBezTo>
                      <a:pt x="41" y="1"/>
                      <a:pt x="41" y="1"/>
                      <a:pt x="41" y="1"/>
                    </a:cubicBezTo>
                    <a:lnTo>
                      <a:pt x="42" y="1"/>
                    </a:lnTo>
                    <a:close/>
                    <a:moveTo>
                      <a:pt x="36" y="3"/>
                    </a:moveTo>
                    <a:cubicBezTo>
                      <a:pt x="37" y="2"/>
                      <a:pt x="38" y="2"/>
                      <a:pt x="39" y="2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8" y="1"/>
                      <a:pt x="37" y="2"/>
                      <a:pt x="36" y="2"/>
                    </a:cubicBezTo>
                    <a:cubicBezTo>
                      <a:pt x="36" y="2"/>
                      <a:pt x="36" y="2"/>
                      <a:pt x="36" y="2"/>
                    </a:cubicBezTo>
                    <a:lnTo>
                      <a:pt x="36" y="3"/>
                    </a:lnTo>
                    <a:close/>
                    <a:moveTo>
                      <a:pt x="32" y="6"/>
                    </a:moveTo>
                    <a:cubicBezTo>
                      <a:pt x="32" y="6"/>
                      <a:pt x="33" y="5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4"/>
                      <a:pt x="32" y="5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lnTo>
                      <a:pt x="32" y="6"/>
                    </a:lnTo>
                    <a:close/>
                    <a:moveTo>
                      <a:pt x="27" y="5"/>
                    </a:moveTo>
                    <a:cubicBezTo>
                      <a:pt x="28" y="5"/>
                      <a:pt x="29" y="6"/>
                      <a:pt x="29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8" y="5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lnTo>
                      <a:pt x="27" y="5"/>
                    </a:lnTo>
                    <a:close/>
                    <a:moveTo>
                      <a:pt x="22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3" y="2"/>
                      <a:pt x="24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2"/>
                      <a:pt x="24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2" y="1"/>
                      <a:pt x="22" y="1"/>
                    </a:cubicBezTo>
                    <a:close/>
                    <a:moveTo>
                      <a:pt x="17" y="0"/>
                    </a:moveTo>
                    <a:cubicBezTo>
                      <a:pt x="18" y="0"/>
                      <a:pt x="19" y="0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7" y="0"/>
                    </a:lnTo>
                    <a:close/>
                    <a:moveTo>
                      <a:pt x="11" y="1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3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lnTo>
                      <a:pt x="11" y="1"/>
                    </a:lnTo>
                    <a:close/>
                    <a:moveTo>
                      <a:pt x="6" y="4"/>
                    </a:move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6" y="4"/>
                    </a:lnTo>
                    <a:close/>
                    <a:moveTo>
                      <a:pt x="3" y="9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3" y="9"/>
                    </a:lnTo>
                    <a:close/>
                    <a:moveTo>
                      <a:pt x="1" y="15"/>
                    </a:moveTo>
                    <a:cubicBezTo>
                      <a:pt x="1" y="14"/>
                      <a:pt x="2" y="13"/>
                      <a:pt x="2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3"/>
                      <a:pt x="1" y="14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lose/>
                    <a:moveTo>
                      <a:pt x="1" y="21"/>
                    </a:moveTo>
                    <a:cubicBezTo>
                      <a:pt x="1" y="20"/>
                      <a:pt x="1" y="19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1" y="21"/>
                      <a:pt x="1" y="21"/>
                      <a:pt x="1" y="21"/>
                    </a:cubicBezTo>
                    <a:close/>
                    <a:moveTo>
                      <a:pt x="2" y="26"/>
                    </a:move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1" y="26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lnTo>
                      <a:pt x="2" y="26"/>
                    </a:lnTo>
                    <a:close/>
                    <a:moveTo>
                      <a:pt x="5" y="32"/>
                    </a:moveTo>
                    <a:cubicBezTo>
                      <a:pt x="5" y="32"/>
                      <a:pt x="5" y="32"/>
                      <a:pt x="5" y="32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0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1"/>
                      <a:pt x="4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lnTo>
                      <a:pt x="5" y="32"/>
                    </a:lnTo>
                    <a:close/>
                    <a:moveTo>
                      <a:pt x="8" y="37"/>
                    </a:move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6" y="35"/>
                      <a:pt x="6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6" y="36"/>
                      <a:pt x="6" y="36"/>
                      <a:pt x="7" y="37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8" y="37"/>
                      <a:pt x="8" y="37"/>
                      <a:pt x="8" y="37"/>
                    </a:cubicBezTo>
                    <a:close/>
                    <a:moveTo>
                      <a:pt x="11" y="42"/>
                    </a:move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1"/>
                      <a:pt x="10" y="41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lose/>
                    <a:moveTo>
                      <a:pt x="16" y="46"/>
                    </a:moveTo>
                    <a:cubicBezTo>
                      <a:pt x="15" y="45"/>
                      <a:pt x="15" y="45"/>
                      <a:pt x="14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4" y="45"/>
                      <a:pt x="15" y="46"/>
                      <a:pt x="15" y="46"/>
                    </a:cubicBezTo>
                    <a:cubicBezTo>
                      <a:pt x="16" y="47"/>
                      <a:pt x="16" y="47"/>
                      <a:pt x="16" y="47"/>
                    </a:cubicBezTo>
                    <a:lnTo>
                      <a:pt x="16" y="46"/>
                    </a:lnTo>
                    <a:close/>
                    <a:moveTo>
                      <a:pt x="20" y="50"/>
                    </a:moveTo>
                    <a:cubicBezTo>
                      <a:pt x="20" y="49"/>
                      <a:pt x="19" y="49"/>
                      <a:pt x="19" y="49"/>
                    </a:cubicBezTo>
                    <a:cubicBezTo>
                      <a:pt x="19" y="48"/>
                      <a:pt x="18" y="48"/>
                      <a:pt x="18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8" y="49"/>
                      <a:pt x="18" y="49"/>
                      <a:pt x="19" y="49"/>
                    </a:cubicBezTo>
                    <a:cubicBezTo>
                      <a:pt x="19" y="50"/>
                      <a:pt x="19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lose/>
                    <a:moveTo>
                      <a:pt x="25" y="53"/>
                    </a:moveTo>
                    <a:cubicBezTo>
                      <a:pt x="25" y="53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3" y="51"/>
                      <a:pt x="23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3" y="52"/>
                      <a:pt x="23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4" y="53"/>
                      <a:pt x="24" y="53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lnTo>
                      <a:pt x="25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615"/>
              <p:cNvSpPr>
                <a:spLocks noEditPoints="1"/>
              </p:cNvSpPr>
              <p:nvPr/>
            </p:nvSpPr>
            <p:spPr bwMode="auto">
              <a:xfrm>
                <a:off x="4365901" y="3103061"/>
                <a:ext cx="348144" cy="340292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  <a:gd name="T74" fmla="*/ 2318 h 2362"/>
                  <a:gd name="T75" fmla="*/ 2318 h 2362"/>
                  <a:gd name="T76" fmla="*/ 2318 h 2362"/>
                  <a:gd name="T77" fmla="*/ 2318 h 2362"/>
                  <a:gd name="T78" fmla="*/ 2318 h 2362"/>
                  <a:gd name="T79" fmla="*/ 2318 h 2362"/>
                  <a:gd name="T80" fmla="*/ 2318 h 2362"/>
                  <a:gd name="T81" fmla="*/ 2318 h 2362"/>
                  <a:gd name="T82" fmla="*/ 2318 h 2362"/>
                  <a:gd name="T83" fmla="*/ 2318 h 2362"/>
                  <a:gd name="T84" fmla="*/ 2318 h 2362"/>
                  <a:gd name="T85" fmla="*/ 2318 h 2362"/>
                  <a:gd name="T86" fmla="*/ 2318 h 2362"/>
                  <a:gd name="T87" fmla="*/ 2318 h 2362"/>
                  <a:gd name="T88" fmla="*/ 2318 h 2362"/>
                  <a:gd name="T89" fmla="*/ 2318 h 2362"/>
                  <a:gd name="T90" fmla="*/ 2318 h 2362"/>
                  <a:gd name="T91" fmla="*/ 2318 h 2362"/>
                  <a:gd name="T92" fmla="*/ 2318 h 2362"/>
                  <a:gd name="T93" fmla="*/ 2318 h 2362"/>
                  <a:gd name="T94" fmla="*/ 2318 h 2362"/>
                  <a:gd name="T95" fmla="*/ 2318 h 2362"/>
                  <a:gd name="T96" fmla="*/ 2318 h 2362"/>
                  <a:gd name="T97" fmla="*/ 2318 h 2362"/>
                  <a:gd name="T98" fmla="*/ 2318 h 2362"/>
                  <a:gd name="T99" fmla="*/ 2318 h 2362"/>
                  <a:gd name="T100" fmla="*/ 2318 h 2362"/>
                  <a:gd name="T101" fmla="*/ 2318 h 2362"/>
                  <a:gd name="T102" fmla="*/ 2318 h 2362"/>
                  <a:gd name="T103" fmla="*/ 2318 h 2362"/>
                  <a:gd name="T104" fmla="*/ 2318 h 2362"/>
                  <a:gd name="T105" fmla="*/ 2318 h 2362"/>
                  <a:gd name="T106" fmla="*/ 2318 h 2362"/>
                  <a:gd name="T107" fmla="*/ 2318 h 2362"/>
                  <a:gd name="T108" fmla="*/ 2318 h 2362"/>
                  <a:gd name="T109" fmla="*/ 2318 h 2362"/>
                  <a:gd name="T110" fmla="*/ 2318 h 2362"/>
                  <a:gd name="T111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6" h="55">
                    <a:moveTo>
                      <a:pt x="28" y="9"/>
                    </a:moveTo>
                    <a:cubicBezTo>
                      <a:pt x="30" y="7"/>
                      <a:pt x="32" y="4"/>
                      <a:pt x="34" y="3"/>
                    </a:cubicBezTo>
                    <a:cubicBezTo>
                      <a:pt x="37" y="1"/>
                      <a:pt x="42" y="0"/>
                      <a:pt x="46" y="2"/>
                    </a:cubicBezTo>
                    <a:cubicBezTo>
                      <a:pt x="47" y="2"/>
                      <a:pt x="48" y="2"/>
                      <a:pt x="49" y="3"/>
                    </a:cubicBezTo>
                    <a:cubicBezTo>
                      <a:pt x="51" y="4"/>
                      <a:pt x="52" y="6"/>
                      <a:pt x="53" y="8"/>
                    </a:cubicBezTo>
                    <a:cubicBezTo>
                      <a:pt x="54" y="9"/>
                      <a:pt x="55" y="10"/>
                      <a:pt x="55" y="12"/>
                    </a:cubicBezTo>
                    <a:cubicBezTo>
                      <a:pt x="56" y="17"/>
                      <a:pt x="56" y="23"/>
                      <a:pt x="53" y="27"/>
                    </a:cubicBezTo>
                    <a:cubicBezTo>
                      <a:pt x="52" y="31"/>
                      <a:pt x="50" y="34"/>
                      <a:pt x="47" y="36"/>
                    </a:cubicBezTo>
                    <a:cubicBezTo>
                      <a:pt x="47" y="37"/>
                      <a:pt x="45" y="38"/>
                      <a:pt x="45" y="39"/>
                    </a:cubicBezTo>
                    <a:cubicBezTo>
                      <a:pt x="42" y="40"/>
                      <a:pt x="41" y="43"/>
                      <a:pt x="39" y="44"/>
                    </a:cubicBezTo>
                    <a:cubicBezTo>
                      <a:pt x="35" y="48"/>
                      <a:pt x="30" y="50"/>
                      <a:pt x="27" y="55"/>
                    </a:cubicBezTo>
                    <a:cubicBezTo>
                      <a:pt x="27" y="55"/>
                      <a:pt x="27" y="54"/>
                      <a:pt x="26" y="54"/>
                    </a:cubicBezTo>
                    <a:cubicBezTo>
                      <a:pt x="25" y="52"/>
                      <a:pt x="24" y="51"/>
                      <a:pt x="23" y="50"/>
                    </a:cubicBezTo>
                    <a:cubicBezTo>
                      <a:pt x="19" y="49"/>
                      <a:pt x="17" y="46"/>
                      <a:pt x="15" y="45"/>
                    </a:cubicBezTo>
                    <a:cubicBezTo>
                      <a:pt x="14" y="43"/>
                      <a:pt x="12" y="42"/>
                      <a:pt x="11" y="41"/>
                    </a:cubicBezTo>
                    <a:cubicBezTo>
                      <a:pt x="10" y="40"/>
                      <a:pt x="10" y="39"/>
                      <a:pt x="9" y="38"/>
                    </a:cubicBezTo>
                    <a:cubicBezTo>
                      <a:pt x="9" y="38"/>
                      <a:pt x="8" y="38"/>
                      <a:pt x="8" y="37"/>
                    </a:cubicBezTo>
                    <a:cubicBezTo>
                      <a:pt x="7" y="36"/>
                      <a:pt x="7" y="36"/>
                      <a:pt x="7" y="35"/>
                    </a:cubicBezTo>
                    <a:cubicBezTo>
                      <a:pt x="6" y="34"/>
                      <a:pt x="5" y="33"/>
                      <a:pt x="4" y="32"/>
                    </a:cubicBezTo>
                    <a:cubicBezTo>
                      <a:pt x="4" y="31"/>
                      <a:pt x="4" y="31"/>
                      <a:pt x="4" y="30"/>
                    </a:cubicBezTo>
                    <a:cubicBezTo>
                      <a:pt x="3" y="29"/>
                      <a:pt x="2" y="27"/>
                      <a:pt x="1" y="25"/>
                    </a:cubicBezTo>
                    <a:cubicBezTo>
                      <a:pt x="0" y="21"/>
                      <a:pt x="0" y="16"/>
                      <a:pt x="1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3" y="5"/>
                      <a:pt x="5" y="4"/>
                      <a:pt x="6" y="3"/>
                    </a:cubicBezTo>
                    <a:cubicBezTo>
                      <a:pt x="7" y="2"/>
                      <a:pt x="8" y="1"/>
                      <a:pt x="10" y="1"/>
                    </a:cubicBezTo>
                    <a:cubicBezTo>
                      <a:pt x="13" y="0"/>
                      <a:pt x="17" y="0"/>
                      <a:pt x="20" y="1"/>
                    </a:cubicBezTo>
                    <a:cubicBezTo>
                      <a:pt x="23" y="3"/>
                      <a:pt x="26" y="5"/>
                      <a:pt x="28" y="9"/>
                    </a:cubicBezTo>
                    <a:close/>
                    <a:moveTo>
                      <a:pt x="14" y="1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15" y="2"/>
                      <a:pt x="15" y="2"/>
                      <a:pt x="15" y="1"/>
                    </a:cubicBezTo>
                    <a:lnTo>
                      <a:pt x="14" y="1"/>
                    </a:lnTo>
                    <a:close/>
                    <a:moveTo>
                      <a:pt x="13" y="2"/>
                    </a:moveTo>
                    <a:cubicBezTo>
                      <a:pt x="12" y="2"/>
                      <a:pt x="13" y="4"/>
                      <a:pt x="13" y="5"/>
                    </a:cubicBezTo>
                    <a:cubicBezTo>
                      <a:pt x="14" y="4"/>
                      <a:pt x="13" y="3"/>
                      <a:pt x="14" y="2"/>
                    </a:cubicBezTo>
                    <a:cubicBezTo>
                      <a:pt x="13" y="1"/>
                      <a:pt x="13" y="1"/>
                      <a:pt x="13" y="2"/>
                    </a:cubicBezTo>
                    <a:close/>
                    <a:moveTo>
                      <a:pt x="37" y="3"/>
                    </a:moveTo>
                    <a:cubicBezTo>
                      <a:pt x="38" y="3"/>
                      <a:pt x="38" y="2"/>
                      <a:pt x="39" y="2"/>
                    </a:cubicBezTo>
                    <a:cubicBezTo>
                      <a:pt x="40" y="2"/>
                      <a:pt x="40" y="3"/>
                      <a:pt x="41" y="3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38" y="2"/>
                      <a:pt x="37" y="3"/>
                    </a:cubicBezTo>
                    <a:close/>
                    <a:moveTo>
                      <a:pt x="11" y="2"/>
                    </a:moveTo>
                    <a:cubicBezTo>
                      <a:pt x="11" y="3"/>
                      <a:pt x="11" y="4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3"/>
                      <a:pt x="12" y="2"/>
                    </a:cubicBezTo>
                    <a:lnTo>
                      <a:pt x="11" y="2"/>
                    </a:lnTo>
                    <a:close/>
                    <a:moveTo>
                      <a:pt x="42" y="3"/>
                    </a:moveTo>
                    <a:cubicBezTo>
                      <a:pt x="43" y="3"/>
                      <a:pt x="44" y="3"/>
                      <a:pt x="44" y="3"/>
                    </a:cubicBezTo>
                    <a:cubicBezTo>
                      <a:pt x="43" y="2"/>
                      <a:pt x="43" y="2"/>
                      <a:pt x="42" y="2"/>
                    </a:cubicBezTo>
                    <a:cubicBezTo>
                      <a:pt x="42" y="2"/>
                      <a:pt x="42" y="3"/>
                      <a:pt x="42" y="3"/>
                    </a:cubicBezTo>
                    <a:close/>
                    <a:moveTo>
                      <a:pt x="9" y="3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3"/>
                    </a:cubicBezTo>
                    <a:close/>
                    <a:moveTo>
                      <a:pt x="21" y="3"/>
                    </a:moveTo>
                    <a:cubicBezTo>
                      <a:pt x="20" y="3"/>
                      <a:pt x="19" y="2"/>
                      <a:pt x="18" y="2"/>
                    </a:cubicBezTo>
                    <a:cubicBezTo>
                      <a:pt x="19" y="2"/>
                      <a:pt x="20" y="4"/>
                      <a:pt x="21" y="3"/>
                    </a:cubicBezTo>
                    <a:close/>
                    <a:moveTo>
                      <a:pt x="47" y="3"/>
                    </a:moveTo>
                    <a:cubicBezTo>
                      <a:pt x="47" y="3"/>
                      <a:pt x="46" y="2"/>
                      <a:pt x="45" y="2"/>
                    </a:cubicBezTo>
                    <a:cubicBezTo>
                      <a:pt x="45" y="3"/>
                      <a:pt x="47" y="3"/>
                      <a:pt x="47" y="3"/>
                    </a:cubicBezTo>
                    <a:close/>
                    <a:moveTo>
                      <a:pt x="18" y="4"/>
                    </a:moveTo>
                    <a:cubicBezTo>
                      <a:pt x="18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4"/>
                      <a:pt x="18" y="4"/>
                    </a:cubicBezTo>
                    <a:close/>
                    <a:moveTo>
                      <a:pt x="8" y="4"/>
                    </a:moveTo>
                    <a:cubicBezTo>
                      <a:pt x="8" y="4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4"/>
                    </a:cubicBezTo>
                    <a:close/>
                    <a:moveTo>
                      <a:pt x="34" y="4"/>
                    </a:moveTo>
                    <a:cubicBezTo>
                      <a:pt x="34" y="4"/>
                      <a:pt x="36" y="4"/>
                      <a:pt x="36" y="3"/>
                    </a:cubicBezTo>
                    <a:cubicBezTo>
                      <a:pt x="35" y="3"/>
                      <a:pt x="34" y="4"/>
                      <a:pt x="34" y="4"/>
                    </a:cubicBezTo>
                    <a:close/>
                    <a:moveTo>
                      <a:pt x="9" y="5"/>
                    </a:moveTo>
                    <a:cubicBezTo>
                      <a:pt x="9" y="5"/>
                      <a:pt x="10" y="3"/>
                      <a:pt x="9" y="4"/>
                    </a:cubicBezTo>
                    <a:cubicBezTo>
                      <a:pt x="9" y="4"/>
                      <a:pt x="9" y="4"/>
                      <a:pt x="8" y="5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9" y="7"/>
                      <a:pt x="9" y="6"/>
                      <a:pt x="9" y="5"/>
                    </a:cubicBezTo>
                    <a:close/>
                    <a:moveTo>
                      <a:pt x="5" y="5"/>
                    </a:moveTo>
                    <a:cubicBezTo>
                      <a:pt x="5" y="5"/>
                      <a:pt x="6" y="4"/>
                      <a:pt x="6" y="4"/>
                    </a:cubicBezTo>
                    <a:cubicBezTo>
                      <a:pt x="6" y="4"/>
                      <a:pt x="5" y="5"/>
                      <a:pt x="5" y="5"/>
                    </a:cubicBezTo>
                    <a:close/>
                    <a:moveTo>
                      <a:pt x="20" y="6"/>
                    </a:moveTo>
                    <a:cubicBezTo>
                      <a:pt x="20" y="5"/>
                      <a:pt x="20" y="4"/>
                      <a:pt x="19" y="4"/>
                    </a:cubicBezTo>
                    <a:cubicBezTo>
                      <a:pt x="20" y="4"/>
                      <a:pt x="19" y="5"/>
                      <a:pt x="20" y="6"/>
                    </a:cubicBezTo>
                    <a:close/>
                    <a:moveTo>
                      <a:pt x="39" y="6"/>
                    </a:moveTo>
                    <a:cubicBezTo>
                      <a:pt x="39" y="5"/>
                      <a:pt x="38" y="4"/>
                      <a:pt x="38" y="4"/>
                    </a:cubicBezTo>
                    <a:cubicBezTo>
                      <a:pt x="38" y="5"/>
                      <a:pt x="38" y="6"/>
                      <a:pt x="39" y="6"/>
                    </a:cubicBezTo>
                    <a:close/>
                    <a:moveTo>
                      <a:pt x="22" y="6"/>
                    </a:moveTo>
                    <a:cubicBezTo>
                      <a:pt x="22" y="5"/>
                      <a:pt x="21" y="4"/>
                      <a:pt x="21" y="4"/>
                    </a:cubicBezTo>
                    <a:cubicBezTo>
                      <a:pt x="21" y="5"/>
                      <a:pt x="21" y="5"/>
                      <a:pt x="22" y="6"/>
                    </a:cubicBezTo>
                    <a:close/>
                    <a:moveTo>
                      <a:pt x="15" y="4"/>
                    </a:moveTo>
                    <a:cubicBezTo>
                      <a:pt x="16" y="4"/>
                      <a:pt x="16" y="4"/>
                      <a:pt x="16" y="4"/>
                    </a:cubicBezTo>
                    <a:lnTo>
                      <a:pt x="15" y="4"/>
                    </a:lnTo>
                    <a:close/>
                    <a:moveTo>
                      <a:pt x="37" y="6"/>
                    </a:moveTo>
                    <a:cubicBezTo>
                      <a:pt x="37" y="5"/>
                      <a:pt x="37" y="4"/>
                      <a:pt x="37" y="4"/>
                    </a:cubicBezTo>
                    <a:cubicBezTo>
                      <a:pt x="37" y="5"/>
                      <a:pt x="37" y="6"/>
                      <a:pt x="37" y="6"/>
                    </a:cubicBezTo>
                    <a:close/>
                    <a:moveTo>
                      <a:pt x="50" y="6"/>
                    </a:moveTo>
                    <a:cubicBezTo>
                      <a:pt x="49" y="5"/>
                      <a:pt x="49" y="4"/>
                      <a:pt x="48" y="4"/>
                    </a:cubicBezTo>
                    <a:cubicBezTo>
                      <a:pt x="49" y="5"/>
                      <a:pt x="49" y="6"/>
                      <a:pt x="50" y="6"/>
                    </a:cubicBezTo>
                    <a:close/>
                    <a:moveTo>
                      <a:pt x="35" y="5"/>
                    </a:moveTo>
                    <a:cubicBezTo>
                      <a:pt x="35" y="5"/>
                      <a:pt x="35" y="6"/>
                      <a:pt x="36" y="7"/>
                    </a:cubicBezTo>
                    <a:cubicBezTo>
                      <a:pt x="37" y="5"/>
                      <a:pt x="35" y="5"/>
                      <a:pt x="35" y="4"/>
                    </a:cubicBezTo>
                    <a:lnTo>
                      <a:pt x="35" y="5"/>
                    </a:lnTo>
                    <a:close/>
                    <a:moveTo>
                      <a:pt x="6" y="10"/>
                    </a:moveTo>
                    <a:cubicBezTo>
                      <a:pt x="6" y="9"/>
                      <a:pt x="6" y="10"/>
                      <a:pt x="6" y="10"/>
                    </a:cubicBezTo>
                    <a:cubicBezTo>
                      <a:pt x="6" y="9"/>
                      <a:pt x="7" y="8"/>
                      <a:pt x="7" y="7"/>
                    </a:cubicBezTo>
                    <a:cubicBezTo>
                      <a:pt x="6" y="7"/>
                      <a:pt x="8" y="6"/>
                      <a:pt x="7" y="5"/>
                    </a:cubicBezTo>
                    <a:cubicBezTo>
                      <a:pt x="5" y="5"/>
                      <a:pt x="7" y="8"/>
                      <a:pt x="6" y="10"/>
                    </a:cubicBezTo>
                    <a:close/>
                    <a:moveTo>
                      <a:pt x="15" y="5"/>
                    </a:moveTo>
                    <a:cubicBezTo>
                      <a:pt x="15" y="5"/>
                      <a:pt x="15" y="4"/>
                      <a:pt x="14" y="5"/>
                    </a:cubicBezTo>
                    <a:cubicBezTo>
                      <a:pt x="14" y="5"/>
                      <a:pt x="15" y="5"/>
                      <a:pt x="15" y="5"/>
                    </a:cubicBezTo>
                    <a:close/>
                    <a:moveTo>
                      <a:pt x="49" y="7"/>
                    </a:moveTo>
                    <a:cubicBezTo>
                      <a:pt x="49" y="6"/>
                      <a:pt x="47" y="5"/>
                      <a:pt x="47" y="5"/>
                    </a:cubicBezTo>
                    <a:cubicBezTo>
                      <a:pt x="47" y="6"/>
                      <a:pt x="48" y="7"/>
                      <a:pt x="49" y="7"/>
                    </a:cubicBezTo>
                    <a:close/>
                    <a:moveTo>
                      <a:pt x="33" y="6"/>
                    </a:moveTo>
                    <a:cubicBezTo>
                      <a:pt x="34" y="6"/>
                      <a:pt x="34" y="7"/>
                      <a:pt x="34" y="7"/>
                    </a:cubicBezTo>
                    <a:cubicBezTo>
                      <a:pt x="35" y="6"/>
                      <a:pt x="34" y="4"/>
                      <a:pt x="33" y="6"/>
                    </a:cubicBezTo>
                    <a:close/>
                    <a:moveTo>
                      <a:pt x="40" y="6"/>
                    </a:move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0" y="5"/>
                    </a:cubicBezTo>
                    <a:lnTo>
                      <a:pt x="40" y="6"/>
                    </a:lnTo>
                    <a:close/>
                    <a:moveTo>
                      <a:pt x="9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6"/>
                      <a:pt x="9" y="6"/>
                    </a:cubicBezTo>
                    <a:close/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19" y="5"/>
                      <a:pt x="19" y="6"/>
                    </a:cubicBezTo>
                    <a:close/>
                    <a:moveTo>
                      <a:pt x="29" y="47"/>
                    </a:moveTo>
                    <a:cubicBezTo>
                      <a:pt x="31" y="45"/>
                      <a:pt x="34" y="43"/>
                      <a:pt x="36" y="40"/>
                    </a:cubicBezTo>
                    <a:cubicBezTo>
                      <a:pt x="39" y="38"/>
                      <a:pt x="41" y="36"/>
                      <a:pt x="43" y="33"/>
                    </a:cubicBezTo>
                    <a:cubicBezTo>
                      <a:pt x="46" y="31"/>
                      <a:pt x="49" y="27"/>
                      <a:pt x="50" y="22"/>
                    </a:cubicBezTo>
                    <a:cubicBezTo>
                      <a:pt x="50" y="21"/>
                      <a:pt x="50" y="19"/>
                      <a:pt x="50" y="17"/>
                    </a:cubicBezTo>
                    <a:cubicBezTo>
                      <a:pt x="50" y="14"/>
                      <a:pt x="48" y="11"/>
                      <a:pt x="47" y="9"/>
                    </a:cubicBezTo>
                    <a:cubicBezTo>
                      <a:pt x="45" y="9"/>
                      <a:pt x="44" y="8"/>
                      <a:pt x="42" y="7"/>
                    </a:cubicBezTo>
                    <a:cubicBezTo>
                      <a:pt x="39" y="6"/>
                      <a:pt x="35" y="8"/>
                      <a:pt x="33" y="10"/>
                    </a:cubicBezTo>
                    <a:cubicBezTo>
                      <a:pt x="32" y="11"/>
                      <a:pt x="31" y="13"/>
                      <a:pt x="30" y="14"/>
                    </a:cubicBezTo>
                    <a:cubicBezTo>
                      <a:pt x="28" y="16"/>
                      <a:pt x="26" y="14"/>
                      <a:pt x="25" y="13"/>
                    </a:cubicBezTo>
                    <a:cubicBezTo>
                      <a:pt x="24" y="12"/>
                      <a:pt x="23" y="11"/>
                      <a:pt x="23" y="10"/>
                    </a:cubicBezTo>
                    <a:cubicBezTo>
                      <a:pt x="22" y="9"/>
                      <a:pt x="20" y="7"/>
                      <a:pt x="18" y="7"/>
                    </a:cubicBezTo>
                    <a:cubicBezTo>
                      <a:pt x="15" y="5"/>
                      <a:pt x="12" y="6"/>
                      <a:pt x="9" y="8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5" y="20"/>
                      <a:pt x="6" y="24"/>
                      <a:pt x="7" y="27"/>
                    </a:cubicBezTo>
                    <a:cubicBezTo>
                      <a:pt x="9" y="29"/>
                      <a:pt x="9" y="30"/>
                      <a:pt x="10" y="32"/>
                    </a:cubicBezTo>
                    <a:cubicBezTo>
                      <a:pt x="11" y="34"/>
                      <a:pt x="13" y="35"/>
                      <a:pt x="14" y="37"/>
                    </a:cubicBezTo>
                    <a:cubicBezTo>
                      <a:pt x="15" y="38"/>
                      <a:pt x="17" y="39"/>
                      <a:pt x="18" y="41"/>
                    </a:cubicBezTo>
                    <a:cubicBezTo>
                      <a:pt x="19" y="42"/>
                      <a:pt x="21" y="43"/>
                      <a:pt x="22" y="45"/>
                    </a:cubicBezTo>
                    <a:cubicBezTo>
                      <a:pt x="23" y="45"/>
                      <a:pt x="24" y="46"/>
                      <a:pt x="25" y="47"/>
                    </a:cubicBezTo>
                    <a:cubicBezTo>
                      <a:pt x="26" y="47"/>
                      <a:pt x="28" y="49"/>
                      <a:pt x="29" y="47"/>
                    </a:cubicBezTo>
                    <a:close/>
                    <a:moveTo>
                      <a:pt x="24" y="8"/>
                    </a:moveTo>
                    <a:cubicBezTo>
                      <a:pt x="24" y="8"/>
                      <a:pt x="23" y="9"/>
                      <a:pt x="24" y="9"/>
                    </a:cubicBezTo>
                    <a:cubicBezTo>
                      <a:pt x="24" y="8"/>
                      <a:pt x="23" y="6"/>
                      <a:pt x="23" y="6"/>
                    </a:cubicBezTo>
                    <a:cubicBezTo>
                      <a:pt x="23" y="7"/>
                      <a:pt x="23" y="7"/>
                      <a:pt x="24" y="8"/>
                    </a:cubicBezTo>
                    <a:close/>
                    <a:moveTo>
                      <a:pt x="32" y="6"/>
                    </a:moveTo>
                    <a:cubicBezTo>
                      <a:pt x="32" y="7"/>
                      <a:pt x="32" y="8"/>
                      <a:pt x="33" y="8"/>
                    </a:cubicBezTo>
                    <a:cubicBezTo>
                      <a:pt x="34" y="8"/>
                      <a:pt x="33" y="7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lose/>
                    <a:moveTo>
                      <a:pt x="22" y="7"/>
                    </a:move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2" y="7"/>
                      <a:pt x="22" y="7"/>
                    </a:cubicBezTo>
                    <a:close/>
                    <a:moveTo>
                      <a:pt x="37" y="7"/>
                    </a:moveTo>
                    <a:cubicBezTo>
                      <a:pt x="38" y="7"/>
                      <a:pt x="38" y="6"/>
                      <a:pt x="38" y="6"/>
                    </a:cubicBezTo>
                    <a:cubicBezTo>
                      <a:pt x="38" y="6"/>
                      <a:pt x="38" y="6"/>
                      <a:pt x="37" y="7"/>
                    </a:cubicBezTo>
                    <a:close/>
                    <a:moveTo>
                      <a:pt x="44" y="7"/>
                    </a:moveTo>
                    <a:cubicBezTo>
                      <a:pt x="44" y="7"/>
                      <a:pt x="42" y="6"/>
                      <a:pt x="41" y="6"/>
                    </a:cubicBezTo>
                    <a:cubicBezTo>
                      <a:pt x="43" y="6"/>
                      <a:pt x="44" y="7"/>
                      <a:pt x="44" y="7"/>
                    </a:cubicBezTo>
                    <a:close/>
                    <a:moveTo>
                      <a:pt x="51" y="7"/>
                    </a:moveTo>
                    <a:cubicBezTo>
                      <a:pt x="51" y="8"/>
                      <a:pt x="52" y="8"/>
                      <a:pt x="52" y="8"/>
                    </a:cubicBezTo>
                    <a:cubicBezTo>
                      <a:pt x="52" y="8"/>
                      <a:pt x="51" y="7"/>
                      <a:pt x="51" y="6"/>
                    </a:cubicBezTo>
                    <a:cubicBezTo>
                      <a:pt x="51" y="6"/>
                      <a:pt x="51" y="7"/>
                      <a:pt x="51" y="7"/>
                    </a:cubicBezTo>
                    <a:close/>
                    <a:moveTo>
                      <a:pt x="30" y="8"/>
                    </a:moveTo>
                    <a:cubicBezTo>
                      <a:pt x="31" y="8"/>
                      <a:pt x="31" y="10"/>
                      <a:pt x="32" y="10"/>
                    </a:cubicBezTo>
                    <a:cubicBezTo>
                      <a:pt x="32" y="9"/>
                      <a:pt x="31" y="8"/>
                      <a:pt x="31" y="7"/>
                    </a:cubicBezTo>
                    <a:cubicBezTo>
                      <a:pt x="31" y="7"/>
                      <a:pt x="30" y="7"/>
                      <a:pt x="30" y="8"/>
                    </a:cubicBezTo>
                    <a:close/>
                    <a:moveTo>
                      <a:pt x="26" y="10"/>
                    </a:moveTo>
                    <a:cubicBezTo>
                      <a:pt x="27" y="9"/>
                      <a:pt x="26" y="7"/>
                      <a:pt x="26" y="7"/>
                    </a:cubicBezTo>
                    <a:cubicBezTo>
                      <a:pt x="26" y="8"/>
                      <a:pt x="26" y="9"/>
                      <a:pt x="26" y="10"/>
                    </a:cubicBezTo>
                    <a:close/>
                    <a:moveTo>
                      <a:pt x="2" y="13"/>
                    </a:moveTo>
                    <a:cubicBezTo>
                      <a:pt x="3" y="11"/>
                      <a:pt x="4" y="9"/>
                      <a:pt x="4" y="7"/>
                    </a:cubicBezTo>
                    <a:cubicBezTo>
                      <a:pt x="3" y="8"/>
                      <a:pt x="2" y="11"/>
                      <a:pt x="2" y="13"/>
                    </a:cubicBezTo>
                    <a:close/>
                    <a:moveTo>
                      <a:pt x="49" y="9"/>
                    </a:moveTo>
                    <a:cubicBezTo>
                      <a:pt x="49" y="9"/>
                      <a:pt x="48" y="8"/>
                      <a:pt x="47" y="8"/>
                    </a:cubicBezTo>
                    <a:cubicBezTo>
                      <a:pt x="48" y="9"/>
                      <a:pt x="48" y="10"/>
                      <a:pt x="49" y="9"/>
                    </a:cubicBezTo>
                    <a:close/>
                    <a:moveTo>
                      <a:pt x="30" y="11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29" y="9"/>
                      <a:pt x="29" y="9"/>
                    </a:cubicBezTo>
                    <a:cubicBezTo>
                      <a:pt x="30" y="9"/>
                      <a:pt x="30" y="10"/>
                      <a:pt x="30" y="11"/>
                    </a:cubicBezTo>
                    <a:close/>
                    <a:moveTo>
                      <a:pt x="55" y="15"/>
                    </a:moveTo>
                    <a:cubicBezTo>
                      <a:pt x="54" y="13"/>
                      <a:pt x="54" y="10"/>
                      <a:pt x="53" y="9"/>
                    </a:cubicBezTo>
                    <a:cubicBezTo>
                      <a:pt x="53" y="11"/>
                      <a:pt x="54" y="13"/>
                      <a:pt x="55" y="15"/>
                    </a:cubicBezTo>
                    <a:close/>
                    <a:moveTo>
                      <a:pt x="29" y="10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29" y="10"/>
                    </a:lnTo>
                    <a:close/>
                    <a:moveTo>
                      <a:pt x="49" y="11"/>
                    </a:move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8" y="10"/>
                      <a:pt x="48" y="10"/>
                    </a:cubicBezTo>
                    <a:cubicBezTo>
                      <a:pt x="48" y="10"/>
                      <a:pt x="49" y="11"/>
                      <a:pt x="49" y="11"/>
                    </a:cubicBezTo>
                    <a:close/>
                    <a:moveTo>
                      <a:pt x="52" y="13"/>
                    </a:moveTo>
                    <a:cubicBezTo>
                      <a:pt x="53" y="13"/>
                      <a:pt x="52" y="11"/>
                      <a:pt x="52" y="11"/>
                    </a:cubicBezTo>
                    <a:cubicBezTo>
                      <a:pt x="52" y="11"/>
                      <a:pt x="51" y="13"/>
                      <a:pt x="52" y="13"/>
                    </a:cubicBezTo>
                    <a:close/>
                    <a:moveTo>
                      <a:pt x="27" y="12"/>
                    </a:moveTo>
                    <a:cubicBezTo>
                      <a:pt x="27" y="12"/>
                      <a:pt x="26" y="12"/>
                      <a:pt x="26" y="11"/>
                    </a:cubicBezTo>
                    <a:cubicBezTo>
                      <a:pt x="26" y="11"/>
                      <a:pt x="25" y="11"/>
                      <a:pt x="25" y="11"/>
                    </a:cubicBezTo>
                    <a:cubicBezTo>
                      <a:pt x="25" y="11"/>
                      <a:pt x="26" y="13"/>
                      <a:pt x="27" y="12"/>
                    </a:cubicBezTo>
                    <a:close/>
                    <a:moveTo>
                      <a:pt x="27" y="12"/>
                    </a:moveTo>
                    <a:cubicBezTo>
                      <a:pt x="27" y="12"/>
                      <a:pt x="28" y="11"/>
                      <a:pt x="27" y="11"/>
                    </a:cubicBezTo>
                    <a:lnTo>
                      <a:pt x="27" y="12"/>
                    </a:lnTo>
                    <a:close/>
                    <a:moveTo>
                      <a:pt x="51" y="14"/>
                    </a:moveTo>
                    <a:cubicBezTo>
                      <a:pt x="51" y="13"/>
                      <a:pt x="51" y="12"/>
                      <a:pt x="51" y="11"/>
                    </a:cubicBezTo>
                    <a:cubicBezTo>
                      <a:pt x="51" y="12"/>
                      <a:pt x="51" y="12"/>
                      <a:pt x="51" y="14"/>
                    </a:cubicBezTo>
                    <a:close/>
                    <a:moveTo>
                      <a:pt x="29" y="13"/>
                    </a:moveTo>
                    <a:cubicBezTo>
                      <a:pt x="29" y="13"/>
                      <a:pt x="30" y="13"/>
                      <a:pt x="29" y="13"/>
                    </a:cubicBezTo>
                    <a:cubicBezTo>
                      <a:pt x="30" y="13"/>
                      <a:pt x="30" y="13"/>
                      <a:pt x="30" y="12"/>
                    </a:cubicBezTo>
                    <a:cubicBezTo>
                      <a:pt x="30" y="12"/>
                      <a:pt x="30" y="13"/>
                      <a:pt x="29" y="13"/>
                    </a:cubicBezTo>
                    <a:close/>
                    <a:moveTo>
                      <a:pt x="50" y="13"/>
                    </a:moveTo>
                    <a:cubicBezTo>
                      <a:pt x="50" y="13"/>
                      <a:pt x="50" y="14"/>
                      <a:pt x="50" y="14"/>
                    </a:cubicBezTo>
                    <a:cubicBezTo>
                      <a:pt x="50" y="13"/>
                      <a:pt x="50" y="13"/>
                      <a:pt x="50" y="12"/>
                    </a:cubicBezTo>
                    <a:lnTo>
                      <a:pt x="50" y="13"/>
                    </a:lnTo>
                    <a:close/>
                    <a:moveTo>
                      <a:pt x="53" y="14"/>
                    </a:moveTo>
                    <a:cubicBezTo>
                      <a:pt x="53" y="14"/>
                      <a:pt x="53" y="13"/>
                      <a:pt x="53" y="13"/>
                    </a:cubicBezTo>
                    <a:cubicBezTo>
                      <a:pt x="53" y="13"/>
                      <a:pt x="53" y="14"/>
                      <a:pt x="53" y="14"/>
                    </a:cubicBezTo>
                    <a:close/>
                    <a:moveTo>
                      <a:pt x="28" y="14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8" y="14"/>
                    </a:cubicBezTo>
                    <a:close/>
                    <a:moveTo>
                      <a:pt x="51" y="22"/>
                    </a:moveTo>
                    <a:cubicBezTo>
                      <a:pt x="51" y="22"/>
                      <a:pt x="51" y="23"/>
                      <a:pt x="51" y="23"/>
                    </a:cubicBezTo>
                    <a:cubicBezTo>
                      <a:pt x="52" y="19"/>
                      <a:pt x="51" y="18"/>
                      <a:pt x="51" y="15"/>
                    </a:cubicBezTo>
                    <a:cubicBezTo>
                      <a:pt x="51" y="15"/>
                      <a:pt x="51" y="15"/>
                      <a:pt x="50" y="15"/>
                    </a:cubicBezTo>
                    <a:cubicBezTo>
                      <a:pt x="51" y="17"/>
                      <a:pt x="51" y="20"/>
                      <a:pt x="51" y="22"/>
                    </a:cubicBezTo>
                    <a:close/>
                    <a:moveTo>
                      <a:pt x="55" y="18"/>
                    </a:moveTo>
                    <a:cubicBezTo>
                      <a:pt x="55" y="17"/>
                      <a:pt x="55" y="15"/>
                      <a:pt x="54" y="15"/>
                    </a:cubicBezTo>
                    <a:cubicBezTo>
                      <a:pt x="55" y="16"/>
                      <a:pt x="55" y="17"/>
                      <a:pt x="55" y="18"/>
                    </a:cubicBezTo>
                    <a:close/>
                    <a:moveTo>
                      <a:pt x="5" y="19"/>
                    </a:moveTo>
                    <a:cubicBezTo>
                      <a:pt x="5" y="18"/>
                      <a:pt x="5" y="18"/>
                      <a:pt x="4" y="17"/>
                    </a:cubicBezTo>
                    <a:cubicBezTo>
                      <a:pt x="4" y="17"/>
                      <a:pt x="4" y="19"/>
                      <a:pt x="5" y="19"/>
                    </a:cubicBezTo>
                    <a:close/>
                    <a:moveTo>
                      <a:pt x="53" y="19"/>
                    </a:moveTo>
                    <a:cubicBezTo>
                      <a:pt x="53" y="19"/>
                      <a:pt x="53" y="18"/>
                      <a:pt x="52" y="17"/>
                    </a:cubicBezTo>
                    <a:cubicBezTo>
                      <a:pt x="52" y="18"/>
                      <a:pt x="52" y="19"/>
                      <a:pt x="53" y="19"/>
                    </a:cubicBezTo>
                    <a:close/>
                    <a:moveTo>
                      <a:pt x="5" y="21"/>
                    </a:moveTo>
                    <a:cubicBezTo>
                      <a:pt x="5" y="21"/>
                      <a:pt x="5" y="20"/>
                      <a:pt x="5" y="19"/>
                    </a:cubicBezTo>
                    <a:cubicBezTo>
                      <a:pt x="5" y="20"/>
                      <a:pt x="4" y="21"/>
                      <a:pt x="5" y="21"/>
                    </a:cubicBezTo>
                    <a:close/>
                    <a:moveTo>
                      <a:pt x="4" y="21"/>
                    </a:moveTo>
                    <a:cubicBezTo>
                      <a:pt x="4" y="21"/>
                      <a:pt x="4" y="20"/>
                      <a:pt x="3" y="20"/>
                    </a:cubicBezTo>
                    <a:cubicBezTo>
                      <a:pt x="3" y="21"/>
                      <a:pt x="3" y="21"/>
                      <a:pt x="4" y="21"/>
                    </a:cubicBezTo>
                    <a:close/>
                    <a:moveTo>
                      <a:pt x="4" y="23"/>
                    </a:moveTo>
                    <a:cubicBezTo>
                      <a:pt x="4" y="23"/>
                      <a:pt x="4" y="22"/>
                      <a:pt x="4" y="22"/>
                    </a:cubicBezTo>
                    <a:cubicBezTo>
                      <a:pt x="4" y="22"/>
                      <a:pt x="4" y="23"/>
                      <a:pt x="4" y="23"/>
                    </a:cubicBezTo>
                    <a:close/>
                    <a:moveTo>
                      <a:pt x="52" y="26"/>
                    </a:move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5"/>
                      <a:pt x="52" y="25"/>
                      <a:pt x="52" y="26"/>
                    </a:cubicBezTo>
                    <a:close/>
                    <a:moveTo>
                      <a:pt x="3" y="25"/>
                    </a:moveTo>
                    <a:cubicBezTo>
                      <a:pt x="2" y="24"/>
                      <a:pt x="2" y="25"/>
                      <a:pt x="3" y="26"/>
                    </a:cubicBezTo>
                    <a:lnTo>
                      <a:pt x="3" y="25"/>
                    </a:lnTo>
                    <a:close/>
                    <a:moveTo>
                      <a:pt x="49" y="26"/>
                    </a:moveTo>
                    <a:cubicBezTo>
                      <a:pt x="50" y="27"/>
                      <a:pt x="50" y="25"/>
                      <a:pt x="50" y="25"/>
                    </a:cubicBezTo>
                    <a:cubicBezTo>
                      <a:pt x="50" y="25"/>
                      <a:pt x="50" y="26"/>
                      <a:pt x="49" y="26"/>
                    </a:cubicBezTo>
                    <a:close/>
                    <a:moveTo>
                      <a:pt x="6" y="27"/>
                    </a:moveTo>
                    <a:cubicBezTo>
                      <a:pt x="6" y="26"/>
                      <a:pt x="6" y="25"/>
                      <a:pt x="6" y="25"/>
                    </a:cubicBezTo>
                    <a:cubicBezTo>
                      <a:pt x="5" y="26"/>
                      <a:pt x="6" y="26"/>
                      <a:pt x="6" y="27"/>
                    </a:cubicBezTo>
                    <a:close/>
                    <a:moveTo>
                      <a:pt x="4" y="28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5" y="27"/>
                      <a:pt x="5" y="27"/>
                      <a:pt x="4" y="26"/>
                    </a:cubicBezTo>
                    <a:cubicBezTo>
                      <a:pt x="4" y="27"/>
                      <a:pt x="4" y="28"/>
                      <a:pt x="4" y="28"/>
                    </a:cubicBezTo>
                    <a:close/>
                    <a:moveTo>
                      <a:pt x="50" y="30"/>
                    </a:moveTo>
                    <a:cubicBezTo>
                      <a:pt x="51" y="30"/>
                      <a:pt x="52" y="28"/>
                      <a:pt x="51" y="27"/>
                    </a:cubicBezTo>
                    <a:cubicBezTo>
                      <a:pt x="51" y="28"/>
                      <a:pt x="50" y="29"/>
                      <a:pt x="50" y="30"/>
                    </a:cubicBezTo>
                    <a:close/>
                    <a:moveTo>
                      <a:pt x="6" y="29"/>
                    </a:moveTo>
                    <a:cubicBezTo>
                      <a:pt x="7" y="29"/>
                      <a:pt x="8" y="29"/>
                      <a:pt x="8" y="30"/>
                    </a:cubicBezTo>
                    <a:cubicBezTo>
                      <a:pt x="8" y="29"/>
                      <a:pt x="7" y="28"/>
                      <a:pt x="7" y="27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6" y="28"/>
                      <a:pt x="6" y="29"/>
                      <a:pt x="6" y="29"/>
                    </a:cubicBezTo>
                    <a:close/>
                    <a:moveTo>
                      <a:pt x="46" y="31"/>
                    </a:moveTo>
                    <a:cubicBezTo>
                      <a:pt x="47" y="31"/>
                      <a:pt x="48" y="30"/>
                      <a:pt x="47" y="29"/>
                    </a:cubicBezTo>
                    <a:cubicBezTo>
                      <a:pt x="47" y="30"/>
                      <a:pt x="47" y="30"/>
                      <a:pt x="46" y="31"/>
                    </a:cubicBezTo>
                    <a:close/>
                    <a:moveTo>
                      <a:pt x="6" y="31"/>
                    </a:moveTo>
                    <a:cubicBezTo>
                      <a:pt x="6" y="30"/>
                      <a:pt x="6" y="30"/>
                      <a:pt x="6" y="30"/>
                    </a:cubicBezTo>
                    <a:lnTo>
                      <a:pt x="6" y="31"/>
                    </a:lnTo>
                    <a:close/>
                    <a:moveTo>
                      <a:pt x="7" y="31"/>
                    </a:moveTo>
                    <a:cubicBezTo>
                      <a:pt x="7" y="31"/>
                      <a:pt x="8" y="31"/>
                      <a:pt x="8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1"/>
                      <a:pt x="7" y="31"/>
                    </a:cubicBezTo>
                    <a:close/>
                    <a:moveTo>
                      <a:pt x="47" y="35"/>
                    </a:moveTo>
                    <a:cubicBezTo>
                      <a:pt x="48" y="34"/>
                      <a:pt x="49" y="33"/>
                      <a:pt x="50" y="31"/>
                    </a:cubicBezTo>
                    <a:cubicBezTo>
                      <a:pt x="50" y="31"/>
                      <a:pt x="50" y="30"/>
                      <a:pt x="49" y="30"/>
                    </a:cubicBezTo>
                    <a:cubicBezTo>
                      <a:pt x="49" y="32"/>
                      <a:pt x="48" y="34"/>
                      <a:pt x="47" y="35"/>
                    </a:cubicBezTo>
                    <a:close/>
                    <a:moveTo>
                      <a:pt x="6" y="32"/>
                    </a:moveTo>
                    <a:cubicBezTo>
                      <a:pt x="6" y="32"/>
                      <a:pt x="6" y="33"/>
                      <a:pt x="6" y="33"/>
                    </a:cubicBezTo>
                    <a:cubicBezTo>
                      <a:pt x="7" y="32"/>
                      <a:pt x="6" y="32"/>
                      <a:pt x="6" y="32"/>
                    </a:cubicBezTo>
                    <a:close/>
                    <a:moveTo>
                      <a:pt x="9" y="33"/>
                    </a:moveTo>
                    <a:cubicBezTo>
                      <a:pt x="9" y="32"/>
                      <a:pt x="9" y="32"/>
                      <a:pt x="8" y="32"/>
                    </a:cubicBezTo>
                    <a:cubicBezTo>
                      <a:pt x="8" y="32"/>
                      <a:pt x="9" y="33"/>
                      <a:pt x="9" y="33"/>
                    </a:cubicBezTo>
                    <a:close/>
                    <a:moveTo>
                      <a:pt x="10" y="34"/>
                    </a:moveTo>
                    <a:cubicBezTo>
                      <a:pt x="10" y="34"/>
                      <a:pt x="10" y="35"/>
                      <a:pt x="10" y="35"/>
                    </a:cubicBezTo>
                    <a:cubicBezTo>
                      <a:pt x="10" y="34"/>
                      <a:pt x="10" y="33"/>
                      <a:pt x="9" y="33"/>
                    </a:cubicBezTo>
                    <a:cubicBezTo>
                      <a:pt x="9" y="33"/>
                      <a:pt x="10" y="34"/>
                      <a:pt x="10" y="34"/>
                    </a:cubicBezTo>
                    <a:close/>
                    <a:moveTo>
                      <a:pt x="45" y="35"/>
                    </a:move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34"/>
                      <a:pt x="46" y="34"/>
                      <a:pt x="46" y="34"/>
                    </a:cubicBezTo>
                    <a:cubicBezTo>
                      <a:pt x="45" y="34"/>
                      <a:pt x="45" y="35"/>
                      <a:pt x="45" y="35"/>
                    </a:cubicBezTo>
                    <a:close/>
                    <a:moveTo>
                      <a:pt x="9" y="37"/>
                    </a:moveTo>
                    <a:cubicBezTo>
                      <a:pt x="9" y="36"/>
                      <a:pt x="8" y="35"/>
                      <a:pt x="7" y="34"/>
                    </a:cubicBezTo>
                    <a:cubicBezTo>
                      <a:pt x="8" y="35"/>
                      <a:pt x="8" y="36"/>
                      <a:pt x="9" y="37"/>
                    </a:cubicBezTo>
                    <a:close/>
                    <a:moveTo>
                      <a:pt x="43" y="36"/>
                    </a:moveTo>
                    <a:cubicBezTo>
                      <a:pt x="44" y="34"/>
                      <a:pt x="44" y="34"/>
                      <a:pt x="44" y="34"/>
                    </a:cubicBezTo>
                    <a:cubicBezTo>
                      <a:pt x="44" y="35"/>
                      <a:pt x="43" y="35"/>
                      <a:pt x="43" y="36"/>
                    </a:cubicBezTo>
                    <a:close/>
                    <a:moveTo>
                      <a:pt x="12" y="36"/>
                    </a:moveTo>
                    <a:cubicBezTo>
                      <a:pt x="12" y="35"/>
                      <a:pt x="11" y="35"/>
                      <a:pt x="11" y="35"/>
                    </a:cubicBezTo>
                    <a:cubicBezTo>
                      <a:pt x="11" y="35"/>
                      <a:pt x="12" y="36"/>
                      <a:pt x="12" y="36"/>
                    </a:cubicBezTo>
                    <a:close/>
                    <a:moveTo>
                      <a:pt x="41" y="38"/>
                    </a:moveTo>
                    <a:cubicBezTo>
                      <a:pt x="42" y="38"/>
                      <a:pt x="42" y="36"/>
                      <a:pt x="43" y="36"/>
                    </a:cubicBezTo>
                    <a:cubicBezTo>
                      <a:pt x="42" y="37"/>
                      <a:pt x="41" y="37"/>
                      <a:pt x="41" y="38"/>
                    </a:cubicBezTo>
                    <a:close/>
                    <a:moveTo>
                      <a:pt x="13" y="41"/>
                    </a:moveTo>
                    <a:cubicBezTo>
                      <a:pt x="12" y="40"/>
                      <a:pt x="10" y="38"/>
                      <a:pt x="9" y="36"/>
                    </a:cubicBezTo>
                    <a:cubicBezTo>
                      <a:pt x="10" y="38"/>
                      <a:pt x="11" y="41"/>
                      <a:pt x="13" y="41"/>
                    </a:cubicBezTo>
                    <a:close/>
                    <a:moveTo>
                      <a:pt x="39" y="38"/>
                    </a:moveTo>
                    <a:cubicBezTo>
                      <a:pt x="40" y="38"/>
                      <a:pt x="40" y="38"/>
                      <a:pt x="40" y="38"/>
                    </a:cubicBezTo>
                    <a:lnTo>
                      <a:pt x="39" y="38"/>
                    </a:lnTo>
                    <a:close/>
                    <a:moveTo>
                      <a:pt x="16" y="40"/>
                    </a:moveTo>
                    <a:cubicBezTo>
                      <a:pt x="16" y="39"/>
                      <a:pt x="14" y="38"/>
                      <a:pt x="14" y="38"/>
                    </a:cubicBezTo>
                    <a:cubicBezTo>
                      <a:pt x="14" y="39"/>
                      <a:pt x="15" y="40"/>
                      <a:pt x="16" y="40"/>
                    </a:cubicBezTo>
                    <a:close/>
                    <a:moveTo>
                      <a:pt x="13" y="40"/>
                    </a:moveTo>
                    <a:cubicBezTo>
                      <a:pt x="13" y="39"/>
                      <a:pt x="12" y="39"/>
                      <a:pt x="12" y="39"/>
                    </a:cubicBezTo>
                    <a:cubicBezTo>
                      <a:pt x="12" y="39"/>
                      <a:pt x="13" y="40"/>
                      <a:pt x="13" y="40"/>
                    </a:cubicBezTo>
                    <a:close/>
                    <a:moveTo>
                      <a:pt x="38" y="43"/>
                    </a:moveTo>
                    <a:cubicBezTo>
                      <a:pt x="39" y="41"/>
                      <a:pt x="40" y="41"/>
                      <a:pt x="41" y="39"/>
                    </a:cubicBezTo>
                    <a:cubicBezTo>
                      <a:pt x="40" y="40"/>
                      <a:pt x="38" y="41"/>
                      <a:pt x="38" y="43"/>
                    </a:cubicBezTo>
                    <a:close/>
                    <a:moveTo>
                      <a:pt x="40" y="42"/>
                    </a:move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1"/>
                      <a:pt x="40" y="41"/>
                      <a:pt x="40" y="42"/>
                    </a:cubicBezTo>
                    <a:close/>
                    <a:moveTo>
                      <a:pt x="16" y="42"/>
                    </a:move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17" y="41"/>
                      <a:pt x="16" y="41"/>
                    </a:cubicBezTo>
                    <a:cubicBezTo>
                      <a:pt x="16" y="41"/>
                      <a:pt x="16" y="42"/>
                      <a:pt x="16" y="42"/>
                    </a:cubicBezTo>
                    <a:close/>
                    <a:moveTo>
                      <a:pt x="16" y="44"/>
                    </a:moveTo>
                    <a:cubicBezTo>
                      <a:pt x="15" y="43"/>
                      <a:pt x="14" y="42"/>
                      <a:pt x="13" y="42"/>
                    </a:cubicBezTo>
                    <a:cubicBezTo>
                      <a:pt x="14" y="43"/>
                      <a:pt x="15" y="44"/>
                      <a:pt x="16" y="45"/>
                    </a:cubicBezTo>
                    <a:cubicBezTo>
                      <a:pt x="16" y="44"/>
                      <a:pt x="16" y="44"/>
                      <a:pt x="16" y="44"/>
                    </a:cubicBezTo>
                    <a:close/>
                    <a:moveTo>
                      <a:pt x="20" y="44"/>
                    </a:moveTo>
                    <a:cubicBezTo>
                      <a:pt x="19" y="43"/>
                      <a:pt x="19" y="42"/>
                      <a:pt x="18" y="42"/>
                    </a:cubicBezTo>
                    <a:cubicBezTo>
                      <a:pt x="18" y="43"/>
                      <a:pt x="19" y="44"/>
                      <a:pt x="20" y="44"/>
                    </a:cubicBezTo>
                    <a:close/>
                    <a:moveTo>
                      <a:pt x="35" y="43"/>
                    </a:moveTo>
                    <a:cubicBezTo>
                      <a:pt x="36" y="43"/>
                      <a:pt x="36" y="42"/>
                      <a:pt x="36" y="42"/>
                    </a:cubicBezTo>
                    <a:cubicBezTo>
                      <a:pt x="36" y="42"/>
                      <a:pt x="36" y="43"/>
                      <a:pt x="35" y="43"/>
                    </a:cubicBezTo>
                    <a:close/>
                    <a:moveTo>
                      <a:pt x="18" y="43"/>
                    </a:move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4"/>
                      <a:pt x="18" y="43"/>
                    </a:cubicBezTo>
                    <a:close/>
                    <a:moveTo>
                      <a:pt x="36" y="44"/>
                    </a:move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4"/>
                      <a:pt x="37" y="44"/>
                    </a:cubicBezTo>
                    <a:cubicBezTo>
                      <a:pt x="36" y="44"/>
                      <a:pt x="36" y="44"/>
                      <a:pt x="36" y="44"/>
                    </a:cubicBezTo>
                    <a:close/>
                    <a:moveTo>
                      <a:pt x="21" y="45"/>
                    </a:moveTo>
                    <a:cubicBezTo>
                      <a:pt x="22" y="45"/>
                      <a:pt x="22" y="45"/>
                      <a:pt x="22" y="45"/>
                    </a:cubicBezTo>
                    <a:cubicBezTo>
                      <a:pt x="22" y="45"/>
                      <a:pt x="21" y="45"/>
                      <a:pt x="21" y="44"/>
                    </a:cubicBezTo>
                    <a:cubicBezTo>
                      <a:pt x="21" y="45"/>
                      <a:pt x="21" y="45"/>
                      <a:pt x="21" y="45"/>
                    </a:cubicBezTo>
                    <a:close/>
                    <a:moveTo>
                      <a:pt x="18" y="45"/>
                    </a:moveTo>
                    <a:cubicBezTo>
                      <a:pt x="18" y="45"/>
                      <a:pt x="18" y="45"/>
                      <a:pt x="17" y="45"/>
                    </a:cubicBezTo>
                    <a:lnTo>
                      <a:pt x="18" y="45"/>
                    </a:lnTo>
                    <a:close/>
                    <a:moveTo>
                      <a:pt x="21" y="47"/>
                    </a:moveTo>
                    <a:cubicBezTo>
                      <a:pt x="20" y="46"/>
                      <a:pt x="20" y="46"/>
                      <a:pt x="20" y="46"/>
                    </a:cubicBezTo>
                    <a:lnTo>
                      <a:pt x="21" y="47"/>
                    </a:lnTo>
                    <a:close/>
                    <a:moveTo>
                      <a:pt x="24" y="47"/>
                    </a:move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7"/>
                      <a:pt x="23" y="47"/>
                      <a:pt x="24" y="47"/>
                    </a:cubicBezTo>
                    <a:close/>
                    <a:moveTo>
                      <a:pt x="22" y="49"/>
                    </a:moveTo>
                    <a:cubicBezTo>
                      <a:pt x="21" y="48"/>
                      <a:pt x="20" y="47"/>
                      <a:pt x="18" y="46"/>
                    </a:cubicBezTo>
                    <a:cubicBezTo>
                      <a:pt x="19" y="47"/>
                      <a:pt x="21" y="48"/>
                      <a:pt x="22" y="49"/>
                    </a:cubicBezTo>
                    <a:close/>
                    <a:moveTo>
                      <a:pt x="32" y="48"/>
                    </a:moveTo>
                    <a:cubicBezTo>
                      <a:pt x="33" y="48"/>
                      <a:pt x="33" y="47"/>
                      <a:pt x="33" y="46"/>
                    </a:cubicBezTo>
                    <a:cubicBezTo>
                      <a:pt x="33" y="47"/>
                      <a:pt x="32" y="47"/>
                      <a:pt x="32" y="48"/>
                    </a:cubicBezTo>
                    <a:close/>
                    <a:moveTo>
                      <a:pt x="22" y="48"/>
                    </a:move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8"/>
                      <a:pt x="22" y="48"/>
                      <a:pt x="22" y="48"/>
                    </a:cubicBezTo>
                    <a:close/>
                    <a:moveTo>
                      <a:pt x="25" y="49"/>
                    </a:move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7"/>
                      <a:pt x="24" y="48"/>
                    </a:cubicBezTo>
                    <a:cubicBezTo>
                      <a:pt x="25" y="48"/>
                      <a:pt x="25" y="48"/>
                      <a:pt x="25" y="49"/>
                    </a:cubicBezTo>
                    <a:close/>
                    <a:moveTo>
                      <a:pt x="27" y="50"/>
                    </a:moveTo>
                    <a:cubicBezTo>
                      <a:pt x="28" y="50"/>
                      <a:pt x="27" y="49"/>
                      <a:pt x="28" y="49"/>
                    </a:cubicBezTo>
                    <a:cubicBezTo>
                      <a:pt x="29" y="49"/>
                      <a:pt x="29" y="49"/>
                      <a:pt x="29" y="48"/>
                    </a:cubicBezTo>
                    <a:cubicBezTo>
                      <a:pt x="28" y="48"/>
                      <a:pt x="27" y="49"/>
                      <a:pt x="27" y="50"/>
                    </a:cubicBezTo>
                    <a:close/>
                    <a:moveTo>
                      <a:pt x="30" y="49"/>
                    </a:moveTo>
                    <a:cubicBezTo>
                      <a:pt x="30" y="49"/>
                      <a:pt x="30" y="49"/>
                      <a:pt x="31" y="49"/>
                    </a:cubicBezTo>
                    <a:cubicBezTo>
                      <a:pt x="30" y="48"/>
                      <a:pt x="30" y="49"/>
                      <a:pt x="30" y="49"/>
                    </a:cubicBezTo>
                    <a:close/>
                    <a:moveTo>
                      <a:pt x="24" y="50"/>
                    </a:moveTo>
                    <a:cubicBezTo>
                      <a:pt x="24" y="50"/>
                      <a:pt x="24" y="49"/>
                      <a:pt x="23" y="49"/>
                    </a:cubicBezTo>
                    <a:lnTo>
                      <a:pt x="24" y="50"/>
                    </a:lnTo>
                    <a:close/>
                    <a:moveTo>
                      <a:pt x="25" y="51"/>
                    </a:moveTo>
                    <a:cubicBezTo>
                      <a:pt x="24" y="50"/>
                      <a:pt x="24" y="50"/>
                      <a:pt x="24" y="50"/>
                    </a:cubicBezTo>
                    <a:cubicBezTo>
                      <a:pt x="25" y="51"/>
                      <a:pt x="25" y="51"/>
                      <a:pt x="25" y="51"/>
                    </a:cubicBezTo>
                    <a:close/>
                    <a:moveTo>
                      <a:pt x="27" y="53"/>
                    </a:moveTo>
                    <a:cubicBezTo>
                      <a:pt x="27" y="53"/>
                      <a:pt x="27" y="53"/>
                      <a:pt x="27" y="53"/>
                    </a:cubicBezTo>
                    <a:cubicBezTo>
                      <a:pt x="28" y="53"/>
                      <a:pt x="28" y="52"/>
                      <a:pt x="28" y="52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52"/>
                      <a:pt x="27" y="52"/>
                      <a:pt x="2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10" name="文本框 109"/>
            <p:cNvSpPr txBox="1"/>
            <p:nvPr/>
          </p:nvSpPr>
          <p:spPr>
            <a:xfrm>
              <a:off x="1807449" y="2228852"/>
              <a:ext cx="21034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请在此处输入相关内容请在此处输入相关内容</a:t>
              </a:r>
              <a:endParaRPr lang="zh-CN" altLang="en-US" sz="1600"/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8424682" y="2137396"/>
              <a:ext cx="21034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请在此处输入相关内容请在此处输入相关内容</a:t>
              </a:r>
              <a:endParaRPr lang="zh-CN" altLang="en-US" sz="1600"/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5172731" y="1318713"/>
              <a:ext cx="21034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请在此处输入相关内容请在此处输入相关内容</a:t>
              </a:r>
              <a:endParaRPr lang="zh-CN" altLang="en-US" sz="1600"/>
            </a:p>
          </p:txBody>
        </p:sp>
        <p:grpSp>
          <p:nvGrpSpPr>
            <p:cNvPr id="113" name="Group 10"/>
            <p:cNvGrpSpPr/>
            <p:nvPr/>
          </p:nvGrpSpPr>
          <p:grpSpPr>
            <a:xfrm rot="3317796">
              <a:off x="3741799" y="4218262"/>
              <a:ext cx="1090612" cy="633412"/>
              <a:chExt cx="425450" cy="330201"/>
            </a:xfrm>
            <a:noFill/>
          </p:grpSpPr>
          <p:sp>
            <p:nvSpPr>
              <p:cNvPr id="114" name="Freeform 143"/>
              <p:cNvSpPr>
                <a:spLocks noEditPoints="1"/>
              </p:cNvSpPr>
              <p:nvPr/>
            </p:nvSpPr>
            <p:spPr bwMode="auto">
              <a:xfrm>
                <a:off x="139700" y="220663"/>
                <a:ext cx="63500" cy="381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0">
                    <a:moveTo>
                      <a:pt x="1" y="2"/>
                    </a:moveTo>
                    <a:cubicBezTo>
                      <a:pt x="5" y="4"/>
                      <a:pt x="10" y="6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0"/>
                      <a:pt x="17" y="9"/>
                      <a:pt x="16" y="8"/>
                    </a:cubicBezTo>
                    <a:cubicBezTo>
                      <a:pt x="12" y="4"/>
                      <a:pt x="7" y="2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moveTo>
                      <a:pt x="14" y="9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Freeform 144"/>
              <p:cNvSpPr/>
              <p:nvPr/>
            </p:nvSpPr>
            <p:spPr bwMode="auto">
              <a:xfrm>
                <a:off x="188912" y="228600"/>
                <a:ext cx="190500" cy="254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" h="7">
                    <a:moveTo>
                      <a:pt x="2" y="7"/>
                    </a:moveTo>
                    <a:cubicBezTo>
                      <a:pt x="4" y="6"/>
                      <a:pt x="7" y="6"/>
                      <a:pt x="9" y="6"/>
                    </a:cubicBezTo>
                    <a:cubicBezTo>
                      <a:pt x="13" y="5"/>
                      <a:pt x="18" y="5"/>
                      <a:pt x="22" y="5"/>
                    </a:cubicBezTo>
                    <a:cubicBezTo>
                      <a:pt x="27" y="4"/>
                      <a:pt x="31" y="4"/>
                      <a:pt x="36" y="3"/>
                    </a:cubicBezTo>
                    <a:cubicBezTo>
                      <a:pt x="40" y="3"/>
                      <a:pt x="45" y="2"/>
                      <a:pt x="50" y="2"/>
                    </a:cubicBezTo>
                    <a:cubicBezTo>
                      <a:pt x="50" y="2"/>
                      <a:pt x="51" y="2"/>
                      <a:pt x="51" y="2"/>
                    </a:cubicBezTo>
                    <a:cubicBezTo>
                      <a:pt x="51" y="1"/>
                      <a:pt x="51" y="1"/>
                      <a:pt x="51" y="0"/>
                    </a:cubicBezTo>
                    <a:cubicBezTo>
                      <a:pt x="48" y="0"/>
                      <a:pt x="45" y="0"/>
                      <a:pt x="42" y="1"/>
                    </a:cubicBezTo>
                    <a:cubicBezTo>
                      <a:pt x="37" y="1"/>
                      <a:pt x="33" y="2"/>
                      <a:pt x="28" y="2"/>
                    </a:cubicBezTo>
                    <a:cubicBezTo>
                      <a:pt x="19" y="3"/>
                      <a:pt x="10" y="3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6"/>
                      <a:pt x="1" y="7"/>
                      <a:pt x="2" y="7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" name="Freeform 145"/>
              <p:cNvSpPr>
                <a:spLocks noEditPoints="1"/>
              </p:cNvSpPr>
              <p:nvPr/>
            </p:nvSpPr>
            <p:spPr bwMode="auto">
              <a:xfrm>
                <a:off x="0" y="0"/>
                <a:ext cx="379413" cy="32543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  <a:gd name="T74" fmla="*/ 2318 h 2362"/>
                  <a:gd name="T75" fmla="*/ 2318 h 2362"/>
                  <a:gd name="T76" fmla="*/ 2318 h 2362"/>
                  <a:gd name="T77" fmla="*/ 2318 h 2362"/>
                  <a:gd name="T78" fmla="*/ 2318 h 2362"/>
                  <a:gd name="T79" fmla="*/ 2318 h 2362"/>
                  <a:gd name="T80" fmla="*/ 2318 h 2362"/>
                  <a:gd name="T81" fmla="*/ 2318 h 2362"/>
                  <a:gd name="T82" fmla="*/ 2318 h 2362"/>
                  <a:gd name="T83" fmla="*/ 2318 h 2362"/>
                  <a:gd name="T84" fmla="*/ 2318 h 2362"/>
                  <a:gd name="T85" fmla="*/ 2318 h 2362"/>
                  <a:gd name="T86" fmla="*/ 2318 h 2362"/>
                  <a:gd name="T87" fmla="*/ 2318 h 2362"/>
                  <a:gd name="T88" fmla="*/ 2318 h 2362"/>
                  <a:gd name="T89" fmla="*/ 2318 h 2362"/>
                  <a:gd name="T90" fmla="*/ 2318 h 2362"/>
                  <a:gd name="T91" fmla="*/ 2318 h 2362"/>
                  <a:gd name="T92" fmla="*/ 2318 h 2362"/>
                  <a:gd name="T93" fmla="*/ 2318 h 2362"/>
                  <a:gd name="T94" fmla="*/ 2318 h 2362"/>
                  <a:gd name="T95" fmla="*/ 2318 h 2362"/>
                  <a:gd name="T96" fmla="*/ 2318 h 2362"/>
                  <a:gd name="T97" fmla="*/ 2318 h 2362"/>
                  <a:gd name="T98" fmla="*/ 2318 h 2362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87">
                    <a:moveTo>
                      <a:pt x="8" y="55"/>
                    </a:move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lose/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5" y="8"/>
                      <a:pt x="21" y="13"/>
                      <a:pt x="18" y="19"/>
                    </a:cubicBezTo>
                    <a:cubicBezTo>
                      <a:pt x="14" y="24"/>
                      <a:pt x="11" y="30"/>
                      <a:pt x="7" y="36"/>
                    </a:cubicBezTo>
                    <a:cubicBezTo>
                      <a:pt x="5" y="39"/>
                      <a:pt x="1" y="42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0" y="51"/>
                      <a:pt x="4" y="54"/>
                      <a:pt x="7" y="56"/>
                    </a:cubicBezTo>
                    <a:cubicBezTo>
                      <a:pt x="13" y="61"/>
                      <a:pt x="18" y="66"/>
                      <a:pt x="24" y="71"/>
                    </a:cubicBezTo>
                    <a:cubicBezTo>
                      <a:pt x="30" y="77"/>
                      <a:pt x="36" y="82"/>
                      <a:pt x="43" y="87"/>
                    </a:cubicBezTo>
                    <a:cubicBezTo>
                      <a:pt x="43" y="87"/>
                      <a:pt x="43" y="87"/>
                      <a:pt x="44" y="87"/>
                    </a:cubicBezTo>
                    <a:cubicBezTo>
                      <a:pt x="44" y="87"/>
                      <a:pt x="45" y="87"/>
                      <a:pt x="45" y="86"/>
                    </a:cubicBezTo>
                    <a:cubicBezTo>
                      <a:pt x="43" y="77"/>
                      <a:pt x="41" y="69"/>
                      <a:pt x="40" y="61"/>
                    </a:cubicBezTo>
                    <a:cubicBezTo>
                      <a:pt x="43" y="60"/>
                      <a:pt x="46" y="59"/>
                      <a:pt x="50" y="59"/>
                    </a:cubicBezTo>
                    <a:cubicBezTo>
                      <a:pt x="67" y="57"/>
                      <a:pt x="84" y="57"/>
                      <a:pt x="101" y="55"/>
                    </a:cubicBezTo>
                    <a:cubicBezTo>
                      <a:pt x="101" y="55"/>
                      <a:pt x="101" y="55"/>
                      <a:pt x="101" y="55"/>
                    </a:cubicBezTo>
                    <a:cubicBezTo>
                      <a:pt x="101" y="55"/>
                      <a:pt x="101" y="55"/>
                      <a:pt x="101" y="54"/>
                    </a:cubicBezTo>
                    <a:cubicBezTo>
                      <a:pt x="101" y="43"/>
                      <a:pt x="99" y="32"/>
                      <a:pt x="100" y="20"/>
                    </a:cubicBezTo>
                    <a:cubicBezTo>
                      <a:pt x="100" y="19"/>
                      <a:pt x="98" y="19"/>
                      <a:pt x="98" y="20"/>
                    </a:cubicBezTo>
                    <a:cubicBezTo>
                      <a:pt x="94" y="20"/>
                      <a:pt x="91" y="20"/>
                      <a:pt x="87" y="21"/>
                    </a:cubicBezTo>
                    <a:cubicBezTo>
                      <a:pt x="81" y="21"/>
                      <a:pt x="75" y="21"/>
                      <a:pt x="69" y="22"/>
                    </a:cubicBezTo>
                    <a:cubicBezTo>
                      <a:pt x="58" y="22"/>
                      <a:pt x="46" y="23"/>
                      <a:pt x="34" y="25"/>
                    </a:cubicBezTo>
                    <a:cubicBezTo>
                      <a:pt x="33" y="20"/>
                      <a:pt x="32" y="14"/>
                      <a:pt x="31" y="9"/>
                    </a:cubicBezTo>
                    <a:cubicBezTo>
                      <a:pt x="31" y="6"/>
                      <a:pt x="31" y="3"/>
                      <a:pt x="31" y="1"/>
                    </a:cubicBezTo>
                    <a:close/>
                    <a:moveTo>
                      <a:pt x="33" y="27"/>
                    </a:moveTo>
                    <a:cubicBezTo>
                      <a:pt x="45" y="25"/>
                      <a:pt x="57" y="24"/>
                      <a:pt x="69" y="24"/>
                    </a:cubicBezTo>
                    <a:cubicBezTo>
                      <a:pt x="75" y="23"/>
                      <a:pt x="81" y="23"/>
                      <a:pt x="87" y="23"/>
                    </a:cubicBezTo>
                    <a:cubicBezTo>
                      <a:pt x="90" y="22"/>
                      <a:pt x="94" y="22"/>
                      <a:pt x="98" y="22"/>
                    </a:cubicBezTo>
                    <a:cubicBezTo>
                      <a:pt x="97" y="32"/>
                      <a:pt x="99" y="43"/>
                      <a:pt x="99" y="54"/>
                    </a:cubicBezTo>
                    <a:cubicBezTo>
                      <a:pt x="79" y="56"/>
                      <a:pt x="58" y="54"/>
                      <a:pt x="38" y="59"/>
                    </a:cubicBezTo>
                    <a:cubicBezTo>
                      <a:pt x="38" y="59"/>
                      <a:pt x="38" y="59"/>
                      <a:pt x="38" y="60"/>
                    </a:cubicBezTo>
                    <a:cubicBezTo>
                      <a:pt x="37" y="60"/>
                      <a:pt x="38" y="61"/>
                      <a:pt x="38" y="61"/>
                    </a:cubicBezTo>
                    <a:cubicBezTo>
                      <a:pt x="39" y="69"/>
                      <a:pt x="41" y="77"/>
                      <a:pt x="43" y="85"/>
                    </a:cubicBezTo>
                    <a:cubicBezTo>
                      <a:pt x="41" y="83"/>
                      <a:pt x="39" y="82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1" y="76"/>
                      <a:pt x="26" y="72"/>
                      <a:pt x="21" y="67"/>
                    </a:cubicBezTo>
                    <a:cubicBezTo>
                      <a:pt x="17" y="63"/>
                      <a:pt x="13" y="58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3"/>
                      <a:pt x="4" y="52"/>
                      <a:pt x="3" y="50"/>
                    </a:cubicBezTo>
                    <a:cubicBezTo>
                      <a:pt x="3" y="50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8"/>
                    </a:cubicBezTo>
                    <a:cubicBezTo>
                      <a:pt x="2" y="48"/>
                      <a:pt x="2" y="48"/>
                      <a:pt x="2" y="47"/>
                    </a:cubicBezTo>
                    <a:cubicBezTo>
                      <a:pt x="2" y="47"/>
                      <a:pt x="2" y="46"/>
                      <a:pt x="3" y="46"/>
                    </a:cubicBezTo>
                    <a:cubicBezTo>
                      <a:pt x="4" y="43"/>
                      <a:pt x="6" y="40"/>
                      <a:pt x="8" y="38"/>
                    </a:cubicBezTo>
                    <a:cubicBezTo>
                      <a:pt x="10" y="34"/>
                      <a:pt x="13" y="30"/>
                      <a:pt x="15" y="26"/>
                    </a:cubicBezTo>
                    <a:cubicBezTo>
                      <a:pt x="20" y="19"/>
                      <a:pt x="24" y="12"/>
                      <a:pt x="29" y="5"/>
                    </a:cubicBezTo>
                    <a:cubicBezTo>
                      <a:pt x="29" y="12"/>
                      <a:pt x="31" y="18"/>
                      <a:pt x="32" y="25"/>
                    </a:cubicBezTo>
                    <a:cubicBezTo>
                      <a:pt x="32" y="25"/>
                      <a:pt x="32" y="25"/>
                      <a:pt x="32" y="26"/>
                    </a:cubicBezTo>
                    <a:cubicBezTo>
                      <a:pt x="32" y="26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lose/>
                    <a:moveTo>
                      <a:pt x="37" y="80"/>
                    </a:move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" name="Freeform 146"/>
              <p:cNvSpPr/>
              <p:nvPr/>
            </p:nvSpPr>
            <p:spPr bwMode="auto">
              <a:xfrm>
                <a:off x="188912" y="247650"/>
                <a:ext cx="14288" cy="825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22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9"/>
                      <a:pt x="2" y="14"/>
                      <a:pt x="2" y="20"/>
                    </a:cubicBezTo>
                    <a:cubicBezTo>
                      <a:pt x="2" y="22"/>
                      <a:pt x="4" y="22"/>
                      <a:pt x="4" y="20"/>
                    </a:cubicBezTo>
                    <a:cubicBezTo>
                      <a:pt x="3" y="14"/>
                      <a:pt x="3" y="7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" name="Freeform 147"/>
              <p:cNvSpPr/>
              <p:nvPr/>
            </p:nvSpPr>
            <p:spPr bwMode="auto">
              <a:xfrm>
                <a:off x="158750" y="319088"/>
                <a:ext cx="41275" cy="1111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3">
                    <a:moveTo>
                      <a:pt x="1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6" y="2"/>
                      <a:pt x="8" y="2"/>
                      <a:pt x="10" y="3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9" name="Freeform 148"/>
              <p:cNvSpPr>
                <a:spLocks noEditPoints="1"/>
              </p:cNvSpPr>
              <p:nvPr/>
            </p:nvSpPr>
            <p:spPr bwMode="auto">
              <a:xfrm>
                <a:off x="373062" y="198438"/>
                <a:ext cx="52388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8">
                    <a:moveTo>
                      <a:pt x="1" y="2"/>
                    </a:moveTo>
                    <a:cubicBezTo>
                      <a:pt x="2" y="2"/>
                      <a:pt x="4" y="3"/>
                      <a:pt x="6" y="3"/>
                    </a:cubicBezTo>
                    <a:cubicBezTo>
                      <a:pt x="8" y="4"/>
                      <a:pt x="10" y="5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4" y="6"/>
                      <a:pt x="13" y="5"/>
                    </a:cubicBezTo>
                    <a:cubicBezTo>
                      <a:pt x="10" y="3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0" name="Freeform 149"/>
              <p:cNvSpPr/>
              <p:nvPr/>
            </p:nvSpPr>
            <p:spPr bwMode="auto">
              <a:xfrm>
                <a:off x="398462" y="85725"/>
                <a:ext cx="22225" cy="1397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37">
                    <a:moveTo>
                      <a:pt x="0" y="1"/>
                    </a:moveTo>
                    <a:cubicBezTo>
                      <a:pt x="1" y="6"/>
                      <a:pt x="2" y="12"/>
                      <a:pt x="2" y="17"/>
                    </a:cubicBezTo>
                    <a:cubicBezTo>
                      <a:pt x="3" y="24"/>
                      <a:pt x="4" y="30"/>
                      <a:pt x="4" y="36"/>
                    </a:cubicBezTo>
                    <a:cubicBezTo>
                      <a:pt x="5" y="37"/>
                      <a:pt x="6" y="37"/>
                      <a:pt x="6" y="36"/>
                    </a:cubicBezTo>
                    <a:cubicBezTo>
                      <a:pt x="5" y="25"/>
                      <a:pt x="4" y="13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1" name="Freeform 150"/>
              <p:cNvSpPr>
                <a:spLocks noEditPoints="1"/>
              </p:cNvSpPr>
              <p:nvPr/>
            </p:nvSpPr>
            <p:spPr bwMode="auto">
              <a:xfrm>
                <a:off x="368300" y="71438"/>
                <a:ext cx="41275" cy="3333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" h="9">
                    <a:moveTo>
                      <a:pt x="0" y="2"/>
                    </a:moveTo>
                    <a:cubicBezTo>
                      <a:pt x="2" y="3"/>
                      <a:pt x="3" y="4"/>
                      <a:pt x="5" y="5"/>
                    </a:cubicBezTo>
                    <a:cubicBezTo>
                      <a:pt x="6" y="6"/>
                      <a:pt x="7" y="7"/>
                      <a:pt x="9" y="8"/>
                    </a:cubicBezTo>
                    <a:cubicBezTo>
                      <a:pt x="10" y="9"/>
                      <a:pt x="11" y="7"/>
                      <a:pt x="10" y="6"/>
                    </a:cubicBezTo>
                    <a:cubicBezTo>
                      <a:pt x="9" y="6"/>
                      <a:pt x="9" y="6"/>
                      <a:pt x="8" y="5"/>
                    </a:cubicBezTo>
                    <a:cubicBezTo>
                      <a:pt x="6" y="3"/>
                      <a:pt x="4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" name="Freeform 151"/>
              <p:cNvSpPr>
                <a:spLocks noEditPoints="1"/>
              </p:cNvSpPr>
              <p:nvPr/>
            </p:nvSpPr>
            <p:spPr bwMode="auto">
              <a:xfrm>
                <a:off x="357187" y="220663"/>
                <a:ext cx="68263" cy="190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" h="5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5" y="4"/>
                      <a:pt x="7" y="4"/>
                      <a:pt x="9" y="3"/>
                    </a:cubicBezTo>
                    <a:cubicBezTo>
                      <a:pt x="11" y="3"/>
                      <a:pt x="13" y="3"/>
                      <a:pt x="1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2"/>
                    </a:cubicBezTo>
                    <a:cubicBezTo>
                      <a:pt x="18" y="2"/>
                      <a:pt x="18" y="1"/>
                      <a:pt x="17" y="0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11" y="1"/>
                      <a:pt x="9" y="1"/>
                      <a:pt x="8" y="2"/>
                    </a:cubicBezTo>
                    <a:cubicBezTo>
                      <a:pt x="5" y="2"/>
                      <a:pt x="3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8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moveTo>
                      <a:pt x="8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3" name="Freeform 152"/>
              <p:cNvSpPr>
                <a:spLocks noEditPoints="1"/>
              </p:cNvSpPr>
              <p:nvPr/>
            </p:nvSpPr>
            <p:spPr bwMode="auto">
              <a:xfrm>
                <a:off x="368300" y="88900"/>
                <a:ext cx="41275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8">
                    <a:moveTo>
                      <a:pt x="0" y="2"/>
                    </a:moveTo>
                    <a:cubicBezTo>
                      <a:pt x="3" y="3"/>
                      <a:pt x="6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8"/>
                      <a:pt x="11" y="7"/>
                      <a:pt x="10" y="6"/>
                    </a:cubicBezTo>
                    <a:cubicBezTo>
                      <a:pt x="9" y="5"/>
                      <a:pt x="8" y="4"/>
                      <a:pt x="7" y="3"/>
                    </a:cubicBezTo>
                    <a:cubicBezTo>
                      <a:pt x="5" y="2"/>
                      <a:pt x="3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moveTo>
                      <a:pt x="9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" name="Freeform 153"/>
              <p:cNvSpPr/>
              <p:nvPr/>
            </p:nvSpPr>
            <p:spPr bwMode="auto">
              <a:xfrm>
                <a:off x="368300" y="112713"/>
                <a:ext cx="49213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1" y="2"/>
                    </a:moveTo>
                    <a:cubicBezTo>
                      <a:pt x="2" y="3"/>
                      <a:pt x="4" y="4"/>
                      <a:pt x="6" y="5"/>
                    </a:cubicBezTo>
                    <a:cubicBezTo>
                      <a:pt x="7" y="6"/>
                      <a:pt x="9" y="7"/>
                      <a:pt x="11" y="8"/>
                    </a:cubicBezTo>
                    <a:cubicBezTo>
                      <a:pt x="12" y="8"/>
                      <a:pt x="13" y="6"/>
                      <a:pt x="12" y="6"/>
                    </a:cubicBezTo>
                    <a:cubicBezTo>
                      <a:pt x="10" y="5"/>
                      <a:pt x="8" y="4"/>
                      <a:pt x="7" y="3"/>
                    </a:cubicBezTo>
                    <a:cubicBezTo>
                      <a:pt x="5" y="2"/>
                      <a:pt x="3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" name="Freeform 154"/>
              <p:cNvSpPr/>
              <p:nvPr/>
            </p:nvSpPr>
            <p:spPr bwMode="auto">
              <a:xfrm>
                <a:off x="368300" y="138113"/>
                <a:ext cx="49213" cy="2698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" y="2"/>
                    </a:moveTo>
                    <a:cubicBezTo>
                      <a:pt x="2" y="2"/>
                      <a:pt x="2" y="2"/>
                      <a:pt x="3" y="2"/>
                    </a:cubicBezTo>
                    <a:cubicBezTo>
                      <a:pt x="6" y="4"/>
                      <a:pt x="9" y="5"/>
                      <a:pt x="11" y="7"/>
                    </a:cubicBezTo>
                    <a:cubicBezTo>
                      <a:pt x="12" y="7"/>
                      <a:pt x="13" y="6"/>
                      <a:pt x="12" y="5"/>
                    </a:cubicBezTo>
                    <a:cubicBezTo>
                      <a:pt x="9" y="3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6" name="Freeform 155"/>
              <p:cNvSpPr>
                <a:spLocks noEditPoints="1"/>
              </p:cNvSpPr>
              <p:nvPr/>
            </p:nvSpPr>
            <p:spPr bwMode="auto">
              <a:xfrm>
                <a:off x="373062" y="160338"/>
                <a:ext cx="47625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8">
                    <a:moveTo>
                      <a:pt x="1" y="2"/>
                    </a:moveTo>
                    <a:cubicBezTo>
                      <a:pt x="1" y="2"/>
                      <a:pt x="2" y="3"/>
                      <a:pt x="3" y="3"/>
                    </a:cubicBezTo>
                    <a:cubicBezTo>
                      <a:pt x="5" y="4"/>
                      <a:pt x="8" y="5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3" y="7"/>
                      <a:pt x="12" y="6"/>
                    </a:cubicBezTo>
                    <a:cubicBezTo>
                      <a:pt x="11" y="4"/>
                      <a:pt x="9" y="4"/>
                      <a:pt x="7" y="3"/>
                    </a:cubicBezTo>
                    <a:cubicBezTo>
                      <a:pt x="5" y="2"/>
                      <a:pt x="3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7" name="Freeform 156"/>
              <p:cNvSpPr/>
              <p:nvPr/>
            </p:nvSpPr>
            <p:spPr bwMode="auto">
              <a:xfrm>
                <a:off x="373062" y="184150"/>
                <a:ext cx="52388" cy="254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1" y="2"/>
                    </a:moveTo>
                    <a:cubicBezTo>
                      <a:pt x="3" y="2"/>
                      <a:pt x="5" y="3"/>
                      <a:pt x="8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4" y="6"/>
                      <a:pt x="13" y="5"/>
                    </a:cubicBezTo>
                    <a:cubicBezTo>
                      <a:pt x="10" y="2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8" name="Freeform 157"/>
              <p:cNvSpPr>
                <a:spLocks noEditPoints="1"/>
              </p:cNvSpPr>
              <p:nvPr/>
            </p:nvSpPr>
            <p:spPr bwMode="auto">
              <a:xfrm>
                <a:off x="354012" y="206375"/>
                <a:ext cx="49213" cy="254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" h="7">
                    <a:moveTo>
                      <a:pt x="1" y="2"/>
                    </a:moveTo>
                    <a:cubicBezTo>
                      <a:pt x="2" y="2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4"/>
                      <a:pt x="9" y="5"/>
                      <a:pt x="11" y="6"/>
                    </a:cubicBezTo>
                    <a:cubicBezTo>
                      <a:pt x="12" y="7"/>
                      <a:pt x="13" y="5"/>
                      <a:pt x="12" y="4"/>
                    </a:cubicBezTo>
                    <a:cubicBezTo>
                      <a:pt x="9" y="3"/>
                      <a:pt x="5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9" name="Freeform 158"/>
              <p:cNvSpPr/>
              <p:nvPr/>
            </p:nvSpPr>
            <p:spPr bwMode="auto">
              <a:xfrm>
                <a:off x="315912" y="206375"/>
                <a:ext cx="52388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1" y="2"/>
                    </a:moveTo>
                    <a:cubicBezTo>
                      <a:pt x="3" y="3"/>
                      <a:pt x="5" y="4"/>
                      <a:pt x="7" y="5"/>
                    </a:cubicBezTo>
                    <a:cubicBezTo>
                      <a:pt x="9" y="5"/>
                      <a:pt x="11" y="6"/>
                      <a:pt x="12" y="7"/>
                    </a:cubicBezTo>
                    <a:cubicBezTo>
                      <a:pt x="13" y="8"/>
                      <a:pt x="14" y="6"/>
                      <a:pt x="13" y="6"/>
                    </a:cubicBezTo>
                    <a:cubicBezTo>
                      <a:pt x="9" y="3"/>
                      <a:pt x="5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0" name="Freeform 159"/>
              <p:cNvSpPr/>
              <p:nvPr/>
            </p:nvSpPr>
            <p:spPr bwMode="auto">
              <a:xfrm>
                <a:off x="282575" y="209550"/>
                <a:ext cx="52388" cy="2698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1"/>
                    </a:moveTo>
                    <a:cubicBezTo>
                      <a:pt x="1" y="2"/>
                      <a:pt x="3" y="2"/>
                      <a:pt x="4" y="3"/>
                    </a:cubicBezTo>
                    <a:cubicBezTo>
                      <a:pt x="6" y="4"/>
                      <a:pt x="9" y="5"/>
                      <a:pt x="12" y="7"/>
                    </a:cubicBezTo>
                    <a:cubicBezTo>
                      <a:pt x="13" y="7"/>
                      <a:pt x="14" y="6"/>
                      <a:pt x="13" y="5"/>
                    </a:cubicBezTo>
                    <a:cubicBezTo>
                      <a:pt x="11" y="4"/>
                      <a:pt x="9" y="3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1" name="Freeform 160"/>
              <p:cNvSpPr/>
              <p:nvPr/>
            </p:nvSpPr>
            <p:spPr bwMode="auto">
              <a:xfrm>
                <a:off x="252412" y="209550"/>
                <a:ext cx="52388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cubicBezTo>
                      <a:pt x="1" y="3"/>
                      <a:pt x="2" y="3"/>
                      <a:pt x="4" y="4"/>
                    </a:cubicBezTo>
                    <a:cubicBezTo>
                      <a:pt x="7" y="5"/>
                      <a:pt x="9" y="6"/>
                      <a:pt x="12" y="8"/>
                    </a:cubicBezTo>
                    <a:cubicBezTo>
                      <a:pt x="13" y="8"/>
                      <a:pt x="14" y="7"/>
                      <a:pt x="13" y="6"/>
                    </a:cubicBezTo>
                    <a:cubicBezTo>
                      <a:pt x="9" y="4"/>
                      <a:pt x="5" y="2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2" name="Freeform 161"/>
              <p:cNvSpPr/>
              <p:nvPr/>
            </p:nvSpPr>
            <p:spPr bwMode="auto">
              <a:xfrm>
                <a:off x="214312" y="209550"/>
                <a:ext cx="60325" cy="3333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9">
                    <a:moveTo>
                      <a:pt x="1" y="2"/>
                    </a:moveTo>
                    <a:cubicBezTo>
                      <a:pt x="2" y="3"/>
                      <a:pt x="3" y="3"/>
                      <a:pt x="4" y="3"/>
                    </a:cubicBezTo>
                    <a:cubicBezTo>
                      <a:pt x="8" y="5"/>
                      <a:pt x="11" y="7"/>
                      <a:pt x="14" y="9"/>
                    </a:cubicBezTo>
                    <a:cubicBezTo>
                      <a:pt x="15" y="9"/>
                      <a:pt x="16" y="7"/>
                      <a:pt x="15" y="7"/>
                    </a:cubicBezTo>
                    <a:cubicBezTo>
                      <a:pt x="11" y="5"/>
                      <a:pt x="7" y="2"/>
                      <a:pt x="2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3" name="Freeform 162"/>
              <p:cNvSpPr/>
              <p:nvPr/>
            </p:nvSpPr>
            <p:spPr bwMode="auto">
              <a:xfrm>
                <a:off x="188912" y="217488"/>
                <a:ext cx="58738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" y="2"/>
                    </a:moveTo>
                    <a:cubicBezTo>
                      <a:pt x="3" y="2"/>
                      <a:pt x="5" y="3"/>
                      <a:pt x="8" y="4"/>
                    </a:cubicBezTo>
                    <a:cubicBezTo>
                      <a:pt x="10" y="5"/>
                      <a:pt x="12" y="6"/>
                      <a:pt x="14" y="7"/>
                    </a:cubicBezTo>
                    <a:cubicBezTo>
                      <a:pt x="15" y="8"/>
                      <a:pt x="16" y="6"/>
                      <a:pt x="15" y="5"/>
                    </a:cubicBezTo>
                    <a:cubicBezTo>
                      <a:pt x="11" y="3"/>
                      <a:pt x="6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4" name="Freeform 163"/>
              <p:cNvSpPr/>
              <p:nvPr/>
            </p:nvSpPr>
            <p:spPr bwMode="auto">
              <a:xfrm>
                <a:off x="161925" y="217488"/>
                <a:ext cx="57150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cubicBezTo>
                      <a:pt x="3" y="3"/>
                      <a:pt x="5" y="3"/>
                      <a:pt x="7" y="4"/>
                    </a:cubicBezTo>
                    <a:cubicBezTo>
                      <a:pt x="9" y="5"/>
                      <a:pt x="11" y="6"/>
                      <a:pt x="13" y="7"/>
                    </a:cubicBezTo>
                    <a:cubicBezTo>
                      <a:pt x="14" y="8"/>
                      <a:pt x="15" y="6"/>
                      <a:pt x="14" y="6"/>
                    </a:cubicBezTo>
                    <a:cubicBezTo>
                      <a:pt x="10" y="3"/>
                      <a:pt x="6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5" name="Freeform 164"/>
              <p:cNvSpPr/>
              <p:nvPr/>
            </p:nvSpPr>
            <p:spPr bwMode="auto">
              <a:xfrm>
                <a:off x="150812" y="242888"/>
                <a:ext cx="44450" cy="190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1" y="2"/>
                    </a:moveTo>
                    <a:cubicBezTo>
                      <a:pt x="4" y="3"/>
                      <a:pt x="7" y="4"/>
                      <a:pt x="10" y="5"/>
                    </a:cubicBezTo>
                    <a:cubicBezTo>
                      <a:pt x="12" y="5"/>
                      <a:pt x="12" y="3"/>
                      <a:pt x="11" y="3"/>
                    </a:cubicBezTo>
                    <a:cubicBezTo>
                      <a:pt x="8" y="2"/>
                      <a:pt x="4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6" name="Freeform 165"/>
              <p:cNvSpPr/>
              <p:nvPr/>
            </p:nvSpPr>
            <p:spPr bwMode="auto">
              <a:xfrm>
                <a:off x="153987" y="261938"/>
                <a:ext cx="46038" cy="190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2"/>
                    </a:moveTo>
                    <a:cubicBezTo>
                      <a:pt x="4" y="3"/>
                      <a:pt x="7" y="4"/>
                      <a:pt x="10" y="5"/>
                    </a:cubicBezTo>
                    <a:cubicBezTo>
                      <a:pt x="11" y="5"/>
                      <a:pt x="12" y="3"/>
                      <a:pt x="10" y="3"/>
                    </a:cubicBezTo>
                    <a:cubicBezTo>
                      <a:pt x="7" y="2"/>
                      <a:pt x="4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7" name="Freeform 166"/>
              <p:cNvSpPr/>
              <p:nvPr/>
            </p:nvSpPr>
            <p:spPr bwMode="auto">
              <a:xfrm>
                <a:off x="153987" y="277813"/>
                <a:ext cx="41275" cy="1428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">
                    <a:moveTo>
                      <a:pt x="1" y="2"/>
                    </a:moveTo>
                    <a:cubicBezTo>
                      <a:pt x="4" y="3"/>
                      <a:pt x="7" y="3"/>
                      <a:pt x="10" y="4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7" y="1"/>
                      <a:pt x="4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8" name="Freeform 167"/>
              <p:cNvSpPr/>
              <p:nvPr/>
            </p:nvSpPr>
            <p:spPr bwMode="auto">
              <a:xfrm>
                <a:off x="161925" y="295275"/>
                <a:ext cx="41275" cy="190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1" y="2"/>
                    </a:moveTo>
                    <a:cubicBezTo>
                      <a:pt x="3" y="3"/>
                      <a:pt x="6" y="4"/>
                      <a:pt x="9" y="4"/>
                    </a:cubicBezTo>
                    <a:cubicBezTo>
                      <a:pt x="10" y="5"/>
                      <a:pt x="11" y="3"/>
                      <a:pt x="9" y="3"/>
                    </a:cubicBezTo>
                    <a:cubicBezTo>
                      <a:pt x="7" y="2"/>
                      <a:pt x="4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9" name="Group 10"/>
            <p:cNvGrpSpPr/>
            <p:nvPr/>
          </p:nvGrpSpPr>
          <p:grpSpPr>
            <a:xfrm rot="8696156">
              <a:off x="7474018" y="4200234"/>
              <a:ext cx="1090612" cy="633412"/>
              <a:chExt cx="425450" cy="330201"/>
            </a:xfrm>
            <a:noFill/>
          </p:grpSpPr>
          <p:sp>
            <p:nvSpPr>
              <p:cNvPr id="140" name="Freeform 143"/>
              <p:cNvSpPr>
                <a:spLocks noEditPoints="1"/>
              </p:cNvSpPr>
              <p:nvPr/>
            </p:nvSpPr>
            <p:spPr bwMode="auto">
              <a:xfrm>
                <a:off x="139700" y="220663"/>
                <a:ext cx="63500" cy="381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10">
                    <a:moveTo>
                      <a:pt x="1" y="2"/>
                    </a:moveTo>
                    <a:cubicBezTo>
                      <a:pt x="5" y="4"/>
                      <a:pt x="10" y="6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0"/>
                      <a:pt x="17" y="9"/>
                      <a:pt x="16" y="8"/>
                    </a:cubicBezTo>
                    <a:cubicBezTo>
                      <a:pt x="12" y="4"/>
                      <a:pt x="7" y="2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moveTo>
                      <a:pt x="14" y="9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1" name="Freeform 144"/>
              <p:cNvSpPr/>
              <p:nvPr/>
            </p:nvSpPr>
            <p:spPr bwMode="auto">
              <a:xfrm>
                <a:off x="188912" y="228600"/>
                <a:ext cx="190500" cy="254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</a:gdLst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1" h="7">
                    <a:moveTo>
                      <a:pt x="2" y="7"/>
                    </a:moveTo>
                    <a:cubicBezTo>
                      <a:pt x="4" y="6"/>
                      <a:pt x="7" y="6"/>
                      <a:pt x="9" y="6"/>
                    </a:cubicBezTo>
                    <a:cubicBezTo>
                      <a:pt x="13" y="5"/>
                      <a:pt x="18" y="5"/>
                      <a:pt x="22" y="5"/>
                    </a:cubicBezTo>
                    <a:cubicBezTo>
                      <a:pt x="27" y="4"/>
                      <a:pt x="31" y="4"/>
                      <a:pt x="36" y="3"/>
                    </a:cubicBezTo>
                    <a:cubicBezTo>
                      <a:pt x="40" y="3"/>
                      <a:pt x="45" y="2"/>
                      <a:pt x="50" y="2"/>
                    </a:cubicBezTo>
                    <a:cubicBezTo>
                      <a:pt x="50" y="2"/>
                      <a:pt x="51" y="2"/>
                      <a:pt x="51" y="2"/>
                    </a:cubicBezTo>
                    <a:cubicBezTo>
                      <a:pt x="51" y="1"/>
                      <a:pt x="51" y="1"/>
                      <a:pt x="51" y="0"/>
                    </a:cubicBezTo>
                    <a:cubicBezTo>
                      <a:pt x="48" y="0"/>
                      <a:pt x="45" y="0"/>
                      <a:pt x="42" y="1"/>
                    </a:cubicBezTo>
                    <a:cubicBezTo>
                      <a:pt x="37" y="1"/>
                      <a:pt x="33" y="2"/>
                      <a:pt x="28" y="2"/>
                    </a:cubicBezTo>
                    <a:cubicBezTo>
                      <a:pt x="19" y="3"/>
                      <a:pt x="10" y="3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6"/>
                      <a:pt x="1" y="7"/>
                      <a:pt x="2" y="7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2" name="Freeform 145"/>
              <p:cNvSpPr>
                <a:spLocks noEditPoints="1"/>
              </p:cNvSpPr>
              <p:nvPr/>
            </p:nvSpPr>
            <p:spPr bwMode="auto">
              <a:xfrm>
                <a:off x="0" y="0"/>
                <a:ext cx="379413" cy="32543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  <a:gd name="T74" fmla="*/ 2318 h 2362"/>
                  <a:gd name="T75" fmla="*/ 2318 h 2362"/>
                  <a:gd name="T76" fmla="*/ 2318 h 2362"/>
                  <a:gd name="T77" fmla="*/ 2318 h 2362"/>
                  <a:gd name="T78" fmla="*/ 2318 h 2362"/>
                  <a:gd name="T79" fmla="*/ 2318 h 2362"/>
                  <a:gd name="T80" fmla="*/ 2318 h 2362"/>
                  <a:gd name="T81" fmla="*/ 2318 h 2362"/>
                  <a:gd name="T82" fmla="*/ 2318 h 2362"/>
                  <a:gd name="T83" fmla="*/ 2318 h 2362"/>
                  <a:gd name="T84" fmla="*/ 2318 h 2362"/>
                  <a:gd name="T85" fmla="*/ 2318 h 2362"/>
                  <a:gd name="T86" fmla="*/ 2318 h 2362"/>
                  <a:gd name="T87" fmla="*/ 2318 h 2362"/>
                  <a:gd name="T88" fmla="*/ 2318 h 2362"/>
                  <a:gd name="T89" fmla="*/ 2318 h 2362"/>
                  <a:gd name="T90" fmla="*/ 2318 h 2362"/>
                  <a:gd name="T91" fmla="*/ 2318 h 2362"/>
                  <a:gd name="T92" fmla="*/ 2318 h 2362"/>
                  <a:gd name="T93" fmla="*/ 2318 h 2362"/>
                  <a:gd name="T94" fmla="*/ 2318 h 2362"/>
                  <a:gd name="T95" fmla="*/ 2318 h 2362"/>
                  <a:gd name="T96" fmla="*/ 2318 h 2362"/>
                  <a:gd name="T97" fmla="*/ 2318 h 2362"/>
                  <a:gd name="T98" fmla="*/ 2318 h 2362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00" h="87">
                    <a:moveTo>
                      <a:pt x="8" y="55"/>
                    </a:move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lose/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5" y="8"/>
                      <a:pt x="21" y="13"/>
                      <a:pt x="18" y="19"/>
                    </a:cubicBezTo>
                    <a:cubicBezTo>
                      <a:pt x="14" y="24"/>
                      <a:pt x="11" y="30"/>
                      <a:pt x="7" y="36"/>
                    </a:cubicBezTo>
                    <a:cubicBezTo>
                      <a:pt x="5" y="39"/>
                      <a:pt x="1" y="42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0" y="51"/>
                      <a:pt x="4" y="54"/>
                      <a:pt x="7" y="56"/>
                    </a:cubicBezTo>
                    <a:cubicBezTo>
                      <a:pt x="13" y="61"/>
                      <a:pt x="18" y="66"/>
                      <a:pt x="24" y="71"/>
                    </a:cubicBezTo>
                    <a:cubicBezTo>
                      <a:pt x="30" y="77"/>
                      <a:pt x="36" y="82"/>
                      <a:pt x="43" y="87"/>
                    </a:cubicBezTo>
                    <a:cubicBezTo>
                      <a:pt x="43" y="87"/>
                      <a:pt x="43" y="87"/>
                      <a:pt x="44" y="87"/>
                    </a:cubicBezTo>
                    <a:cubicBezTo>
                      <a:pt x="44" y="87"/>
                      <a:pt x="45" y="87"/>
                      <a:pt x="45" y="86"/>
                    </a:cubicBezTo>
                    <a:cubicBezTo>
                      <a:pt x="43" y="77"/>
                      <a:pt x="41" y="69"/>
                      <a:pt x="40" y="61"/>
                    </a:cubicBezTo>
                    <a:cubicBezTo>
                      <a:pt x="43" y="60"/>
                      <a:pt x="46" y="59"/>
                      <a:pt x="50" y="59"/>
                    </a:cubicBezTo>
                    <a:cubicBezTo>
                      <a:pt x="67" y="57"/>
                      <a:pt x="84" y="57"/>
                      <a:pt x="101" y="55"/>
                    </a:cubicBezTo>
                    <a:cubicBezTo>
                      <a:pt x="101" y="55"/>
                      <a:pt x="101" y="55"/>
                      <a:pt x="101" y="55"/>
                    </a:cubicBezTo>
                    <a:cubicBezTo>
                      <a:pt x="101" y="55"/>
                      <a:pt x="101" y="55"/>
                      <a:pt x="101" y="54"/>
                    </a:cubicBezTo>
                    <a:cubicBezTo>
                      <a:pt x="101" y="43"/>
                      <a:pt x="99" y="32"/>
                      <a:pt x="100" y="20"/>
                    </a:cubicBezTo>
                    <a:cubicBezTo>
                      <a:pt x="100" y="19"/>
                      <a:pt x="98" y="19"/>
                      <a:pt x="98" y="20"/>
                    </a:cubicBezTo>
                    <a:cubicBezTo>
                      <a:pt x="94" y="20"/>
                      <a:pt x="91" y="20"/>
                      <a:pt x="87" y="21"/>
                    </a:cubicBezTo>
                    <a:cubicBezTo>
                      <a:pt x="81" y="21"/>
                      <a:pt x="75" y="21"/>
                      <a:pt x="69" y="22"/>
                    </a:cubicBezTo>
                    <a:cubicBezTo>
                      <a:pt x="58" y="22"/>
                      <a:pt x="46" y="23"/>
                      <a:pt x="34" y="25"/>
                    </a:cubicBezTo>
                    <a:cubicBezTo>
                      <a:pt x="33" y="20"/>
                      <a:pt x="32" y="14"/>
                      <a:pt x="31" y="9"/>
                    </a:cubicBezTo>
                    <a:cubicBezTo>
                      <a:pt x="31" y="6"/>
                      <a:pt x="31" y="3"/>
                      <a:pt x="31" y="1"/>
                    </a:cubicBezTo>
                    <a:close/>
                    <a:moveTo>
                      <a:pt x="33" y="27"/>
                    </a:moveTo>
                    <a:cubicBezTo>
                      <a:pt x="45" y="25"/>
                      <a:pt x="57" y="24"/>
                      <a:pt x="69" y="24"/>
                    </a:cubicBezTo>
                    <a:cubicBezTo>
                      <a:pt x="75" y="23"/>
                      <a:pt x="81" y="23"/>
                      <a:pt x="87" y="23"/>
                    </a:cubicBezTo>
                    <a:cubicBezTo>
                      <a:pt x="90" y="22"/>
                      <a:pt x="94" y="22"/>
                      <a:pt x="98" y="22"/>
                    </a:cubicBezTo>
                    <a:cubicBezTo>
                      <a:pt x="97" y="32"/>
                      <a:pt x="99" y="43"/>
                      <a:pt x="99" y="54"/>
                    </a:cubicBezTo>
                    <a:cubicBezTo>
                      <a:pt x="79" y="56"/>
                      <a:pt x="58" y="54"/>
                      <a:pt x="38" y="59"/>
                    </a:cubicBezTo>
                    <a:cubicBezTo>
                      <a:pt x="38" y="59"/>
                      <a:pt x="38" y="59"/>
                      <a:pt x="38" y="60"/>
                    </a:cubicBezTo>
                    <a:cubicBezTo>
                      <a:pt x="37" y="60"/>
                      <a:pt x="38" y="61"/>
                      <a:pt x="38" y="61"/>
                    </a:cubicBezTo>
                    <a:cubicBezTo>
                      <a:pt x="39" y="69"/>
                      <a:pt x="41" y="77"/>
                      <a:pt x="43" y="85"/>
                    </a:cubicBezTo>
                    <a:cubicBezTo>
                      <a:pt x="41" y="83"/>
                      <a:pt x="39" y="82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1" y="76"/>
                      <a:pt x="26" y="72"/>
                      <a:pt x="21" y="67"/>
                    </a:cubicBezTo>
                    <a:cubicBezTo>
                      <a:pt x="17" y="63"/>
                      <a:pt x="13" y="58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3"/>
                      <a:pt x="4" y="52"/>
                      <a:pt x="3" y="50"/>
                    </a:cubicBezTo>
                    <a:cubicBezTo>
                      <a:pt x="3" y="50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8"/>
                    </a:cubicBezTo>
                    <a:cubicBezTo>
                      <a:pt x="2" y="48"/>
                      <a:pt x="2" y="48"/>
                      <a:pt x="2" y="47"/>
                    </a:cubicBezTo>
                    <a:cubicBezTo>
                      <a:pt x="2" y="47"/>
                      <a:pt x="2" y="46"/>
                      <a:pt x="3" y="46"/>
                    </a:cubicBezTo>
                    <a:cubicBezTo>
                      <a:pt x="4" y="43"/>
                      <a:pt x="6" y="40"/>
                      <a:pt x="8" y="38"/>
                    </a:cubicBezTo>
                    <a:cubicBezTo>
                      <a:pt x="10" y="34"/>
                      <a:pt x="13" y="30"/>
                      <a:pt x="15" y="26"/>
                    </a:cubicBezTo>
                    <a:cubicBezTo>
                      <a:pt x="20" y="19"/>
                      <a:pt x="24" y="12"/>
                      <a:pt x="29" y="5"/>
                    </a:cubicBezTo>
                    <a:cubicBezTo>
                      <a:pt x="29" y="12"/>
                      <a:pt x="31" y="18"/>
                      <a:pt x="32" y="25"/>
                    </a:cubicBezTo>
                    <a:cubicBezTo>
                      <a:pt x="32" y="25"/>
                      <a:pt x="32" y="25"/>
                      <a:pt x="32" y="26"/>
                    </a:cubicBezTo>
                    <a:cubicBezTo>
                      <a:pt x="32" y="26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lose/>
                    <a:moveTo>
                      <a:pt x="37" y="80"/>
                    </a:move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" name="Freeform 146"/>
              <p:cNvSpPr/>
              <p:nvPr/>
            </p:nvSpPr>
            <p:spPr bwMode="auto">
              <a:xfrm>
                <a:off x="188912" y="247650"/>
                <a:ext cx="14288" cy="825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22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9"/>
                      <a:pt x="2" y="14"/>
                      <a:pt x="2" y="20"/>
                    </a:cubicBezTo>
                    <a:cubicBezTo>
                      <a:pt x="2" y="22"/>
                      <a:pt x="4" y="22"/>
                      <a:pt x="4" y="20"/>
                    </a:cubicBezTo>
                    <a:cubicBezTo>
                      <a:pt x="3" y="14"/>
                      <a:pt x="3" y="7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" name="Freeform 147"/>
              <p:cNvSpPr/>
              <p:nvPr/>
            </p:nvSpPr>
            <p:spPr bwMode="auto">
              <a:xfrm>
                <a:off x="158750" y="319088"/>
                <a:ext cx="41275" cy="1111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3">
                    <a:moveTo>
                      <a:pt x="1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6" y="2"/>
                      <a:pt x="8" y="2"/>
                      <a:pt x="10" y="3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5" name="Freeform 148"/>
              <p:cNvSpPr>
                <a:spLocks noEditPoints="1"/>
              </p:cNvSpPr>
              <p:nvPr/>
            </p:nvSpPr>
            <p:spPr bwMode="auto">
              <a:xfrm>
                <a:off x="373062" y="198438"/>
                <a:ext cx="52388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8">
                    <a:moveTo>
                      <a:pt x="1" y="2"/>
                    </a:moveTo>
                    <a:cubicBezTo>
                      <a:pt x="2" y="2"/>
                      <a:pt x="4" y="3"/>
                      <a:pt x="6" y="3"/>
                    </a:cubicBezTo>
                    <a:cubicBezTo>
                      <a:pt x="8" y="4"/>
                      <a:pt x="10" y="5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4" y="6"/>
                      <a:pt x="13" y="5"/>
                    </a:cubicBezTo>
                    <a:cubicBezTo>
                      <a:pt x="10" y="3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6" name="Freeform 149"/>
              <p:cNvSpPr/>
              <p:nvPr/>
            </p:nvSpPr>
            <p:spPr bwMode="auto">
              <a:xfrm>
                <a:off x="398462" y="85725"/>
                <a:ext cx="22225" cy="1397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37">
                    <a:moveTo>
                      <a:pt x="0" y="1"/>
                    </a:moveTo>
                    <a:cubicBezTo>
                      <a:pt x="1" y="6"/>
                      <a:pt x="2" y="12"/>
                      <a:pt x="2" y="17"/>
                    </a:cubicBezTo>
                    <a:cubicBezTo>
                      <a:pt x="3" y="24"/>
                      <a:pt x="4" y="30"/>
                      <a:pt x="4" y="36"/>
                    </a:cubicBezTo>
                    <a:cubicBezTo>
                      <a:pt x="5" y="37"/>
                      <a:pt x="6" y="37"/>
                      <a:pt x="6" y="36"/>
                    </a:cubicBezTo>
                    <a:cubicBezTo>
                      <a:pt x="5" y="25"/>
                      <a:pt x="4" y="13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7" name="Freeform 150"/>
              <p:cNvSpPr>
                <a:spLocks noEditPoints="1"/>
              </p:cNvSpPr>
              <p:nvPr/>
            </p:nvSpPr>
            <p:spPr bwMode="auto">
              <a:xfrm>
                <a:off x="368300" y="71438"/>
                <a:ext cx="41275" cy="3333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</a:gdLst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" h="9">
                    <a:moveTo>
                      <a:pt x="0" y="2"/>
                    </a:moveTo>
                    <a:cubicBezTo>
                      <a:pt x="2" y="3"/>
                      <a:pt x="3" y="4"/>
                      <a:pt x="5" y="5"/>
                    </a:cubicBezTo>
                    <a:cubicBezTo>
                      <a:pt x="6" y="6"/>
                      <a:pt x="7" y="7"/>
                      <a:pt x="9" y="8"/>
                    </a:cubicBezTo>
                    <a:cubicBezTo>
                      <a:pt x="10" y="9"/>
                      <a:pt x="11" y="7"/>
                      <a:pt x="10" y="6"/>
                    </a:cubicBezTo>
                    <a:cubicBezTo>
                      <a:pt x="9" y="6"/>
                      <a:pt x="9" y="6"/>
                      <a:pt x="8" y="5"/>
                    </a:cubicBezTo>
                    <a:cubicBezTo>
                      <a:pt x="6" y="3"/>
                      <a:pt x="4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8" name="Freeform 151"/>
              <p:cNvSpPr>
                <a:spLocks noEditPoints="1"/>
              </p:cNvSpPr>
              <p:nvPr/>
            </p:nvSpPr>
            <p:spPr bwMode="auto">
              <a:xfrm>
                <a:off x="357187" y="220663"/>
                <a:ext cx="68263" cy="190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</a:gdLst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" h="5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5" y="4"/>
                      <a:pt x="7" y="4"/>
                      <a:pt x="9" y="3"/>
                    </a:cubicBezTo>
                    <a:cubicBezTo>
                      <a:pt x="11" y="3"/>
                      <a:pt x="13" y="3"/>
                      <a:pt x="1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2"/>
                    </a:cubicBezTo>
                    <a:cubicBezTo>
                      <a:pt x="18" y="2"/>
                      <a:pt x="18" y="1"/>
                      <a:pt x="17" y="0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11" y="1"/>
                      <a:pt x="9" y="1"/>
                      <a:pt x="8" y="2"/>
                    </a:cubicBezTo>
                    <a:cubicBezTo>
                      <a:pt x="5" y="2"/>
                      <a:pt x="3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8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moveTo>
                      <a:pt x="8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9" name="Freeform 152"/>
              <p:cNvSpPr>
                <a:spLocks noEditPoints="1"/>
              </p:cNvSpPr>
              <p:nvPr/>
            </p:nvSpPr>
            <p:spPr bwMode="auto">
              <a:xfrm>
                <a:off x="368300" y="88900"/>
                <a:ext cx="41275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8">
                    <a:moveTo>
                      <a:pt x="0" y="2"/>
                    </a:moveTo>
                    <a:cubicBezTo>
                      <a:pt x="3" y="3"/>
                      <a:pt x="6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8"/>
                      <a:pt x="11" y="7"/>
                      <a:pt x="10" y="6"/>
                    </a:cubicBezTo>
                    <a:cubicBezTo>
                      <a:pt x="9" y="5"/>
                      <a:pt x="8" y="4"/>
                      <a:pt x="7" y="3"/>
                    </a:cubicBezTo>
                    <a:cubicBezTo>
                      <a:pt x="5" y="2"/>
                      <a:pt x="3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moveTo>
                      <a:pt x="9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0" name="Freeform 153"/>
              <p:cNvSpPr/>
              <p:nvPr/>
            </p:nvSpPr>
            <p:spPr bwMode="auto">
              <a:xfrm>
                <a:off x="368300" y="112713"/>
                <a:ext cx="49213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1" y="2"/>
                    </a:moveTo>
                    <a:cubicBezTo>
                      <a:pt x="2" y="3"/>
                      <a:pt x="4" y="4"/>
                      <a:pt x="6" y="5"/>
                    </a:cubicBezTo>
                    <a:cubicBezTo>
                      <a:pt x="7" y="6"/>
                      <a:pt x="9" y="7"/>
                      <a:pt x="11" y="8"/>
                    </a:cubicBezTo>
                    <a:cubicBezTo>
                      <a:pt x="12" y="8"/>
                      <a:pt x="13" y="6"/>
                      <a:pt x="12" y="6"/>
                    </a:cubicBezTo>
                    <a:cubicBezTo>
                      <a:pt x="10" y="5"/>
                      <a:pt x="8" y="4"/>
                      <a:pt x="7" y="3"/>
                    </a:cubicBezTo>
                    <a:cubicBezTo>
                      <a:pt x="5" y="2"/>
                      <a:pt x="3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1" name="Freeform 154"/>
              <p:cNvSpPr/>
              <p:nvPr/>
            </p:nvSpPr>
            <p:spPr bwMode="auto">
              <a:xfrm>
                <a:off x="368300" y="138113"/>
                <a:ext cx="49213" cy="2698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" y="2"/>
                    </a:moveTo>
                    <a:cubicBezTo>
                      <a:pt x="2" y="2"/>
                      <a:pt x="2" y="2"/>
                      <a:pt x="3" y="2"/>
                    </a:cubicBezTo>
                    <a:cubicBezTo>
                      <a:pt x="6" y="4"/>
                      <a:pt x="9" y="5"/>
                      <a:pt x="11" y="7"/>
                    </a:cubicBezTo>
                    <a:cubicBezTo>
                      <a:pt x="12" y="7"/>
                      <a:pt x="13" y="6"/>
                      <a:pt x="12" y="5"/>
                    </a:cubicBezTo>
                    <a:cubicBezTo>
                      <a:pt x="9" y="3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2" name="Freeform 155"/>
              <p:cNvSpPr>
                <a:spLocks noEditPoints="1"/>
              </p:cNvSpPr>
              <p:nvPr/>
            </p:nvSpPr>
            <p:spPr bwMode="auto">
              <a:xfrm>
                <a:off x="373062" y="160338"/>
                <a:ext cx="47625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</a:gdLst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8">
                    <a:moveTo>
                      <a:pt x="1" y="2"/>
                    </a:moveTo>
                    <a:cubicBezTo>
                      <a:pt x="1" y="2"/>
                      <a:pt x="2" y="3"/>
                      <a:pt x="3" y="3"/>
                    </a:cubicBezTo>
                    <a:cubicBezTo>
                      <a:pt x="5" y="4"/>
                      <a:pt x="8" y="5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3" y="7"/>
                      <a:pt x="12" y="6"/>
                    </a:cubicBezTo>
                    <a:cubicBezTo>
                      <a:pt x="11" y="4"/>
                      <a:pt x="9" y="4"/>
                      <a:pt x="7" y="3"/>
                    </a:cubicBezTo>
                    <a:cubicBezTo>
                      <a:pt x="5" y="2"/>
                      <a:pt x="3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3" name="Freeform 156"/>
              <p:cNvSpPr/>
              <p:nvPr/>
            </p:nvSpPr>
            <p:spPr bwMode="auto">
              <a:xfrm>
                <a:off x="373062" y="184150"/>
                <a:ext cx="52388" cy="254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1" y="2"/>
                    </a:moveTo>
                    <a:cubicBezTo>
                      <a:pt x="3" y="2"/>
                      <a:pt x="5" y="3"/>
                      <a:pt x="8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4" y="6"/>
                      <a:pt x="13" y="5"/>
                    </a:cubicBezTo>
                    <a:cubicBezTo>
                      <a:pt x="10" y="2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4" name="Freeform 157"/>
              <p:cNvSpPr>
                <a:spLocks noEditPoints="1"/>
              </p:cNvSpPr>
              <p:nvPr/>
            </p:nvSpPr>
            <p:spPr bwMode="auto">
              <a:xfrm>
                <a:off x="354012" y="206375"/>
                <a:ext cx="49213" cy="2540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" h="7">
                    <a:moveTo>
                      <a:pt x="1" y="2"/>
                    </a:moveTo>
                    <a:cubicBezTo>
                      <a:pt x="2" y="2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4"/>
                      <a:pt x="9" y="5"/>
                      <a:pt x="11" y="6"/>
                    </a:cubicBezTo>
                    <a:cubicBezTo>
                      <a:pt x="12" y="7"/>
                      <a:pt x="13" y="5"/>
                      <a:pt x="12" y="4"/>
                    </a:cubicBezTo>
                    <a:cubicBezTo>
                      <a:pt x="9" y="3"/>
                      <a:pt x="5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5" name="Freeform 158"/>
              <p:cNvSpPr/>
              <p:nvPr/>
            </p:nvSpPr>
            <p:spPr bwMode="auto">
              <a:xfrm>
                <a:off x="315912" y="206375"/>
                <a:ext cx="52388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1" y="2"/>
                    </a:moveTo>
                    <a:cubicBezTo>
                      <a:pt x="3" y="3"/>
                      <a:pt x="5" y="4"/>
                      <a:pt x="7" y="5"/>
                    </a:cubicBezTo>
                    <a:cubicBezTo>
                      <a:pt x="9" y="5"/>
                      <a:pt x="11" y="6"/>
                      <a:pt x="12" y="7"/>
                    </a:cubicBezTo>
                    <a:cubicBezTo>
                      <a:pt x="13" y="8"/>
                      <a:pt x="14" y="6"/>
                      <a:pt x="13" y="6"/>
                    </a:cubicBezTo>
                    <a:cubicBezTo>
                      <a:pt x="9" y="3"/>
                      <a:pt x="5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6" name="Freeform 159"/>
              <p:cNvSpPr/>
              <p:nvPr/>
            </p:nvSpPr>
            <p:spPr bwMode="auto">
              <a:xfrm>
                <a:off x="282575" y="209550"/>
                <a:ext cx="52388" cy="2698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</a:gdLst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1"/>
                    </a:moveTo>
                    <a:cubicBezTo>
                      <a:pt x="1" y="2"/>
                      <a:pt x="3" y="2"/>
                      <a:pt x="4" y="3"/>
                    </a:cubicBezTo>
                    <a:cubicBezTo>
                      <a:pt x="6" y="4"/>
                      <a:pt x="9" y="5"/>
                      <a:pt x="12" y="7"/>
                    </a:cubicBezTo>
                    <a:cubicBezTo>
                      <a:pt x="13" y="7"/>
                      <a:pt x="14" y="6"/>
                      <a:pt x="13" y="5"/>
                    </a:cubicBezTo>
                    <a:cubicBezTo>
                      <a:pt x="11" y="4"/>
                      <a:pt x="9" y="3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7" name="Freeform 160"/>
              <p:cNvSpPr/>
              <p:nvPr/>
            </p:nvSpPr>
            <p:spPr bwMode="auto">
              <a:xfrm>
                <a:off x="252412" y="209550"/>
                <a:ext cx="52388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cubicBezTo>
                      <a:pt x="1" y="3"/>
                      <a:pt x="2" y="3"/>
                      <a:pt x="4" y="4"/>
                    </a:cubicBezTo>
                    <a:cubicBezTo>
                      <a:pt x="7" y="5"/>
                      <a:pt x="9" y="6"/>
                      <a:pt x="12" y="8"/>
                    </a:cubicBezTo>
                    <a:cubicBezTo>
                      <a:pt x="13" y="8"/>
                      <a:pt x="14" y="7"/>
                      <a:pt x="13" y="6"/>
                    </a:cubicBezTo>
                    <a:cubicBezTo>
                      <a:pt x="9" y="4"/>
                      <a:pt x="5" y="2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8" name="Freeform 161"/>
              <p:cNvSpPr/>
              <p:nvPr/>
            </p:nvSpPr>
            <p:spPr bwMode="auto">
              <a:xfrm>
                <a:off x="214312" y="209550"/>
                <a:ext cx="60325" cy="3333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9">
                    <a:moveTo>
                      <a:pt x="1" y="2"/>
                    </a:moveTo>
                    <a:cubicBezTo>
                      <a:pt x="2" y="3"/>
                      <a:pt x="3" y="3"/>
                      <a:pt x="4" y="3"/>
                    </a:cubicBezTo>
                    <a:cubicBezTo>
                      <a:pt x="8" y="5"/>
                      <a:pt x="11" y="7"/>
                      <a:pt x="14" y="9"/>
                    </a:cubicBezTo>
                    <a:cubicBezTo>
                      <a:pt x="15" y="9"/>
                      <a:pt x="16" y="7"/>
                      <a:pt x="15" y="7"/>
                    </a:cubicBezTo>
                    <a:cubicBezTo>
                      <a:pt x="11" y="5"/>
                      <a:pt x="7" y="2"/>
                      <a:pt x="2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9" name="Freeform 162"/>
              <p:cNvSpPr/>
              <p:nvPr/>
            </p:nvSpPr>
            <p:spPr bwMode="auto">
              <a:xfrm>
                <a:off x="188912" y="217488"/>
                <a:ext cx="58738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" y="2"/>
                    </a:moveTo>
                    <a:cubicBezTo>
                      <a:pt x="3" y="2"/>
                      <a:pt x="5" y="3"/>
                      <a:pt x="8" y="4"/>
                    </a:cubicBezTo>
                    <a:cubicBezTo>
                      <a:pt x="10" y="5"/>
                      <a:pt x="12" y="6"/>
                      <a:pt x="14" y="7"/>
                    </a:cubicBezTo>
                    <a:cubicBezTo>
                      <a:pt x="15" y="8"/>
                      <a:pt x="16" y="6"/>
                      <a:pt x="15" y="5"/>
                    </a:cubicBezTo>
                    <a:cubicBezTo>
                      <a:pt x="11" y="3"/>
                      <a:pt x="6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0" name="Freeform 163"/>
              <p:cNvSpPr/>
              <p:nvPr/>
            </p:nvSpPr>
            <p:spPr bwMode="auto">
              <a:xfrm>
                <a:off x="161925" y="217488"/>
                <a:ext cx="57150" cy="30163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cubicBezTo>
                      <a:pt x="3" y="3"/>
                      <a:pt x="5" y="3"/>
                      <a:pt x="7" y="4"/>
                    </a:cubicBezTo>
                    <a:cubicBezTo>
                      <a:pt x="9" y="5"/>
                      <a:pt x="11" y="6"/>
                      <a:pt x="13" y="7"/>
                    </a:cubicBezTo>
                    <a:cubicBezTo>
                      <a:pt x="14" y="8"/>
                      <a:pt x="15" y="6"/>
                      <a:pt x="14" y="6"/>
                    </a:cubicBezTo>
                    <a:cubicBezTo>
                      <a:pt x="10" y="3"/>
                      <a:pt x="6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1" name="Freeform 164"/>
              <p:cNvSpPr/>
              <p:nvPr/>
            </p:nvSpPr>
            <p:spPr bwMode="auto">
              <a:xfrm>
                <a:off x="150812" y="242888"/>
                <a:ext cx="44450" cy="190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1" y="2"/>
                    </a:moveTo>
                    <a:cubicBezTo>
                      <a:pt x="4" y="3"/>
                      <a:pt x="7" y="4"/>
                      <a:pt x="10" y="5"/>
                    </a:cubicBezTo>
                    <a:cubicBezTo>
                      <a:pt x="12" y="5"/>
                      <a:pt x="12" y="3"/>
                      <a:pt x="11" y="3"/>
                    </a:cubicBezTo>
                    <a:cubicBezTo>
                      <a:pt x="8" y="2"/>
                      <a:pt x="4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2" name="Freeform 165"/>
              <p:cNvSpPr/>
              <p:nvPr/>
            </p:nvSpPr>
            <p:spPr bwMode="auto">
              <a:xfrm>
                <a:off x="153987" y="261938"/>
                <a:ext cx="46038" cy="190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2"/>
                    </a:moveTo>
                    <a:cubicBezTo>
                      <a:pt x="4" y="3"/>
                      <a:pt x="7" y="4"/>
                      <a:pt x="10" y="5"/>
                    </a:cubicBezTo>
                    <a:cubicBezTo>
                      <a:pt x="11" y="5"/>
                      <a:pt x="12" y="3"/>
                      <a:pt x="10" y="3"/>
                    </a:cubicBezTo>
                    <a:cubicBezTo>
                      <a:pt x="7" y="2"/>
                      <a:pt x="4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3" name="Freeform 166"/>
              <p:cNvSpPr/>
              <p:nvPr/>
            </p:nvSpPr>
            <p:spPr bwMode="auto">
              <a:xfrm>
                <a:off x="153987" y="277813"/>
                <a:ext cx="41275" cy="14288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">
                    <a:moveTo>
                      <a:pt x="1" y="2"/>
                    </a:moveTo>
                    <a:cubicBezTo>
                      <a:pt x="4" y="3"/>
                      <a:pt x="7" y="3"/>
                      <a:pt x="10" y="4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7" y="1"/>
                      <a:pt x="4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" name="Freeform 167"/>
              <p:cNvSpPr/>
              <p:nvPr/>
            </p:nvSpPr>
            <p:spPr bwMode="auto">
              <a:xfrm>
                <a:off x="161925" y="295275"/>
                <a:ext cx="41275" cy="19050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</a:gdLst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1" y="2"/>
                    </a:moveTo>
                    <a:cubicBezTo>
                      <a:pt x="3" y="3"/>
                      <a:pt x="6" y="4"/>
                      <a:pt x="9" y="4"/>
                    </a:cubicBezTo>
                    <a:cubicBezTo>
                      <a:pt x="10" y="5"/>
                      <a:pt x="11" y="3"/>
                      <a:pt x="9" y="3"/>
                    </a:cubicBezTo>
                    <a:cubicBezTo>
                      <a:pt x="7" y="2"/>
                      <a:pt x="4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66" name="组合 165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167" name="组合 166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169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任意多边形 169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8" name="文本框 167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Freeform 18"/>
          <p:cNvSpPr>
            <a:spLocks noEditPoints="1"/>
          </p:cNvSpPr>
          <p:nvPr/>
        </p:nvSpPr>
        <p:spPr bwMode="auto">
          <a:xfrm>
            <a:off x="9293113" y="3605053"/>
            <a:ext cx="2168631" cy="3252947"/>
          </a:xfrm>
          <a:custGeom>
            <a:cxnLst>
              <a:cxn ang="0">
                <a:pos x="1708" y="1519"/>
              </a:cxn>
              <a:cxn ang="0">
                <a:pos x="1498" y="1538"/>
              </a:cxn>
              <a:cxn ang="0">
                <a:pos x="1122" y="1297"/>
              </a:cxn>
              <a:cxn ang="0">
                <a:pos x="1752" y="2807"/>
              </a:cxn>
              <a:cxn ang="0">
                <a:pos x="1610" y="3038"/>
              </a:cxn>
              <a:cxn ang="0">
                <a:pos x="919" y="2695"/>
              </a:cxn>
              <a:cxn ang="0">
                <a:pos x="762" y="2440"/>
              </a:cxn>
              <a:cxn ang="0">
                <a:pos x="142" y="3023"/>
              </a:cxn>
              <a:cxn ang="0">
                <a:pos x="62" y="2765"/>
              </a:cxn>
              <a:cxn ang="0">
                <a:pos x="446" y="1828"/>
              </a:cxn>
              <a:cxn ang="0">
                <a:pos x="716" y="1199"/>
              </a:cxn>
              <a:cxn ang="0">
                <a:pos x="224" y="248"/>
              </a:cxn>
              <a:cxn ang="0">
                <a:pos x="1016" y="544"/>
              </a:cxn>
              <a:cxn ang="0">
                <a:pos x="1380" y="798"/>
              </a:cxn>
              <a:cxn ang="0">
                <a:pos x="1798" y="1157"/>
              </a:cxn>
              <a:cxn ang="0">
                <a:pos x="2122" y="1197"/>
              </a:cxn>
              <a:cxn ang="0">
                <a:pos x="1995" y="1323"/>
              </a:cxn>
              <a:cxn ang="0">
                <a:pos x="2117" y="1563"/>
              </a:cxn>
              <a:cxn ang="0">
                <a:pos x="373" y="58"/>
              </a:cxn>
              <a:cxn ang="0">
                <a:pos x="664" y="308"/>
              </a:cxn>
              <a:cxn ang="0">
                <a:pos x="835" y="453"/>
              </a:cxn>
              <a:cxn ang="0">
                <a:pos x="1115" y="723"/>
              </a:cxn>
              <a:cxn ang="0">
                <a:pos x="968" y="813"/>
              </a:cxn>
              <a:cxn ang="0">
                <a:pos x="1322" y="790"/>
              </a:cxn>
              <a:cxn ang="0">
                <a:pos x="835" y="848"/>
              </a:cxn>
              <a:cxn ang="0">
                <a:pos x="1122" y="1355"/>
              </a:cxn>
              <a:cxn ang="0">
                <a:pos x="864" y="960"/>
              </a:cxn>
              <a:cxn ang="0">
                <a:pos x="980" y="1318"/>
              </a:cxn>
              <a:cxn ang="0">
                <a:pos x="1336" y="939"/>
              </a:cxn>
              <a:cxn ang="0">
                <a:pos x="940" y="994"/>
              </a:cxn>
              <a:cxn ang="0">
                <a:pos x="1051" y="1082"/>
              </a:cxn>
              <a:cxn ang="0">
                <a:pos x="731" y="1126"/>
              </a:cxn>
              <a:cxn ang="0">
                <a:pos x="1329" y="1221"/>
              </a:cxn>
              <a:cxn ang="0">
                <a:pos x="830" y="1141"/>
              </a:cxn>
              <a:cxn ang="0">
                <a:pos x="1119" y="1174"/>
              </a:cxn>
              <a:cxn ang="0">
                <a:pos x="739" y="1202"/>
              </a:cxn>
              <a:cxn ang="0">
                <a:pos x="2048" y="1309"/>
              </a:cxn>
              <a:cxn ang="0">
                <a:pos x="889" y="1308"/>
              </a:cxn>
              <a:cxn ang="0">
                <a:pos x="820" y="1338"/>
              </a:cxn>
              <a:cxn ang="0">
                <a:pos x="550" y="1953"/>
              </a:cxn>
              <a:cxn ang="0">
                <a:pos x="789" y="1369"/>
              </a:cxn>
              <a:cxn ang="0">
                <a:pos x="1074" y="1624"/>
              </a:cxn>
              <a:cxn ang="0">
                <a:pos x="174" y="2631"/>
              </a:cxn>
              <a:cxn ang="0">
                <a:pos x="455" y="2024"/>
              </a:cxn>
              <a:cxn ang="0">
                <a:pos x="467" y="2126"/>
              </a:cxn>
              <a:cxn ang="0">
                <a:pos x="1464" y="2673"/>
              </a:cxn>
              <a:cxn ang="0">
                <a:pos x="1114" y="1510"/>
              </a:cxn>
              <a:cxn ang="0">
                <a:pos x="1265" y="1740"/>
              </a:cxn>
              <a:cxn ang="0">
                <a:pos x="1694" y="1455"/>
              </a:cxn>
              <a:cxn ang="0">
                <a:pos x="1846" y="1491"/>
              </a:cxn>
              <a:cxn ang="0">
                <a:pos x="2097" y="1535"/>
              </a:cxn>
              <a:cxn ang="0">
                <a:pos x="1922" y="1552"/>
              </a:cxn>
              <a:cxn ang="0">
                <a:pos x="1460" y="1621"/>
              </a:cxn>
              <a:cxn ang="0">
                <a:pos x="919" y="2350"/>
              </a:cxn>
              <a:cxn ang="0">
                <a:pos x="1238" y="2292"/>
              </a:cxn>
              <a:cxn ang="0">
                <a:pos x="876" y="2412"/>
              </a:cxn>
              <a:cxn ang="0">
                <a:pos x="729" y="2463"/>
              </a:cxn>
              <a:cxn ang="0">
                <a:pos x="930" y="2625"/>
              </a:cxn>
              <a:cxn ang="0">
                <a:pos x="1610" y="2849"/>
              </a:cxn>
              <a:cxn ang="0">
                <a:pos x="214" y="2843"/>
              </a:cxn>
              <a:cxn ang="0">
                <a:pos x="37" y="2762"/>
              </a:cxn>
              <a:cxn ang="0">
                <a:pos x="1634" y="2863"/>
              </a:cxn>
              <a:cxn ang="0">
                <a:pos x="77" y="3059"/>
              </a:cxn>
            </a:cxnLst>
            <a:rect l="0" t="0" r="r" b="b"/>
            <a:pathLst>
              <a:path w="2147" h="3130">
                <a:moveTo>
                  <a:pt x="2117" y="1563"/>
                </a:moveTo>
                <a:lnTo>
                  <a:pt x="2117" y="1563"/>
                </a:lnTo>
                <a:lnTo>
                  <a:pt x="2111" y="1565"/>
                </a:lnTo>
                <a:lnTo>
                  <a:pt x="2105" y="1567"/>
                </a:lnTo>
                <a:lnTo>
                  <a:pt x="2093" y="1569"/>
                </a:lnTo>
                <a:lnTo>
                  <a:pt x="2082" y="1571"/>
                </a:lnTo>
                <a:lnTo>
                  <a:pt x="2078" y="1575"/>
                </a:lnTo>
                <a:lnTo>
                  <a:pt x="2072" y="1578"/>
                </a:lnTo>
                <a:lnTo>
                  <a:pt x="2072" y="1578"/>
                </a:lnTo>
                <a:lnTo>
                  <a:pt x="2066" y="1585"/>
                </a:lnTo>
                <a:lnTo>
                  <a:pt x="2061" y="1593"/>
                </a:lnTo>
                <a:lnTo>
                  <a:pt x="2056" y="1597"/>
                </a:lnTo>
                <a:lnTo>
                  <a:pt x="2052" y="1600"/>
                </a:lnTo>
                <a:lnTo>
                  <a:pt x="2047" y="1602"/>
                </a:lnTo>
                <a:lnTo>
                  <a:pt x="2040" y="1604"/>
                </a:lnTo>
                <a:lnTo>
                  <a:pt x="2040" y="1604"/>
                </a:lnTo>
                <a:lnTo>
                  <a:pt x="2032" y="1602"/>
                </a:lnTo>
                <a:lnTo>
                  <a:pt x="2023" y="1600"/>
                </a:lnTo>
                <a:lnTo>
                  <a:pt x="2014" y="1595"/>
                </a:lnTo>
                <a:lnTo>
                  <a:pt x="2010" y="1592"/>
                </a:lnTo>
                <a:lnTo>
                  <a:pt x="2007" y="1589"/>
                </a:lnTo>
                <a:lnTo>
                  <a:pt x="2007" y="1589"/>
                </a:lnTo>
                <a:lnTo>
                  <a:pt x="2006" y="1590"/>
                </a:lnTo>
                <a:lnTo>
                  <a:pt x="2005" y="1591"/>
                </a:lnTo>
                <a:lnTo>
                  <a:pt x="2003" y="1591"/>
                </a:lnTo>
                <a:lnTo>
                  <a:pt x="2000" y="1592"/>
                </a:lnTo>
                <a:lnTo>
                  <a:pt x="1999" y="1593"/>
                </a:lnTo>
                <a:lnTo>
                  <a:pt x="1999" y="1593"/>
                </a:lnTo>
                <a:lnTo>
                  <a:pt x="1996" y="1601"/>
                </a:lnTo>
                <a:lnTo>
                  <a:pt x="1994" y="1610"/>
                </a:lnTo>
                <a:lnTo>
                  <a:pt x="1989" y="1617"/>
                </a:lnTo>
                <a:lnTo>
                  <a:pt x="1984" y="1625"/>
                </a:lnTo>
                <a:lnTo>
                  <a:pt x="1977" y="1630"/>
                </a:lnTo>
                <a:lnTo>
                  <a:pt x="1969" y="1636"/>
                </a:lnTo>
                <a:lnTo>
                  <a:pt x="1960" y="1639"/>
                </a:lnTo>
                <a:lnTo>
                  <a:pt x="1949" y="1642"/>
                </a:lnTo>
                <a:lnTo>
                  <a:pt x="1949" y="1642"/>
                </a:lnTo>
                <a:lnTo>
                  <a:pt x="1945" y="1640"/>
                </a:lnTo>
                <a:lnTo>
                  <a:pt x="1941" y="1638"/>
                </a:lnTo>
                <a:lnTo>
                  <a:pt x="1936" y="1635"/>
                </a:lnTo>
                <a:lnTo>
                  <a:pt x="1933" y="1631"/>
                </a:lnTo>
                <a:lnTo>
                  <a:pt x="1930" y="1627"/>
                </a:lnTo>
                <a:lnTo>
                  <a:pt x="1928" y="1623"/>
                </a:lnTo>
                <a:lnTo>
                  <a:pt x="1927" y="1617"/>
                </a:lnTo>
                <a:lnTo>
                  <a:pt x="1926" y="1612"/>
                </a:lnTo>
                <a:lnTo>
                  <a:pt x="1926" y="1612"/>
                </a:lnTo>
                <a:lnTo>
                  <a:pt x="1918" y="1611"/>
                </a:lnTo>
                <a:lnTo>
                  <a:pt x="1911" y="1609"/>
                </a:lnTo>
                <a:lnTo>
                  <a:pt x="1902" y="1605"/>
                </a:lnTo>
                <a:lnTo>
                  <a:pt x="1899" y="1602"/>
                </a:lnTo>
                <a:lnTo>
                  <a:pt x="1897" y="1599"/>
                </a:lnTo>
                <a:lnTo>
                  <a:pt x="1897" y="1599"/>
                </a:lnTo>
                <a:lnTo>
                  <a:pt x="1891" y="1602"/>
                </a:lnTo>
                <a:lnTo>
                  <a:pt x="1887" y="1605"/>
                </a:lnTo>
                <a:lnTo>
                  <a:pt x="1883" y="1606"/>
                </a:lnTo>
                <a:lnTo>
                  <a:pt x="1879" y="1607"/>
                </a:lnTo>
                <a:lnTo>
                  <a:pt x="1873" y="1607"/>
                </a:lnTo>
                <a:lnTo>
                  <a:pt x="1869" y="1606"/>
                </a:lnTo>
                <a:lnTo>
                  <a:pt x="1865" y="1605"/>
                </a:lnTo>
                <a:lnTo>
                  <a:pt x="1861" y="1602"/>
                </a:lnTo>
                <a:lnTo>
                  <a:pt x="1854" y="1597"/>
                </a:lnTo>
                <a:lnTo>
                  <a:pt x="1848" y="1590"/>
                </a:lnTo>
                <a:lnTo>
                  <a:pt x="1843" y="1580"/>
                </a:lnTo>
                <a:lnTo>
                  <a:pt x="1841" y="1569"/>
                </a:lnTo>
                <a:lnTo>
                  <a:pt x="1841" y="1569"/>
                </a:lnTo>
                <a:lnTo>
                  <a:pt x="1820" y="1549"/>
                </a:lnTo>
                <a:lnTo>
                  <a:pt x="1809" y="1539"/>
                </a:lnTo>
                <a:lnTo>
                  <a:pt x="1796" y="1531"/>
                </a:lnTo>
                <a:lnTo>
                  <a:pt x="1796" y="1531"/>
                </a:lnTo>
                <a:lnTo>
                  <a:pt x="1792" y="1534"/>
                </a:lnTo>
                <a:lnTo>
                  <a:pt x="1788" y="1536"/>
                </a:lnTo>
                <a:lnTo>
                  <a:pt x="1783" y="1537"/>
                </a:lnTo>
                <a:lnTo>
                  <a:pt x="1780" y="1538"/>
                </a:lnTo>
                <a:lnTo>
                  <a:pt x="1776" y="1537"/>
                </a:lnTo>
                <a:lnTo>
                  <a:pt x="1772" y="1537"/>
                </a:lnTo>
                <a:lnTo>
                  <a:pt x="1764" y="1534"/>
                </a:lnTo>
                <a:lnTo>
                  <a:pt x="1757" y="1529"/>
                </a:lnTo>
                <a:lnTo>
                  <a:pt x="1750" y="1522"/>
                </a:lnTo>
                <a:lnTo>
                  <a:pt x="1739" y="1510"/>
                </a:lnTo>
                <a:lnTo>
                  <a:pt x="1739" y="1510"/>
                </a:lnTo>
                <a:lnTo>
                  <a:pt x="1729" y="1514"/>
                </a:lnTo>
                <a:lnTo>
                  <a:pt x="1719" y="1517"/>
                </a:lnTo>
                <a:lnTo>
                  <a:pt x="1708" y="1519"/>
                </a:lnTo>
                <a:lnTo>
                  <a:pt x="1698" y="1520"/>
                </a:lnTo>
                <a:lnTo>
                  <a:pt x="1686" y="1520"/>
                </a:lnTo>
                <a:lnTo>
                  <a:pt x="1676" y="1519"/>
                </a:lnTo>
                <a:lnTo>
                  <a:pt x="1666" y="1517"/>
                </a:lnTo>
                <a:lnTo>
                  <a:pt x="1656" y="1513"/>
                </a:lnTo>
                <a:lnTo>
                  <a:pt x="1656" y="1513"/>
                </a:lnTo>
                <a:lnTo>
                  <a:pt x="1653" y="1504"/>
                </a:lnTo>
                <a:lnTo>
                  <a:pt x="1647" y="1496"/>
                </a:lnTo>
                <a:lnTo>
                  <a:pt x="1637" y="1484"/>
                </a:lnTo>
                <a:lnTo>
                  <a:pt x="1624" y="1471"/>
                </a:lnTo>
                <a:lnTo>
                  <a:pt x="1612" y="1459"/>
                </a:lnTo>
                <a:lnTo>
                  <a:pt x="1612" y="1459"/>
                </a:lnTo>
                <a:lnTo>
                  <a:pt x="1614" y="1449"/>
                </a:lnTo>
                <a:lnTo>
                  <a:pt x="1615" y="1445"/>
                </a:lnTo>
                <a:lnTo>
                  <a:pt x="1618" y="1442"/>
                </a:lnTo>
                <a:lnTo>
                  <a:pt x="1618" y="1442"/>
                </a:lnTo>
                <a:lnTo>
                  <a:pt x="1585" y="1417"/>
                </a:lnTo>
                <a:lnTo>
                  <a:pt x="1552" y="1392"/>
                </a:lnTo>
                <a:lnTo>
                  <a:pt x="1519" y="1364"/>
                </a:lnTo>
                <a:lnTo>
                  <a:pt x="1487" y="1336"/>
                </a:lnTo>
                <a:lnTo>
                  <a:pt x="1487" y="1336"/>
                </a:lnTo>
                <a:lnTo>
                  <a:pt x="1478" y="1345"/>
                </a:lnTo>
                <a:lnTo>
                  <a:pt x="1474" y="1350"/>
                </a:lnTo>
                <a:lnTo>
                  <a:pt x="1469" y="1353"/>
                </a:lnTo>
                <a:lnTo>
                  <a:pt x="1463" y="1356"/>
                </a:lnTo>
                <a:lnTo>
                  <a:pt x="1457" y="1358"/>
                </a:lnTo>
                <a:lnTo>
                  <a:pt x="1449" y="1358"/>
                </a:lnTo>
                <a:lnTo>
                  <a:pt x="1442" y="1357"/>
                </a:lnTo>
                <a:lnTo>
                  <a:pt x="1442" y="1357"/>
                </a:lnTo>
                <a:lnTo>
                  <a:pt x="1439" y="1353"/>
                </a:lnTo>
                <a:lnTo>
                  <a:pt x="1435" y="1349"/>
                </a:lnTo>
                <a:lnTo>
                  <a:pt x="1429" y="1340"/>
                </a:lnTo>
                <a:lnTo>
                  <a:pt x="1422" y="1332"/>
                </a:lnTo>
                <a:lnTo>
                  <a:pt x="1418" y="1328"/>
                </a:lnTo>
                <a:lnTo>
                  <a:pt x="1414" y="1325"/>
                </a:lnTo>
                <a:lnTo>
                  <a:pt x="1414" y="1325"/>
                </a:lnTo>
                <a:lnTo>
                  <a:pt x="1407" y="1312"/>
                </a:lnTo>
                <a:lnTo>
                  <a:pt x="1399" y="1302"/>
                </a:lnTo>
                <a:lnTo>
                  <a:pt x="1389" y="1290"/>
                </a:lnTo>
                <a:lnTo>
                  <a:pt x="1380" y="1280"/>
                </a:lnTo>
                <a:lnTo>
                  <a:pt x="1369" y="1271"/>
                </a:lnTo>
                <a:lnTo>
                  <a:pt x="1357" y="1261"/>
                </a:lnTo>
                <a:lnTo>
                  <a:pt x="1344" y="1252"/>
                </a:lnTo>
                <a:lnTo>
                  <a:pt x="1331" y="1244"/>
                </a:lnTo>
                <a:lnTo>
                  <a:pt x="1305" y="1228"/>
                </a:lnTo>
                <a:lnTo>
                  <a:pt x="1276" y="1214"/>
                </a:lnTo>
                <a:lnTo>
                  <a:pt x="1219" y="1187"/>
                </a:lnTo>
                <a:lnTo>
                  <a:pt x="1219" y="1187"/>
                </a:lnTo>
                <a:lnTo>
                  <a:pt x="1212" y="1188"/>
                </a:lnTo>
                <a:lnTo>
                  <a:pt x="1205" y="1187"/>
                </a:lnTo>
                <a:lnTo>
                  <a:pt x="1199" y="1186"/>
                </a:lnTo>
                <a:lnTo>
                  <a:pt x="1192" y="1184"/>
                </a:lnTo>
                <a:lnTo>
                  <a:pt x="1178" y="1178"/>
                </a:lnTo>
                <a:lnTo>
                  <a:pt x="1171" y="1177"/>
                </a:lnTo>
                <a:lnTo>
                  <a:pt x="1163" y="1176"/>
                </a:lnTo>
                <a:lnTo>
                  <a:pt x="1163" y="1176"/>
                </a:lnTo>
                <a:lnTo>
                  <a:pt x="1176" y="1193"/>
                </a:lnTo>
                <a:lnTo>
                  <a:pt x="1190" y="1212"/>
                </a:lnTo>
                <a:lnTo>
                  <a:pt x="1220" y="1247"/>
                </a:lnTo>
                <a:lnTo>
                  <a:pt x="1251" y="1282"/>
                </a:lnTo>
                <a:lnTo>
                  <a:pt x="1266" y="1301"/>
                </a:lnTo>
                <a:lnTo>
                  <a:pt x="1280" y="1319"/>
                </a:lnTo>
                <a:lnTo>
                  <a:pt x="1280" y="1319"/>
                </a:lnTo>
                <a:lnTo>
                  <a:pt x="1284" y="1323"/>
                </a:lnTo>
                <a:lnTo>
                  <a:pt x="1288" y="1324"/>
                </a:lnTo>
                <a:lnTo>
                  <a:pt x="1291" y="1325"/>
                </a:lnTo>
                <a:lnTo>
                  <a:pt x="1291" y="1325"/>
                </a:lnTo>
                <a:lnTo>
                  <a:pt x="1306" y="1348"/>
                </a:lnTo>
                <a:lnTo>
                  <a:pt x="1321" y="1370"/>
                </a:lnTo>
                <a:lnTo>
                  <a:pt x="1352" y="1414"/>
                </a:lnTo>
                <a:lnTo>
                  <a:pt x="1383" y="1458"/>
                </a:lnTo>
                <a:lnTo>
                  <a:pt x="1398" y="1480"/>
                </a:lnTo>
                <a:lnTo>
                  <a:pt x="1412" y="1504"/>
                </a:lnTo>
                <a:lnTo>
                  <a:pt x="1412" y="1504"/>
                </a:lnTo>
                <a:lnTo>
                  <a:pt x="1426" y="1502"/>
                </a:lnTo>
                <a:lnTo>
                  <a:pt x="1437" y="1503"/>
                </a:lnTo>
                <a:lnTo>
                  <a:pt x="1449" y="1504"/>
                </a:lnTo>
                <a:lnTo>
                  <a:pt x="1460" y="1507"/>
                </a:lnTo>
                <a:lnTo>
                  <a:pt x="1471" y="1511"/>
                </a:lnTo>
                <a:lnTo>
                  <a:pt x="1479" y="1517"/>
                </a:lnTo>
                <a:lnTo>
                  <a:pt x="1487" y="1523"/>
                </a:lnTo>
                <a:lnTo>
                  <a:pt x="1493" y="1531"/>
                </a:lnTo>
                <a:lnTo>
                  <a:pt x="1498" y="1538"/>
                </a:lnTo>
                <a:lnTo>
                  <a:pt x="1502" y="1547"/>
                </a:lnTo>
                <a:lnTo>
                  <a:pt x="1504" y="1555"/>
                </a:lnTo>
                <a:lnTo>
                  <a:pt x="1504" y="1564"/>
                </a:lnTo>
                <a:lnTo>
                  <a:pt x="1502" y="1572"/>
                </a:lnTo>
                <a:lnTo>
                  <a:pt x="1498" y="1581"/>
                </a:lnTo>
                <a:lnTo>
                  <a:pt x="1492" y="1590"/>
                </a:lnTo>
                <a:lnTo>
                  <a:pt x="1485" y="1597"/>
                </a:lnTo>
                <a:lnTo>
                  <a:pt x="1485" y="1597"/>
                </a:lnTo>
                <a:lnTo>
                  <a:pt x="1490" y="1604"/>
                </a:lnTo>
                <a:lnTo>
                  <a:pt x="1494" y="1610"/>
                </a:lnTo>
                <a:lnTo>
                  <a:pt x="1496" y="1616"/>
                </a:lnTo>
                <a:lnTo>
                  <a:pt x="1496" y="1623"/>
                </a:lnTo>
                <a:lnTo>
                  <a:pt x="1495" y="1629"/>
                </a:lnTo>
                <a:lnTo>
                  <a:pt x="1492" y="1635"/>
                </a:lnTo>
                <a:lnTo>
                  <a:pt x="1489" y="1640"/>
                </a:lnTo>
                <a:lnTo>
                  <a:pt x="1485" y="1645"/>
                </a:lnTo>
                <a:lnTo>
                  <a:pt x="1479" y="1648"/>
                </a:lnTo>
                <a:lnTo>
                  <a:pt x="1474" y="1652"/>
                </a:lnTo>
                <a:lnTo>
                  <a:pt x="1467" y="1653"/>
                </a:lnTo>
                <a:lnTo>
                  <a:pt x="1462" y="1653"/>
                </a:lnTo>
                <a:lnTo>
                  <a:pt x="1456" y="1651"/>
                </a:lnTo>
                <a:lnTo>
                  <a:pt x="1449" y="1646"/>
                </a:lnTo>
                <a:lnTo>
                  <a:pt x="1444" y="1641"/>
                </a:lnTo>
                <a:lnTo>
                  <a:pt x="1440" y="1634"/>
                </a:lnTo>
                <a:lnTo>
                  <a:pt x="1440" y="1634"/>
                </a:lnTo>
                <a:lnTo>
                  <a:pt x="1427" y="1638"/>
                </a:lnTo>
                <a:lnTo>
                  <a:pt x="1413" y="1641"/>
                </a:lnTo>
                <a:lnTo>
                  <a:pt x="1399" y="1641"/>
                </a:lnTo>
                <a:lnTo>
                  <a:pt x="1385" y="1640"/>
                </a:lnTo>
                <a:lnTo>
                  <a:pt x="1379" y="1638"/>
                </a:lnTo>
                <a:lnTo>
                  <a:pt x="1372" y="1636"/>
                </a:lnTo>
                <a:lnTo>
                  <a:pt x="1367" y="1632"/>
                </a:lnTo>
                <a:lnTo>
                  <a:pt x="1361" y="1629"/>
                </a:lnTo>
                <a:lnTo>
                  <a:pt x="1356" y="1625"/>
                </a:lnTo>
                <a:lnTo>
                  <a:pt x="1352" y="1621"/>
                </a:lnTo>
                <a:lnTo>
                  <a:pt x="1349" y="1615"/>
                </a:lnTo>
                <a:lnTo>
                  <a:pt x="1346" y="1610"/>
                </a:lnTo>
                <a:lnTo>
                  <a:pt x="1346" y="1610"/>
                </a:lnTo>
                <a:lnTo>
                  <a:pt x="1345" y="1605"/>
                </a:lnTo>
                <a:lnTo>
                  <a:pt x="1346" y="1599"/>
                </a:lnTo>
                <a:lnTo>
                  <a:pt x="1348" y="1595"/>
                </a:lnTo>
                <a:lnTo>
                  <a:pt x="1350" y="1590"/>
                </a:lnTo>
                <a:lnTo>
                  <a:pt x="1352" y="1584"/>
                </a:lnTo>
                <a:lnTo>
                  <a:pt x="1354" y="1578"/>
                </a:lnTo>
                <a:lnTo>
                  <a:pt x="1355" y="1571"/>
                </a:lnTo>
                <a:lnTo>
                  <a:pt x="1355" y="1563"/>
                </a:lnTo>
                <a:lnTo>
                  <a:pt x="1355" y="1563"/>
                </a:lnTo>
                <a:lnTo>
                  <a:pt x="1360" y="1555"/>
                </a:lnTo>
                <a:lnTo>
                  <a:pt x="1367" y="1549"/>
                </a:lnTo>
                <a:lnTo>
                  <a:pt x="1381" y="1535"/>
                </a:lnTo>
                <a:lnTo>
                  <a:pt x="1381" y="1535"/>
                </a:lnTo>
                <a:lnTo>
                  <a:pt x="1346" y="1487"/>
                </a:lnTo>
                <a:lnTo>
                  <a:pt x="1311" y="1438"/>
                </a:lnTo>
                <a:lnTo>
                  <a:pt x="1276" y="1390"/>
                </a:lnTo>
                <a:lnTo>
                  <a:pt x="1239" y="1343"/>
                </a:lnTo>
                <a:lnTo>
                  <a:pt x="1203" y="1297"/>
                </a:lnTo>
                <a:lnTo>
                  <a:pt x="1166" y="1251"/>
                </a:lnTo>
                <a:lnTo>
                  <a:pt x="1127" y="1207"/>
                </a:lnTo>
                <a:lnTo>
                  <a:pt x="1087" y="1163"/>
                </a:lnTo>
                <a:lnTo>
                  <a:pt x="1087" y="1163"/>
                </a:lnTo>
                <a:lnTo>
                  <a:pt x="1077" y="1165"/>
                </a:lnTo>
                <a:lnTo>
                  <a:pt x="1066" y="1165"/>
                </a:lnTo>
                <a:lnTo>
                  <a:pt x="1041" y="1163"/>
                </a:lnTo>
                <a:lnTo>
                  <a:pt x="1030" y="1163"/>
                </a:lnTo>
                <a:lnTo>
                  <a:pt x="1017" y="1165"/>
                </a:lnTo>
                <a:lnTo>
                  <a:pt x="1005" y="1166"/>
                </a:lnTo>
                <a:lnTo>
                  <a:pt x="993" y="1168"/>
                </a:lnTo>
                <a:lnTo>
                  <a:pt x="993" y="1168"/>
                </a:lnTo>
                <a:lnTo>
                  <a:pt x="996" y="1173"/>
                </a:lnTo>
                <a:lnTo>
                  <a:pt x="997" y="1178"/>
                </a:lnTo>
                <a:lnTo>
                  <a:pt x="1000" y="1188"/>
                </a:lnTo>
                <a:lnTo>
                  <a:pt x="1002" y="1199"/>
                </a:lnTo>
                <a:lnTo>
                  <a:pt x="1004" y="1203"/>
                </a:lnTo>
                <a:lnTo>
                  <a:pt x="1006" y="1208"/>
                </a:lnTo>
                <a:lnTo>
                  <a:pt x="1006" y="1208"/>
                </a:lnTo>
                <a:lnTo>
                  <a:pt x="1017" y="1214"/>
                </a:lnTo>
                <a:lnTo>
                  <a:pt x="1027" y="1218"/>
                </a:lnTo>
                <a:lnTo>
                  <a:pt x="1049" y="1226"/>
                </a:lnTo>
                <a:lnTo>
                  <a:pt x="1071" y="1231"/>
                </a:lnTo>
                <a:lnTo>
                  <a:pt x="1096" y="1236"/>
                </a:lnTo>
                <a:lnTo>
                  <a:pt x="1096" y="1236"/>
                </a:lnTo>
                <a:lnTo>
                  <a:pt x="1109" y="1266"/>
                </a:lnTo>
                <a:lnTo>
                  <a:pt x="1122" y="1297"/>
                </a:lnTo>
                <a:lnTo>
                  <a:pt x="1133" y="1328"/>
                </a:lnTo>
                <a:lnTo>
                  <a:pt x="1146" y="1359"/>
                </a:lnTo>
                <a:lnTo>
                  <a:pt x="1146" y="1359"/>
                </a:lnTo>
                <a:lnTo>
                  <a:pt x="1144" y="1367"/>
                </a:lnTo>
                <a:lnTo>
                  <a:pt x="1140" y="1374"/>
                </a:lnTo>
                <a:lnTo>
                  <a:pt x="1140" y="1374"/>
                </a:lnTo>
                <a:lnTo>
                  <a:pt x="1157" y="1409"/>
                </a:lnTo>
                <a:lnTo>
                  <a:pt x="1172" y="1444"/>
                </a:lnTo>
                <a:lnTo>
                  <a:pt x="1201" y="1517"/>
                </a:lnTo>
                <a:lnTo>
                  <a:pt x="1216" y="1553"/>
                </a:lnTo>
                <a:lnTo>
                  <a:pt x="1231" y="1590"/>
                </a:lnTo>
                <a:lnTo>
                  <a:pt x="1246" y="1625"/>
                </a:lnTo>
                <a:lnTo>
                  <a:pt x="1263" y="1658"/>
                </a:lnTo>
                <a:lnTo>
                  <a:pt x="1263" y="1658"/>
                </a:lnTo>
                <a:lnTo>
                  <a:pt x="1279" y="1710"/>
                </a:lnTo>
                <a:lnTo>
                  <a:pt x="1295" y="1759"/>
                </a:lnTo>
                <a:lnTo>
                  <a:pt x="1304" y="1782"/>
                </a:lnTo>
                <a:lnTo>
                  <a:pt x="1312" y="1805"/>
                </a:lnTo>
                <a:lnTo>
                  <a:pt x="1322" y="1827"/>
                </a:lnTo>
                <a:lnTo>
                  <a:pt x="1334" y="1850"/>
                </a:lnTo>
                <a:lnTo>
                  <a:pt x="1334" y="1850"/>
                </a:lnTo>
                <a:lnTo>
                  <a:pt x="1338" y="1866"/>
                </a:lnTo>
                <a:lnTo>
                  <a:pt x="1342" y="1882"/>
                </a:lnTo>
                <a:lnTo>
                  <a:pt x="1353" y="1913"/>
                </a:lnTo>
                <a:lnTo>
                  <a:pt x="1365" y="1944"/>
                </a:lnTo>
                <a:lnTo>
                  <a:pt x="1379" y="1977"/>
                </a:lnTo>
                <a:lnTo>
                  <a:pt x="1379" y="1977"/>
                </a:lnTo>
                <a:lnTo>
                  <a:pt x="1391" y="2011"/>
                </a:lnTo>
                <a:lnTo>
                  <a:pt x="1404" y="2047"/>
                </a:lnTo>
                <a:lnTo>
                  <a:pt x="1429" y="2117"/>
                </a:lnTo>
                <a:lnTo>
                  <a:pt x="1455" y="2189"/>
                </a:lnTo>
                <a:lnTo>
                  <a:pt x="1469" y="2223"/>
                </a:lnTo>
                <a:lnTo>
                  <a:pt x="1482" y="2258"/>
                </a:lnTo>
                <a:lnTo>
                  <a:pt x="1482" y="2258"/>
                </a:lnTo>
                <a:lnTo>
                  <a:pt x="1496" y="2310"/>
                </a:lnTo>
                <a:lnTo>
                  <a:pt x="1511" y="2362"/>
                </a:lnTo>
                <a:lnTo>
                  <a:pt x="1527" y="2413"/>
                </a:lnTo>
                <a:lnTo>
                  <a:pt x="1545" y="2463"/>
                </a:lnTo>
                <a:lnTo>
                  <a:pt x="1577" y="2564"/>
                </a:lnTo>
                <a:lnTo>
                  <a:pt x="1593" y="2613"/>
                </a:lnTo>
                <a:lnTo>
                  <a:pt x="1608" y="2664"/>
                </a:lnTo>
                <a:lnTo>
                  <a:pt x="1608" y="2664"/>
                </a:lnTo>
                <a:lnTo>
                  <a:pt x="1613" y="2664"/>
                </a:lnTo>
                <a:lnTo>
                  <a:pt x="1619" y="2666"/>
                </a:lnTo>
                <a:lnTo>
                  <a:pt x="1625" y="2668"/>
                </a:lnTo>
                <a:lnTo>
                  <a:pt x="1629" y="2671"/>
                </a:lnTo>
                <a:lnTo>
                  <a:pt x="1633" y="2674"/>
                </a:lnTo>
                <a:lnTo>
                  <a:pt x="1638" y="2679"/>
                </a:lnTo>
                <a:lnTo>
                  <a:pt x="1644" y="2689"/>
                </a:lnTo>
                <a:lnTo>
                  <a:pt x="1651" y="2700"/>
                </a:lnTo>
                <a:lnTo>
                  <a:pt x="1655" y="2712"/>
                </a:lnTo>
                <a:lnTo>
                  <a:pt x="1662" y="2733"/>
                </a:lnTo>
                <a:lnTo>
                  <a:pt x="1662" y="2733"/>
                </a:lnTo>
                <a:lnTo>
                  <a:pt x="1668" y="2733"/>
                </a:lnTo>
                <a:lnTo>
                  <a:pt x="1672" y="2731"/>
                </a:lnTo>
                <a:lnTo>
                  <a:pt x="1679" y="2728"/>
                </a:lnTo>
                <a:lnTo>
                  <a:pt x="1687" y="2723"/>
                </a:lnTo>
                <a:lnTo>
                  <a:pt x="1694" y="2720"/>
                </a:lnTo>
                <a:lnTo>
                  <a:pt x="1694" y="2720"/>
                </a:lnTo>
                <a:lnTo>
                  <a:pt x="1691" y="2713"/>
                </a:lnTo>
                <a:lnTo>
                  <a:pt x="1687" y="2704"/>
                </a:lnTo>
                <a:lnTo>
                  <a:pt x="1682" y="2687"/>
                </a:lnTo>
                <a:lnTo>
                  <a:pt x="1682" y="2687"/>
                </a:lnTo>
                <a:lnTo>
                  <a:pt x="1683" y="2684"/>
                </a:lnTo>
                <a:lnTo>
                  <a:pt x="1685" y="2681"/>
                </a:lnTo>
                <a:lnTo>
                  <a:pt x="1690" y="2677"/>
                </a:lnTo>
                <a:lnTo>
                  <a:pt x="1696" y="2675"/>
                </a:lnTo>
                <a:lnTo>
                  <a:pt x="1703" y="2674"/>
                </a:lnTo>
                <a:lnTo>
                  <a:pt x="1710" y="2675"/>
                </a:lnTo>
                <a:lnTo>
                  <a:pt x="1717" y="2676"/>
                </a:lnTo>
                <a:lnTo>
                  <a:pt x="1723" y="2679"/>
                </a:lnTo>
                <a:lnTo>
                  <a:pt x="1729" y="2683"/>
                </a:lnTo>
                <a:lnTo>
                  <a:pt x="1729" y="2683"/>
                </a:lnTo>
                <a:lnTo>
                  <a:pt x="1733" y="2698"/>
                </a:lnTo>
                <a:lnTo>
                  <a:pt x="1738" y="2714"/>
                </a:lnTo>
                <a:lnTo>
                  <a:pt x="1750" y="2743"/>
                </a:lnTo>
                <a:lnTo>
                  <a:pt x="1755" y="2758"/>
                </a:lnTo>
                <a:lnTo>
                  <a:pt x="1759" y="2772"/>
                </a:lnTo>
                <a:lnTo>
                  <a:pt x="1762" y="2787"/>
                </a:lnTo>
                <a:lnTo>
                  <a:pt x="1763" y="2802"/>
                </a:lnTo>
                <a:lnTo>
                  <a:pt x="1763" y="2802"/>
                </a:lnTo>
                <a:lnTo>
                  <a:pt x="1757" y="2805"/>
                </a:lnTo>
                <a:lnTo>
                  <a:pt x="1752" y="2807"/>
                </a:lnTo>
                <a:lnTo>
                  <a:pt x="1747" y="2808"/>
                </a:lnTo>
                <a:lnTo>
                  <a:pt x="1742" y="2808"/>
                </a:lnTo>
                <a:lnTo>
                  <a:pt x="1737" y="2808"/>
                </a:lnTo>
                <a:lnTo>
                  <a:pt x="1733" y="2807"/>
                </a:lnTo>
                <a:lnTo>
                  <a:pt x="1729" y="2805"/>
                </a:lnTo>
                <a:lnTo>
                  <a:pt x="1724" y="2803"/>
                </a:lnTo>
                <a:lnTo>
                  <a:pt x="1718" y="2796"/>
                </a:lnTo>
                <a:lnTo>
                  <a:pt x="1712" y="2788"/>
                </a:lnTo>
                <a:lnTo>
                  <a:pt x="1706" y="2779"/>
                </a:lnTo>
                <a:lnTo>
                  <a:pt x="1703" y="2770"/>
                </a:lnTo>
                <a:lnTo>
                  <a:pt x="1703" y="2770"/>
                </a:lnTo>
                <a:lnTo>
                  <a:pt x="1699" y="2771"/>
                </a:lnTo>
                <a:lnTo>
                  <a:pt x="1692" y="2772"/>
                </a:lnTo>
                <a:lnTo>
                  <a:pt x="1687" y="2773"/>
                </a:lnTo>
                <a:lnTo>
                  <a:pt x="1684" y="2772"/>
                </a:lnTo>
                <a:lnTo>
                  <a:pt x="1684" y="2772"/>
                </a:lnTo>
                <a:lnTo>
                  <a:pt x="1684" y="2778"/>
                </a:lnTo>
                <a:lnTo>
                  <a:pt x="1684" y="2783"/>
                </a:lnTo>
                <a:lnTo>
                  <a:pt x="1686" y="2789"/>
                </a:lnTo>
                <a:lnTo>
                  <a:pt x="1688" y="2793"/>
                </a:lnTo>
                <a:lnTo>
                  <a:pt x="1693" y="2802"/>
                </a:lnTo>
                <a:lnTo>
                  <a:pt x="1694" y="2807"/>
                </a:lnTo>
                <a:lnTo>
                  <a:pt x="1694" y="2812"/>
                </a:lnTo>
                <a:lnTo>
                  <a:pt x="1694" y="2812"/>
                </a:lnTo>
                <a:lnTo>
                  <a:pt x="1693" y="2819"/>
                </a:lnTo>
                <a:lnTo>
                  <a:pt x="1690" y="2823"/>
                </a:lnTo>
                <a:lnTo>
                  <a:pt x="1686" y="2825"/>
                </a:lnTo>
                <a:lnTo>
                  <a:pt x="1682" y="2827"/>
                </a:lnTo>
                <a:lnTo>
                  <a:pt x="1673" y="2832"/>
                </a:lnTo>
                <a:lnTo>
                  <a:pt x="1670" y="2835"/>
                </a:lnTo>
                <a:lnTo>
                  <a:pt x="1667" y="2839"/>
                </a:lnTo>
                <a:lnTo>
                  <a:pt x="1667" y="2839"/>
                </a:lnTo>
                <a:lnTo>
                  <a:pt x="1669" y="2846"/>
                </a:lnTo>
                <a:lnTo>
                  <a:pt x="1672" y="2856"/>
                </a:lnTo>
                <a:lnTo>
                  <a:pt x="1682" y="2884"/>
                </a:lnTo>
                <a:lnTo>
                  <a:pt x="1682" y="2884"/>
                </a:lnTo>
                <a:lnTo>
                  <a:pt x="1688" y="2899"/>
                </a:lnTo>
                <a:lnTo>
                  <a:pt x="1694" y="2916"/>
                </a:lnTo>
                <a:lnTo>
                  <a:pt x="1710" y="2949"/>
                </a:lnTo>
                <a:lnTo>
                  <a:pt x="1727" y="2982"/>
                </a:lnTo>
                <a:lnTo>
                  <a:pt x="1734" y="2997"/>
                </a:lnTo>
                <a:lnTo>
                  <a:pt x="1739" y="3009"/>
                </a:lnTo>
                <a:lnTo>
                  <a:pt x="1739" y="3009"/>
                </a:lnTo>
                <a:lnTo>
                  <a:pt x="1744" y="3025"/>
                </a:lnTo>
                <a:lnTo>
                  <a:pt x="1746" y="3033"/>
                </a:lnTo>
                <a:lnTo>
                  <a:pt x="1747" y="3042"/>
                </a:lnTo>
                <a:lnTo>
                  <a:pt x="1746" y="3049"/>
                </a:lnTo>
                <a:lnTo>
                  <a:pt x="1743" y="3055"/>
                </a:lnTo>
                <a:lnTo>
                  <a:pt x="1740" y="3059"/>
                </a:lnTo>
                <a:lnTo>
                  <a:pt x="1737" y="3061"/>
                </a:lnTo>
                <a:lnTo>
                  <a:pt x="1733" y="3063"/>
                </a:lnTo>
                <a:lnTo>
                  <a:pt x="1729" y="3065"/>
                </a:lnTo>
                <a:lnTo>
                  <a:pt x="1729" y="3065"/>
                </a:lnTo>
                <a:lnTo>
                  <a:pt x="1731" y="3077"/>
                </a:lnTo>
                <a:lnTo>
                  <a:pt x="1732" y="3088"/>
                </a:lnTo>
                <a:lnTo>
                  <a:pt x="1733" y="3113"/>
                </a:lnTo>
                <a:lnTo>
                  <a:pt x="1733" y="3113"/>
                </a:lnTo>
                <a:lnTo>
                  <a:pt x="1728" y="3120"/>
                </a:lnTo>
                <a:lnTo>
                  <a:pt x="1722" y="3125"/>
                </a:lnTo>
                <a:lnTo>
                  <a:pt x="1718" y="3128"/>
                </a:lnTo>
                <a:lnTo>
                  <a:pt x="1713" y="3129"/>
                </a:lnTo>
                <a:lnTo>
                  <a:pt x="1707" y="3130"/>
                </a:lnTo>
                <a:lnTo>
                  <a:pt x="1702" y="3129"/>
                </a:lnTo>
                <a:lnTo>
                  <a:pt x="1698" y="3127"/>
                </a:lnTo>
                <a:lnTo>
                  <a:pt x="1692" y="3125"/>
                </a:lnTo>
                <a:lnTo>
                  <a:pt x="1688" y="3121"/>
                </a:lnTo>
                <a:lnTo>
                  <a:pt x="1684" y="3118"/>
                </a:lnTo>
                <a:lnTo>
                  <a:pt x="1675" y="3107"/>
                </a:lnTo>
                <a:lnTo>
                  <a:pt x="1669" y="3096"/>
                </a:lnTo>
                <a:lnTo>
                  <a:pt x="1662" y="3084"/>
                </a:lnTo>
                <a:lnTo>
                  <a:pt x="1662" y="3084"/>
                </a:lnTo>
                <a:lnTo>
                  <a:pt x="1657" y="3084"/>
                </a:lnTo>
                <a:lnTo>
                  <a:pt x="1653" y="3085"/>
                </a:lnTo>
                <a:lnTo>
                  <a:pt x="1646" y="3090"/>
                </a:lnTo>
                <a:lnTo>
                  <a:pt x="1646" y="3090"/>
                </a:lnTo>
                <a:lnTo>
                  <a:pt x="1642" y="3088"/>
                </a:lnTo>
                <a:lnTo>
                  <a:pt x="1638" y="3084"/>
                </a:lnTo>
                <a:lnTo>
                  <a:pt x="1631" y="3078"/>
                </a:lnTo>
                <a:lnTo>
                  <a:pt x="1626" y="3070"/>
                </a:lnTo>
                <a:lnTo>
                  <a:pt x="1623" y="3067"/>
                </a:lnTo>
                <a:lnTo>
                  <a:pt x="1618" y="3065"/>
                </a:lnTo>
                <a:lnTo>
                  <a:pt x="1618" y="3065"/>
                </a:lnTo>
                <a:lnTo>
                  <a:pt x="1610" y="3038"/>
                </a:lnTo>
                <a:lnTo>
                  <a:pt x="1600" y="3013"/>
                </a:lnTo>
                <a:lnTo>
                  <a:pt x="1590" y="2987"/>
                </a:lnTo>
                <a:lnTo>
                  <a:pt x="1579" y="2963"/>
                </a:lnTo>
                <a:lnTo>
                  <a:pt x="1554" y="2916"/>
                </a:lnTo>
                <a:lnTo>
                  <a:pt x="1531" y="2869"/>
                </a:lnTo>
                <a:lnTo>
                  <a:pt x="1531" y="2869"/>
                </a:lnTo>
                <a:lnTo>
                  <a:pt x="1519" y="2869"/>
                </a:lnTo>
                <a:lnTo>
                  <a:pt x="1510" y="2867"/>
                </a:lnTo>
                <a:lnTo>
                  <a:pt x="1510" y="2867"/>
                </a:lnTo>
                <a:lnTo>
                  <a:pt x="1500" y="2850"/>
                </a:lnTo>
                <a:lnTo>
                  <a:pt x="1490" y="2832"/>
                </a:lnTo>
                <a:lnTo>
                  <a:pt x="1481" y="2812"/>
                </a:lnTo>
                <a:lnTo>
                  <a:pt x="1474" y="2793"/>
                </a:lnTo>
                <a:lnTo>
                  <a:pt x="1459" y="2756"/>
                </a:lnTo>
                <a:lnTo>
                  <a:pt x="1451" y="2737"/>
                </a:lnTo>
                <a:lnTo>
                  <a:pt x="1444" y="2720"/>
                </a:lnTo>
                <a:lnTo>
                  <a:pt x="1444" y="2720"/>
                </a:lnTo>
                <a:lnTo>
                  <a:pt x="1445" y="2715"/>
                </a:lnTo>
                <a:lnTo>
                  <a:pt x="1447" y="2711"/>
                </a:lnTo>
                <a:lnTo>
                  <a:pt x="1450" y="2706"/>
                </a:lnTo>
                <a:lnTo>
                  <a:pt x="1457" y="2703"/>
                </a:lnTo>
                <a:lnTo>
                  <a:pt x="1457" y="2703"/>
                </a:lnTo>
                <a:lnTo>
                  <a:pt x="1442" y="2672"/>
                </a:lnTo>
                <a:lnTo>
                  <a:pt x="1429" y="2641"/>
                </a:lnTo>
                <a:lnTo>
                  <a:pt x="1418" y="2610"/>
                </a:lnTo>
                <a:lnTo>
                  <a:pt x="1409" y="2579"/>
                </a:lnTo>
                <a:lnTo>
                  <a:pt x="1390" y="2514"/>
                </a:lnTo>
                <a:lnTo>
                  <a:pt x="1381" y="2480"/>
                </a:lnTo>
                <a:lnTo>
                  <a:pt x="1370" y="2446"/>
                </a:lnTo>
                <a:lnTo>
                  <a:pt x="1370" y="2446"/>
                </a:lnTo>
                <a:lnTo>
                  <a:pt x="1318" y="2431"/>
                </a:lnTo>
                <a:lnTo>
                  <a:pt x="1264" y="2416"/>
                </a:lnTo>
                <a:lnTo>
                  <a:pt x="1155" y="2389"/>
                </a:lnTo>
                <a:lnTo>
                  <a:pt x="1155" y="2389"/>
                </a:lnTo>
                <a:lnTo>
                  <a:pt x="1140" y="2385"/>
                </a:lnTo>
                <a:lnTo>
                  <a:pt x="1125" y="2380"/>
                </a:lnTo>
                <a:lnTo>
                  <a:pt x="1110" y="2376"/>
                </a:lnTo>
                <a:lnTo>
                  <a:pt x="1096" y="2372"/>
                </a:lnTo>
                <a:lnTo>
                  <a:pt x="1096" y="2372"/>
                </a:lnTo>
                <a:lnTo>
                  <a:pt x="1081" y="2371"/>
                </a:lnTo>
                <a:lnTo>
                  <a:pt x="1066" y="2370"/>
                </a:lnTo>
                <a:lnTo>
                  <a:pt x="1035" y="2372"/>
                </a:lnTo>
                <a:lnTo>
                  <a:pt x="1003" y="2374"/>
                </a:lnTo>
                <a:lnTo>
                  <a:pt x="971" y="2377"/>
                </a:lnTo>
                <a:lnTo>
                  <a:pt x="971" y="2377"/>
                </a:lnTo>
                <a:lnTo>
                  <a:pt x="970" y="2382"/>
                </a:lnTo>
                <a:lnTo>
                  <a:pt x="970" y="2388"/>
                </a:lnTo>
                <a:lnTo>
                  <a:pt x="971" y="2404"/>
                </a:lnTo>
                <a:lnTo>
                  <a:pt x="971" y="2404"/>
                </a:lnTo>
                <a:lnTo>
                  <a:pt x="977" y="2409"/>
                </a:lnTo>
                <a:lnTo>
                  <a:pt x="983" y="2415"/>
                </a:lnTo>
                <a:lnTo>
                  <a:pt x="988" y="2423"/>
                </a:lnTo>
                <a:lnTo>
                  <a:pt x="991" y="2430"/>
                </a:lnTo>
                <a:lnTo>
                  <a:pt x="994" y="2440"/>
                </a:lnTo>
                <a:lnTo>
                  <a:pt x="995" y="2449"/>
                </a:lnTo>
                <a:lnTo>
                  <a:pt x="996" y="2459"/>
                </a:lnTo>
                <a:lnTo>
                  <a:pt x="995" y="2469"/>
                </a:lnTo>
                <a:lnTo>
                  <a:pt x="994" y="2477"/>
                </a:lnTo>
                <a:lnTo>
                  <a:pt x="992" y="2487"/>
                </a:lnTo>
                <a:lnTo>
                  <a:pt x="988" y="2494"/>
                </a:lnTo>
                <a:lnTo>
                  <a:pt x="983" y="2502"/>
                </a:lnTo>
                <a:lnTo>
                  <a:pt x="978" y="2507"/>
                </a:lnTo>
                <a:lnTo>
                  <a:pt x="972" y="2511"/>
                </a:lnTo>
                <a:lnTo>
                  <a:pt x="964" y="2514"/>
                </a:lnTo>
                <a:lnTo>
                  <a:pt x="956" y="2515"/>
                </a:lnTo>
                <a:lnTo>
                  <a:pt x="956" y="2515"/>
                </a:lnTo>
                <a:lnTo>
                  <a:pt x="954" y="2524"/>
                </a:lnTo>
                <a:lnTo>
                  <a:pt x="951" y="2535"/>
                </a:lnTo>
                <a:lnTo>
                  <a:pt x="951" y="2546"/>
                </a:lnTo>
                <a:lnTo>
                  <a:pt x="951" y="2558"/>
                </a:lnTo>
                <a:lnTo>
                  <a:pt x="952" y="2603"/>
                </a:lnTo>
                <a:lnTo>
                  <a:pt x="952" y="2613"/>
                </a:lnTo>
                <a:lnTo>
                  <a:pt x="951" y="2624"/>
                </a:lnTo>
                <a:lnTo>
                  <a:pt x="950" y="2635"/>
                </a:lnTo>
                <a:lnTo>
                  <a:pt x="947" y="2644"/>
                </a:lnTo>
                <a:lnTo>
                  <a:pt x="944" y="2653"/>
                </a:lnTo>
                <a:lnTo>
                  <a:pt x="939" y="2660"/>
                </a:lnTo>
                <a:lnTo>
                  <a:pt x="932" y="2668"/>
                </a:lnTo>
                <a:lnTo>
                  <a:pt x="924" y="2674"/>
                </a:lnTo>
                <a:lnTo>
                  <a:pt x="924" y="2674"/>
                </a:lnTo>
                <a:lnTo>
                  <a:pt x="924" y="2682"/>
                </a:lnTo>
                <a:lnTo>
                  <a:pt x="922" y="2688"/>
                </a:lnTo>
                <a:lnTo>
                  <a:pt x="919" y="2695"/>
                </a:lnTo>
                <a:lnTo>
                  <a:pt x="915" y="2701"/>
                </a:lnTo>
                <a:lnTo>
                  <a:pt x="909" y="2705"/>
                </a:lnTo>
                <a:lnTo>
                  <a:pt x="902" y="2710"/>
                </a:lnTo>
                <a:lnTo>
                  <a:pt x="895" y="2713"/>
                </a:lnTo>
                <a:lnTo>
                  <a:pt x="887" y="2715"/>
                </a:lnTo>
                <a:lnTo>
                  <a:pt x="880" y="2716"/>
                </a:lnTo>
                <a:lnTo>
                  <a:pt x="872" y="2715"/>
                </a:lnTo>
                <a:lnTo>
                  <a:pt x="865" y="2713"/>
                </a:lnTo>
                <a:lnTo>
                  <a:pt x="858" y="2710"/>
                </a:lnTo>
                <a:lnTo>
                  <a:pt x="853" y="2705"/>
                </a:lnTo>
                <a:lnTo>
                  <a:pt x="848" y="2699"/>
                </a:lnTo>
                <a:lnTo>
                  <a:pt x="844" y="2690"/>
                </a:lnTo>
                <a:lnTo>
                  <a:pt x="843" y="2681"/>
                </a:lnTo>
                <a:lnTo>
                  <a:pt x="843" y="2681"/>
                </a:lnTo>
                <a:lnTo>
                  <a:pt x="838" y="2680"/>
                </a:lnTo>
                <a:lnTo>
                  <a:pt x="833" y="2679"/>
                </a:lnTo>
                <a:lnTo>
                  <a:pt x="825" y="2676"/>
                </a:lnTo>
                <a:lnTo>
                  <a:pt x="818" y="2676"/>
                </a:lnTo>
                <a:lnTo>
                  <a:pt x="818" y="2676"/>
                </a:lnTo>
                <a:lnTo>
                  <a:pt x="813" y="2670"/>
                </a:lnTo>
                <a:lnTo>
                  <a:pt x="811" y="2662"/>
                </a:lnTo>
                <a:lnTo>
                  <a:pt x="805" y="2649"/>
                </a:lnTo>
                <a:lnTo>
                  <a:pt x="805" y="2649"/>
                </a:lnTo>
                <a:lnTo>
                  <a:pt x="808" y="2641"/>
                </a:lnTo>
                <a:lnTo>
                  <a:pt x="810" y="2634"/>
                </a:lnTo>
                <a:lnTo>
                  <a:pt x="813" y="2616"/>
                </a:lnTo>
                <a:lnTo>
                  <a:pt x="814" y="2597"/>
                </a:lnTo>
                <a:lnTo>
                  <a:pt x="814" y="2579"/>
                </a:lnTo>
                <a:lnTo>
                  <a:pt x="812" y="2541"/>
                </a:lnTo>
                <a:lnTo>
                  <a:pt x="811" y="2510"/>
                </a:lnTo>
                <a:lnTo>
                  <a:pt x="811" y="2510"/>
                </a:lnTo>
                <a:lnTo>
                  <a:pt x="806" y="2505"/>
                </a:lnTo>
                <a:lnTo>
                  <a:pt x="799" y="2499"/>
                </a:lnTo>
                <a:lnTo>
                  <a:pt x="796" y="2494"/>
                </a:lnTo>
                <a:lnTo>
                  <a:pt x="793" y="2489"/>
                </a:lnTo>
                <a:lnTo>
                  <a:pt x="791" y="2484"/>
                </a:lnTo>
                <a:lnTo>
                  <a:pt x="790" y="2478"/>
                </a:lnTo>
                <a:lnTo>
                  <a:pt x="790" y="2478"/>
                </a:lnTo>
                <a:lnTo>
                  <a:pt x="784" y="2480"/>
                </a:lnTo>
                <a:lnTo>
                  <a:pt x="777" y="2480"/>
                </a:lnTo>
                <a:lnTo>
                  <a:pt x="770" y="2482"/>
                </a:lnTo>
                <a:lnTo>
                  <a:pt x="764" y="2483"/>
                </a:lnTo>
                <a:lnTo>
                  <a:pt x="764" y="2483"/>
                </a:lnTo>
                <a:lnTo>
                  <a:pt x="766" y="2491"/>
                </a:lnTo>
                <a:lnTo>
                  <a:pt x="765" y="2500"/>
                </a:lnTo>
                <a:lnTo>
                  <a:pt x="763" y="2506"/>
                </a:lnTo>
                <a:lnTo>
                  <a:pt x="759" y="2511"/>
                </a:lnTo>
                <a:lnTo>
                  <a:pt x="752" y="2516"/>
                </a:lnTo>
                <a:lnTo>
                  <a:pt x="744" y="2519"/>
                </a:lnTo>
                <a:lnTo>
                  <a:pt x="735" y="2521"/>
                </a:lnTo>
                <a:lnTo>
                  <a:pt x="724" y="2521"/>
                </a:lnTo>
                <a:lnTo>
                  <a:pt x="724" y="2521"/>
                </a:lnTo>
                <a:lnTo>
                  <a:pt x="718" y="2517"/>
                </a:lnTo>
                <a:lnTo>
                  <a:pt x="714" y="2513"/>
                </a:lnTo>
                <a:lnTo>
                  <a:pt x="710" y="2507"/>
                </a:lnTo>
                <a:lnTo>
                  <a:pt x="708" y="2501"/>
                </a:lnTo>
                <a:lnTo>
                  <a:pt x="707" y="2494"/>
                </a:lnTo>
                <a:lnTo>
                  <a:pt x="706" y="2487"/>
                </a:lnTo>
                <a:lnTo>
                  <a:pt x="706" y="2472"/>
                </a:lnTo>
                <a:lnTo>
                  <a:pt x="709" y="2440"/>
                </a:lnTo>
                <a:lnTo>
                  <a:pt x="709" y="2425"/>
                </a:lnTo>
                <a:lnTo>
                  <a:pt x="708" y="2417"/>
                </a:lnTo>
                <a:lnTo>
                  <a:pt x="707" y="2411"/>
                </a:lnTo>
                <a:lnTo>
                  <a:pt x="707" y="2411"/>
                </a:lnTo>
                <a:lnTo>
                  <a:pt x="710" y="2409"/>
                </a:lnTo>
                <a:lnTo>
                  <a:pt x="710" y="2407"/>
                </a:lnTo>
                <a:lnTo>
                  <a:pt x="712" y="2404"/>
                </a:lnTo>
                <a:lnTo>
                  <a:pt x="712" y="2404"/>
                </a:lnTo>
                <a:lnTo>
                  <a:pt x="716" y="2402"/>
                </a:lnTo>
                <a:lnTo>
                  <a:pt x="721" y="2400"/>
                </a:lnTo>
                <a:lnTo>
                  <a:pt x="727" y="2400"/>
                </a:lnTo>
                <a:lnTo>
                  <a:pt x="732" y="2400"/>
                </a:lnTo>
                <a:lnTo>
                  <a:pt x="736" y="2401"/>
                </a:lnTo>
                <a:lnTo>
                  <a:pt x="742" y="2402"/>
                </a:lnTo>
                <a:lnTo>
                  <a:pt x="749" y="2407"/>
                </a:lnTo>
                <a:lnTo>
                  <a:pt x="756" y="2414"/>
                </a:lnTo>
                <a:lnTo>
                  <a:pt x="759" y="2417"/>
                </a:lnTo>
                <a:lnTo>
                  <a:pt x="761" y="2422"/>
                </a:lnTo>
                <a:lnTo>
                  <a:pt x="762" y="2426"/>
                </a:lnTo>
                <a:lnTo>
                  <a:pt x="763" y="2430"/>
                </a:lnTo>
                <a:lnTo>
                  <a:pt x="763" y="2435"/>
                </a:lnTo>
                <a:lnTo>
                  <a:pt x="762" y="2440"/>
                </a:lnTo>
                <a:lnTo>
                  <a:pt x="762" y="2440"/>
                </a:lnTo>
                <a:lnTo>
                  <a:pt x="766" y="2441"/>
                </a:lnTo>
                <a:lnTo>
                  <a:pt x="769" y="2440"/>
                </a:lnTo>
                <a:lnTo>
                  <a:pt x="775" y="2438"/>
                </a:lnTo>
                <a:lnTo>
                  <a:pt x="779" y="2434"/>
                </a:lnTo>
                <a:lnTo>
                  <a:pt x="782" y="2434"/>
                </a:lnTo>
                <a:lnTo>
                  <a:pt x="785" y="2433"/>
                </a:lnTo>
                <a:lnTo>
                  <a:pt x="785" y="2433"/>
                </a:lnTo>
                <a:lnTo>
                  <a:pt x="784" y="2428"/>
                </a:lnTo>
                <a:lnTo>
                  <a:pt x="785" y="2423"/>
                </a:lnTo>
                <a:lnTo>
                  <a:pt x="788" y="2417"/>
                </a:lnTo>
                <a:lnTo>
                  <a:pt x="790" y="2411"/>
                </a:lnTo>
                <a:lnTo>
                  <a:pt x="790" y="2411"/>
                </a:lnTo>
                <a:lnTo>
                  <a:pt x="792" y="2409"/>
                </a:lnTo>
                <a:lnTo>
                  <a:pt x="794" y="2407"/>
                </a:lnTo>
                <a:lnTo>
                  <a:pt x="798" y="2405"/>
                </a:lnTo>
                <a:lnTo>
                  <a:pt x="804" y="2405"/>
                </a:lnTo>
                <a:lnTo>
                  <a:pt x="809" y="2404"/>
                </a:lnTo>
                <a:lnTo>
                  <a:pt x="809" y="2404"/>
                </a:lnTo>
                <a:lnTo>
                  <a:pt x="807" y="2391"/>
                </a:lnTo>
                <a:lnTo>
                  <a:pt x="806" y="2383"/>
                </a:lnTo>
                <a:lnTo>
                  <a:pt x="803" y="2377"/>
                </a:lnTo>
                <a:lnTo>
                  <a:pt x="803" y="2377"/>
                </a:lnTo>
                <a:lnTo>
                  <a:pt x="781" y="2378"/>
                </a:lnTo>
                <a:lnTo>
                  <a:pt x="762" y="2379"/>
                </a:lnTo>
                <a:lnTo>
                  <a:pt x="753" y="2380"/>
                </a:lnTo>
                <a:lnTo>
                  <a:pt x="746" y="2382"/>
                </a:lnTo>
                <a:lnTo>
                  <a:pt x="738" y="2385"/>
                </a:lnTo>
                <a:lnTo>
                  <a:pt x="732" y="2389"/>
                </a:lnTo>
                <a:lnTo>
                  <a:pt x="732" y="2389"/>
                </a:lnTo>
                <a:lnTo>
                  <a:pt x="709" y="2391"/>
                </a:lnTo>
                <a:lnTo>
                  <a:pt x="686" y="2392"/>
                </a:lnTo>
                <a:lnTo>
                  <a:pt x="662" y="2395"/>
                </a:lnTo>
                <a:lnTo>
                  <a:pt x="639" y="2398"/>
                </a:lnTo>
                <a:lnTo>
                  <a:pt x="592" y="2407"/>
                </a:lnTo>
                <a:lnTo>
                  <a:pt x="543" y="2415"/>
                </a:lnTo>
                <a:lnTo>
                  <a:pt x="543" y="2415"/>
                </a:lnTo>
                <a:lnTo>
                  <a:pt x="523" y="2419"/>
                </a:lnTo>
                <a:lnTo>
                  <a:pt x="502" y="2424"/>
                </a:lnTo>
                <a:lnTo>
                  <a:pt x="457" y="2430"/>
                </a:lnTo>
                <a:lnTo>
                  <a:pt x="411" y="2437"/>
                </a:lnTo>
                <a:lnTo>
                  <a:pt x="367" y="2442"/>
                </a:lnTo>
                <a:lnTo>
                  <a:pt x="367" y="2442"/>
                </a:lnTo>
                <a:lnTo>
                  <a:pt x="357" y="2477"/>
                </a:lnTo>
                <a:lnTo>
                  <a:pt x="344" y="2513"/>
                </a:lnTo>
                <a:lnTo>
                  <a:pt x="329" y="2549"/>
                </a:lnTo>
                <a:lnTo>
                  <a:pt x="314" y="2584"/>
                </a:lnTo>
                <a:lnTo>
                  <a:pt x="299" y="2621"/>
                </a:lnTo>
                <a:lnTo>
                  <a:pt x="284" y="2656"/>
                </a:lnTo>
                <a:lnTo>
                  <a:pt x="271" y="2691"/>
                </a:lnTo>
                <a:lnTo>
                  <a:pt x="261" y="2725"/>
                </a:lnTo>
                <a:lnTo>
                  <a:pt x="261" y="2725"/>
                </a:lnTo>
                <a:lnTo>
                  <a:pt x="266" y="2728"/>
                </a:lnTo>
                <a:lnTo>
                  <a:pt x="269" y="2731"/>
                </a:lnTo>
                <a:lnTo>
                  <a:pt x="274" y="2735"/>
                </a:lnTo>
                <a:lnTo>
                  <a:pt x="276" y="2740"/>
                </a:lnTo>
                <a:lnTo>
                  <a:pt x="276" y="2740"/>
                </a:lnTo>
                <a:lnTo>
                  <a:pt x="269" y="2752"/>
                </a:lnTo>
                <a:lnTo>
                  <a:pt x="264" y="2766"/>
                </a:lnTo>
                <a:lnTo>
                  <a:pt x="253" y="2796"/>
                </a:lnTo>
                <a:lnTo>
                  <a:pt x="244" y="2827"/>
                </a:lnTo>
                <a:lnTo>
                  <a:pt x="235" y="2856"/>
                </a:lnTo>
                <a:lnTo>
                  <a:pt x="235" y="2856"/>
                </a:lnTo>
                <a:lnTo>
                  <a:pt x="230" y="2859"/>
                </a:lnTo>
                <a:lnTo>
                  <a:pt x="225" y="2863"/>
                </a:lnTo>
                <a:lnTo>
                  <a:pt x="220" y="2864"/>
                </a:lnTo>
                <a:lnTo>
                  <a:pt x="217" y="2864"/>
                </a:lnTo>
                <a:lnTo>
                  <a:pt x="214" y="2863"/>
                </a:lnTo>
                <a:lnTo>
                  <a:pt x="214" y="2863"/>
                </a:lnTo>
                <a:lnTo>
                  <a:pt x="206" y="2873"/>
                </a:lnTo>
                <a:lnTo>
                  <a:pt x="200" y="2884"/>
                </a:lnTo>
                <a:lnTo>
                  <a:pt x="194" y="2896"/>
                </a:lnTo>
                <a:lnTo>
                  <a:pt x="189" y="2908"/>
                </a:lnTo>
                <a:lnTo>
                  <a:pt x="179" y="2933"/>
                </a:lnTo>
                <a:lnTo>
                  <a:pt x="168" y="2960"/>
                </a:lnTo>
                <a:lnTo>
                  <a:pt x="168" y="2960"/>
                </a:lnTo>
                <a:lnTo>
                  <a:pt x="165" y="2963"/>
                </a:lnTo>
                <a:lnTo>
                  <a:pt x="162" y="2967"/>
                </a:lnTo>
                <a:lnTo>
                  <a:pt x="159" y="2970"/>
                </a:lnTo>
                <a:lnTo>
                  <a:pt x="157" y="2973"/>
                </a:lnTo>
                <a:lnTo>
                  <a:pt x="157" y="2973"/>
                </a:lnTo>
                <a:lnTo>
                  <a:pt x="153" y="2986"/>
                </a:lnTo>
                <a:lnTo>
                  <a:pt x="148" y="2999"/>
                </a:lnTo>
                <a:lnTo>
                  <a:pt x="142" y="3023"/>
                </a:lnTo>
                <a:lnTo>
                  <a:pt x="138" y="3034"/>
                </a:lnTo>
                <a:lnTo>
                  <a:pt x="133" y="3045"/>
                </a:lnTo>
                <a:lnTo>
                  <a:pt x="127" y="3054"/>
                </a:lnTo>
                <a:lnTo>
                  <a:pt x="123" y="3059"/>
                </a:lnTo>
                <a:lnTo>
                  <a:pt x="118" y="3063"/>
                </a:lnTo>
                <a:lnTo>
                  <a:pt x="118" y="3063"/>
                </a:lnTo>
                <a:lnTo>
                  <a:pt x="113" y="3063"/>
                </a:lnTo>
                <a:lnTo>
                  <a:pt x="108" y="3064"/>
                </a:lnTo>
                <a:lnTo>
                  <a:pt x="104" y="3064"/>
                </a:lnTo>
                <a:lnTo>
                  <a:pt x="99" y="3063"/>
                </a:lnTo>
                <a:lnTo>
                  <a:pt x="99" y="3063"/>
                </a:lnTo>
                <a:lnTo>
                  <a:pt x="95" y="3068"/>
                </a:lnTo>
                <a:lnTo>
                  <a:pt x="91" y="3076"/>
                </a:lnTo>
                <a:lnTo>
                  <a:pt x="82" y="3091"/>
                </a:lnTo>
                <a:lnTo>
                  <a:pt x="79" y="3098"/>
                </a:lnTo>
                <a:lnTo>
                  <a:pt x="74" y="3104"/>
                </a:lnTo>
                <a:lnTo>
                  <a:pt x="69" y="3109"/>
                </a:lnTo>
                <a:lnTo>
                  <a:pt x="64" y="3111"/>
                </a:lnTo>
                <a:lnTo>
                  <a:pt x="64" y="3111"/>
                </a:lnTo>
                <a:lnTo>
                  <a:pt x="52" y="3108"/>
                </a:lnTo>
                <a:lnTo>
                  <a:pt x="41" y="3104"/>
                </a:lnTo>
                <a:lnTo>
                  <a:pt x="33" y="3098"/>
                </a:lnTo>
                <a:lnTo>
                  <a:pt x="28" y="3094"/>
                </a:lnTo>
                <a:lnTo>
                  <a:pt x="25" y="3090"/>
                </a:lnTo>
                <a:lnTo>
                  <a:pt x="25" y="3090"/>
                </a:lnTo>
                <a:lnTo>
                  <a:pt x="26" y="3083"/>
                </a:lnTo>
                <a:lnTo>
                  <a:pt x="27" y="3077"/>
                </a:lnTo>
                <a:lnTo>
                  <a:pt x="29" y="3071"/>
                </a:lnTo>
                <a:lnTo>
                  <a:pt x="33" y="3066"/>
                </a:lnTo>
                <a:lnTo>
                  <a:pt x="38" y="3058"/>
                </a:lnTo>
                <a:lnTo>
                  <a:pt x="44" y="3048"/>
                </a:lnTo>
                <a:lnTo>
                  <a:pt x="44" y="3048"/>
                </a:lnTo>
                <a:lnTo>
                  <a:pt x="38" y="3046"/>
                </a:lnTo>
                <a:lnTo>
                  <a:pt x="33" y="3044"/>
                </a:lnTo>
                <a:lnTo>
                  <a:pt x="28" y="3042"/>
                </a:lnTo>
                <a:lnTo>
                  <a:pt x="25" y="3038"/>
                </a:lnTo>
                <a:lnTo>
                  <a:pt x="23" y="3034"/>
                </a:lnTo>
                <a:lnTo>
                  <a:pt x="21" y="3031"/>
                </a:lnTo>
                <a:lnTo>
                  <a:pt x="21" y="3027"/>
                </a:lnTo>
                <a:lnTo>
                  <a:pt x="20" y="3022"/>
                </a:lnTo>
                <a:lnTo>
                  <a:pt x="21" y="3012"/>
                </a:lnTo>
                <a:lnTo>
                  <a:pt x="24" y="3001"/>
                </a:lnTo>
                <a:lnTo>
                  <a:pt x="29" y="2975"/>
                </a:lnTo>
                <a:lnTo>
                  <a:pt x="29" y="2975"/>
                </a:lnTo>
                <a:lnTo>
                  <a:pt x="29" y="2970"/>
                </a:lnTo>
                <a:lnTo>
                  <a:pt x="29" y="2964"/>
                </a:lnTo>
                <a:lnTo>
                  <a:pt x="29" y="2960"/>
                </a:lnTo>
                <a:lnTo>
                  <a:pt x="29" y="2957"/>
                </a:lnTo>
                <a:lnTo>
                  <a:pt x="29" y="2957"/>
                </a:lnTo>
                <a:lnTo>
                  <a:pt x="31" y="2955"/>
                </a:lnTo>
                <a:lnTo>
                  <a:pt x="33" y="2953"/>
                </a:lnTo>
                <a:lnTo>
                  <a:pt x="36" y="2950"/>
                </a:lnTo>
                <a:lnTo>
                  <a:pt x="38" y="2948"/>
                </a:lnTo>
                <a:lnTo>
                  <a:pt x="38" y="2948"/>
                </a:lnTo>
                <a:lnTo>
                  <a:pt x="40" y="2940"/>
                </a:lnTo>
                <a:lnTo>
                  <a:pt x="42" y="2930"/>
                </a:lnTo>
                <a:lnTo>
                  <a:pt x="46" y="2921"/>
                </a:lnTo>
                <a:lnTo>
                  <a:pt x="49" y="2912"/>
                </a:lnTo>
                <a:lnTo>
                  <a:pt x="49" y="2912"/>
                </a:lnTo>
                <a:lnTo>
                  <a:pt x="69" y="2876"/>
                </a:lnTo>
                <a:lnTo>
                  <a:pt x="79" y="2856"/>
                </a:lnTo>
                <a:lnTo>
                  <a:pt x="82" y="2847"/>
                </a:lnTo>
                <a:lnTo>
                  <a:pt x="84" y="2837"/>
                </a:lnTo>
                <a:lnTo>
                  <a:pt x="84" y="2837"/>
                </a:lnTo>
                <a:lnTo>
                  <a:pt x="83" y="2835"/>
                </a:lnTo>
                <a:lnTo>
                  <a:pt x="82" y="2833"/>
                </a:lnTo>
                <a:lnTo>
                  <a:pt x="77" y="2831"/>
                </a:lnTo>
                <a:lnTo>
                  <a:pt x="72" y="2827"/>
                </a:lnTo>
                <a:lnTo>
                  <a:pt x="70" y="2825"/>
                </a:lnTo>
                <a:lnTo>
                  <a:pt x="70" y="2823"/>
                </a:lnTo>
                <a:lnTo>
                  <a:pt x="70" y="2823"/>
                </a:lnTo>
                <a:lnTo>
                  <a:pt x="69" y="2818"/>
                </a:lnTo>
                <a:lnTo>
                  <a:pt x="70" y="2812"/>
                </a:lnTo>
                <a:lnTo>
                  <a:pt x="72" y="2808"/>
                </a:lnTo>
                <a:lnTo>
                  <a:pt x="76" y="2803"/>
                </a:lnTo>
                <a:lnTo>
                  <a:pt x="81" y="2793"/>
                </a:lnTo>
                <a:lnTo>
                  <a:pt x="83" y="2788"/>
                </a:lnTo>
                <a:lnTo>
                  <a:pt x="84" y="2782"/>
                </a:lnTo>
                <a:lnTo>
                  <a:pt x="84" y="2782"/>
                </a:lnTo>
                <a:lnTo>
                  <a:pt x="80" y="2776"/>
                </a:lnTo>
                <a:lnTo>
                  <a:pt x="74" y="2772"/>
                </a:lnTo>
                <a:lnTo>
                  <a:pt x="68" y="2768"/>
                </a:lnTo>
                <a:lnTo>
                  <a:pt x="62" y="2765"/>
                </a:lnTo>
                <a:lnTo>
                  <a:pt x="62" y="2765"/>
                </a:lnTo>
                <a:lnTo>
                  <a:pt x="58" y="2773"/>
                </a:lnTo>
                <a:lnTo>
                  <a:pt x="55" y="2780"/>
                </a:lnTo>
                <a:lnTo>
                  <a:pt x="52" y="2788"/>
                </a:lnTo>
                <a:lnTo>
                  <a:pt x="51" y="2792"/>
                </a:lnTo>
                <a:lnTo>
                  <a:pt x="51" y="2797"/>
                </a:lnTo>
                <a:lnTo>
                  <a:pt x="51" y="2797"/>
                </a:lnTo>
                <a:lnTo>
                  <a:pt x="39" y="2802"/>
                </a:lnTo>
                <a:lnTo>
                  <a:pt x="26" y="2805"/>
                </a:lnTo>
                <a:lnTo>
                  <a:pt x="20" y="2807"/>
                </a:lnTo>
                <a:lnTo>
                  <a:pt x="13" y="2807"/>
                </a:lnTo>
                <a:lnTo>
                  <a:pt x="6" y="2807"/>
                </a:lnTo>
                <a:lnTo>
                  <a:pt x="0" y="2806"/>
                </a:lnTo>
                <a:lnTo>
                  <a:pt x="0" y="2806"/>
                </a:lnTo>
                <a:lnTo>
                  <a:pt x="1" y="2786"/>
                </a:lnTo>
                <a:lnTo>
                  <a:pt x="4" y="2766"/>
                </a:lnTo>
                <a:lnTo>
                  <a:pt x="8" y="2748"/>
                </a:lnTo>
                <a:lnTo>
                  <a:pt x="13" y="2730"/>
                </a:lnTo>
                <a:lnTo>
                  <a:pt x="20" y="2712"/>
                </a:lnTo>
                <a:lnTo>
                  <a:pt x="26" y="2695"/>
                </a:lnTo>
                <a:lnTo>
                  <a:pt x="40" y="2661"/>
                </a:lnTo>
                <a:lnTo>
                  <a:pt x="40" y="2661"/>
                </a:lnTo>
                <a:lnTo>
                  <a:pt x="48" y="2661"/>
                </a:lnTo>
                <a:lnTo>
                  <a:pt x="56" y="2662"/>
                </a:lnTo>
                <a:lnTo>
                  <a:pt x="64" y="2665"/>
                </a:lnTo>
                <a:lnTo>
                  <a:pt x="70" y="2667"/>
                </a:lnTo>
                <a:lnTo>
                  <a:pt x="76" y="2671"/>
                </a:lnTo>
                <a:lnTo>
                  <a:pt x="81" y="2675"/>
                </a:lnTo>
                <a:lnTo>
                  <a:pt x="83" y="2682"/>
                </a:lnTo>
                <a:lnTo>
                  <a:pt x="84" y="2689"/>
                </a:lnTo>
                <a:lnTo>
                  <a:pt x="84" y="2689"/>
                </a:lnTo>
                <a:lnTo>
                  <a:pt x="84" y="2694"/>
                </a:lnTo>
                <a:lnTo>
                  <a:pt x="82" y="2699"/>
                </a:lnTo>
                <a:lnTo>
                  <a:pt x="77" y="2709"/>
                </a:lnTo>
                <a:lnTo>
                  <a:pt x="74" y="2714"/>
                </a:lnTo>
                <a:lnTo>
                  <a:pt x="72" y="2719"/>
                </a:lnTo>
                <a:lnTo>
                  <a:pt x="71" y="2725"/>
                </a:lnTo>
                <a:lnTo>
                  <a:pt x="72" y="2731"/>
                </a:lnTo>
                <a:lnTo>
                  <a:pt x="72" y="2731"/>
                </a:lnTo>
                <a:lnTo>
                  <a:pt x="85" y="2735"/>
                </a:lnTo>
                <a:lnTo>
                  <a:pt x="92" y="2737"/>
                </a:lnTo>
                <a:lnTo>
                  <a:pt x="97" y="2740"/>
                </a:lnTo>
                <a:lnTo>
                  <a:pt x="97" y="2740"/>
                </a:lnTo>
                <a:lnTo>
                  <a:pt x="101" y="2727"/>
                </a:lnTo>
                <a:lnTo>
                  <a:pt x="103" y="2714"/>
                </a:lnTo>
                <a:lnTo>
                  <a:pt x="106" y="2694"/>
                </a:lnTo>
                <a:lnTo>
                  <a:pt x="106" y="2694"/>
                </a:lnTo>
                <a:lnTo>
                  <a:pt x="112" y="2689"/>
                </a:lnTo>
                <a:lnTo>
                  <a:pt x="119" y="2687"/>
                </a:lnTo>
                <a:lnTo>
                  <a:pt x="127" y="2688"/>
                </a:lnTo>
                <a:lnTo>
                  <a:pt x="130" y="2689"/>
                </a:lnTo>
                <a:lnTo>
                  <a:pt x="133" y="2691"/>
                </a:lnTo>
                <a:lnTo>
                  <a:pt x="133" y="2691"/>
                </a:lnTo>
                <a:lnTo>
                  <a:pt x="162" y="2614"/>
                </a:lnTo>
                <a:lnTo>
                  <a:pt x="192" y="2537"/>
                </a:lnTo>
                <a:lnTo>
                  <a:pt x="221" y="2460"/>
                </a:lnTo>
                <a:lnTo>
                  <a:pt x="235" y="2422"/>
                </a:lnTo>
                <a:lnTo>
                  <a:pt x="248" y="2383"/>
                </a:lnTo>
                <a:lnTo>
                  <a:pt x="248" y="2383"/>
                </a:lnTo>
                <a:lnTo>
                  <a:pt x="262" y="2339"/>
                </a:lnTo>
                <a:lnTo>
                  <a:pt x="267" y="2318"/>
                </a:lnTo>
                <a:lnTo>
                  <a:pt x="271" y="2296"/>
                </a:lnTo>
                <a:lnTo>
                  <a:pt x="271" y="2296"/>
                </a:lnTo>
                <a:lnTo>
                  <a:pt x="274" y="2285"/>
                </a:lnTo>
                <a:lnTo>
                  <a:pt x="277" y="2273"/>
                </a:lnTo>
                <a:lnTo>
                  <a:pt x="285" y="2250"/>
                </a:lnTo>
                <a:lnTo>
                  <a:pt x="295" y="2229"/>
                </a:lnTo>
                <a:lnTo>
                  <a:pt x="304" y="2208"/>
                </a:lnTo>
                <a:lnTo>
                  <a:pt x="304" y="2208"/>
                </a:lnTo>
                <a:lnTo>
                  <a:pt x="314" y="2179"/>
                </a:lnTo>
                <a:lnTo>
                  <a:pt x="324" y="2147"/>
                </a:lnTo>
                <a:lnTo>
                  <a:pt x="335" y="2116"/>
                </a:lnTo>
                <a:lnTo>
                  <a:pt x="345" y="2085"/>
                </a:lnTo>
                <a:lnTo>
                  <a:pt x="345" y="2085"/>
                </a:lnTo>
                <a:lnTo>
                  <a:pt x="371" y="2021"/>
                </a:lnTo>
                <a:lnTo>
                  <a:pt x="397" y="1954"/>
                </a:lnTo>
                <a:lnTo>
                  <a:pt x="397" y="1954"/>
                </a:lnTo>
                <a:lnTo>
                  <a:pt x="407" y="1926"/>
                </a:lnTo>
                <a:lnTo>
                  <a:pt x="418" y="1897"/>
                </a:lnTo>
                <a:lnTo>
                  <a:pt x="428" y="1869"/>
                </a:lnTo>
                <a:lnTo>
                  <a:pt x="440" y="1841"/>
                </a:lnTo>
                <a:lnTo>
                  <a:pt x="440" y="1841"/>
                </a:lnTo>
                <a:lnTo>
                  <a:pt x="446" y="1828"/>
                </a:lnTo>
                <a:lnTo>
                  <a:pt x="452" y="1816"/>
                </a:lnTo>
                <a:lnTo>
                  <a:pt x="459" y="1804"/>
                </a:lnTo>
                <a:lnTo>
                  <a:pt x="465" y="1790"/>
                </a:lnTo>
                <a:lnTo>
                  <a:pt x="465" y="1790"/>
                </a:lnTo>
                <a:lnTo>
                  <a:pt x="481" y="1743"/>
                </a:lnTo>
                <a:lnTo>
                  <a:pt x="498" y="1695"/>
                </a:lnTo>
                <a:lnTo>
                  <a:pt x="498" y="1695"/>
                </a:lnTo>
                <a:lnTo>
                  <a:pt x="513" y="1652"/>
                </a:lnTo>
                <a:lnTo>
                  <a:pt x="521" y="1630"/>
                </a:lnTo>
                <a:lnTo>
                  <a:pt x="528" y="1610"/>
                </a:lnTo>
                <a:lnTo>
                  <a:pt x="528" y="1610"/>
                </a:lnTo>
                <a:lnTo>
                  <a:pt x="532" y="1602"/>
                </a:lnTo>
                <a:lnTo>
                  <a:pt x="536" y="1596"/>
                </a:lnTo>
                <a:lnTo>
                  <a:pt x="540" y="1590"/>
                </a:lnTo>
                <a:lnTo>
                  <a:pt x="543" y="1582"/>
                </a:lnTo>
                <a:lnTo>
                  <a:pt x="543" y="1582"/>
                </a:lnTo>
                <a:lnTo>
                  <a:pt x="546" y="1574"/>
                </a:lnTo>
                <a:lnTo>
                  <a:pt x="547" y="1565"/>
                </a:lnTo>
                <a:lnTo>
                  <a:pt x="548" y="1556"/>
                </a:lnTo>
                <a:lnTo>
                  <a:pt x="550" y="1548"/>
                </a:lnTo>
                <a:lnTo>
                  <a:pt x="550" y="1548"/>
                </a:lnTo>
                <a:lnTo>
                  <a:pt x="553" y="1541"/>
                </a:lnTo>
                <a:lnTo>
                  <a:pt x="557" y="1534"/>
                </a:lnTo>
                <a:lnTo>
                  <a:pt x="562" y="1528"/>
                </a:lnTo>
                <a:lnTo>
                  <a:pt x="565" y="1520"/>
                </a:lnTo>
                <a:lnTo>
                  <a:pt x="565" y="1520"/>
                </a:lnTo>
                <a:lnTo>
                  <a:pt x="572" y="1501"/>
                </a:lnTo>
                <a:lnTo>
                  <a:pt x="579" y="1480"/>
                </a:lnTo>
                <a:lnTo>
                  <a:pt x="585" y="1460"/>
                </a:lnTo>
                <a:lnTo>
                  <a:pt x="593" y="1440"/>
                </a:lnTo>
                <a:lnTo>
                  <a:pt x="593" y="1440"/>
                </a:lnTo>
                <a:lnTo>
                  <a:pt x="609" y="1397"/>
                </a:lnTo>
                <a:lnTo>
                  <a:pt x="617" y="1378"/>
                </a:lnTo>
                <a:lnTo>
                  <a:pt x="628" y="1357"/>
                </a:lnTo>
                <a:lnTo>
                  <a:pt x="628" y="1357"/>
                </a:lnTo>
                <a:lnTo>
                  <a:pt x="628" y="1353"/>
                </a:lnTo>
                <a:lnTo>
                  <a:pt x="627" y="1351"/>
                </a:lnTo>
                <a:lnTo>
                  <a:pt x="626" y="1348"/>
                </a:lnTo>
                <a:lnTo>
                  <a:pt x="626" y="1344"/>
                </a:lnTo>
                <a:lnTo>
                  <a:pt x="626" y="1344"/>
                </a:lnTo>
                <a:lnTo>
                  <a:pt x="643" y="1305"/>
                </a:lnTo>
                <a:lnTo>
                  <a:pt x="658" y="1267"/>
                </a:lnTo>
                <a:lnTo>
                  <a:pt x="658" y="1267"/>
                </a:lnTo>
                <a:lnTo>
                  <a:pt x="671" y="1261"/>
                </a:lnTo>
                <a:lnTo>
                  <a:pt x="687" y="1256"/>
                </a:lnTo>
                <a:lnTo>
                  <a:pt x="704" y="1251"/>
                </a:lnTo>
                <a:lnTo>
                  <a:pt x="723" y="1248"/>
                </a:lnTo>
                <a:lnTo>
                  <a:pt x="761" y="1242"/>
                </a:lnTo>
                <a:lnTo>
                  <a:pt x="779" y="1237"/>
                </a:lnTo>
                <a:lnTo>
                  <a:pt x="796" y="1234"/>
                </a:lnTo>
                <a:lnTo>
                  <a:pt x="796" y="1234"/>
                </a:lnTo>
                <a:lnTo>
                  <a:pt x="805" y="1231"/>
                </a:lnTo>
                <a:lnTo>
                  <a:pt x="812" y="1226"/>
                </a:lnTo>
                <a:lnTo>
                  <a:pt x="818" y="1219"/>
                </a:lnTo>
                <a:lnTo>
                  <a:pt x="823" y="1213"/>
                </a:lnTo>
                <a:lnTo>
                  <a:pt x="827" y="1204"/>
                </a:lnTo>
                <a:lnTo>
                  <a:pt x="830" y="1195"/>
                </a:lnTo>
                <a:lnTo>
                  <a:pt x="837" y="1174"/>
                </a:lnTo>
                <a:lnTo>
                  <a:pt x="837" y="1174"/>
                </a:lnTo>
                <a:lnTo>
                  <a:pt x="833" y="1175"/>
                </a:lnTo>
                <a:lnTo>
                  <a:pt x="827" y="1176"/>
                </a:lnTo>
                <a:lnTo>
                  <a:pt x="814" y="1175"/>
                </a:lnTo>
                <a:lnTo>
                  <a:pt x="800" y="1174"/>
                </a:lnTo>
                <a:lnTo>
                  <a:pt x="785" y="1174"/>
                </a:lnTo>
                <a:lnTo>
                  <a:pt x="785" y="1174"/>
                </a:lnTo>
                <a:lnTo>
                  <a:pt x="784" y="1176"/>
                </a:lnTo>
                <a:lnTo>
                  <a:pt x="783" y="1178"/>
                </a:lnTo>
                <a:lnTo>
                  <a:pt x="783" y="1185"/>
                </a:lnTo>
                <a:lnTo>
                  <a:pt x="783" y="1198"/>
                </a:lnTo>
                <a:lnTo>
                  <a:pt x="783" y="1198"/>
                </a:lnTo>
                <a:lnTo>
                  <a:pt x="778" y="1206"/>
                </a:lnTo>
                <a:lnTo>
                  <a:pt x="770" y="1213"/>
                </a:lnTo>
                <a:lnTo>
                  <a:pt x="763" y="1218"/>
                </a:lnTo>
                <a:lnTo>
                  <a:pt x="753" y="1221"/>
                </a:lnTo>
                <a:lnTo>
                  <a:pt x="745" y="1222"/>
                </a:lnTo>
                <a:lnTo>
                  <a:pt x="736" y="1220"/>
                </a:lnTo>
                <a:lnTo>
                  <a:pt x="732" y="1219"/>
                </a:lnTo>
                <a:lnTo>
                  <a:pt x="728" y="1217"/>
                </a:lnTo>
                <a:lnTo>
                  <a:pt x="724" y="1214"/>
                </a:lnTo>
                <a:lnTo>
                  <a:pt x="722" y="1211"/>
                </a:lnTo>
                <a:lnTo>
                  <a:pt x="722" y="1211"/>
                </a:lnTo>
                <a:lnTo>
                  <a:pt x="719" y="1204"/>
                </a:lnTo>
                <a:lnTo>
                  <a:pt x="716" y="1199"/>
                </a:lnTo>
                <a:lnTo>
                  <a:pt x="715" y="1191"/>
                </a:lnTo>
                <a:lnTo>
                  <a:pt x="714" y="1185"/>
                </a:lnTo>
                <a:lnTo>
                  <a:pt x="714" y="1169"/>
                </a:lnTo>
                <a:lnTo>
                  <a:pt x="715" y="1153"/>
                </a:lnTo>
                <a:lnTo>
                  <a:pt x="718" y="1121"/>
                </a:lnTo>
                <a:lnTo>
                  <a:pt x="720" y="1106"/>
                </a:lnTo>
                <a:lnTo>
                  <a:pt x="720" y="1092"/>
                </a:lnTo>
                <a:lnTo>
                  <a:pt x="720" y="1092"/>
                </a:lnTo>
                <a:lnTo>
                  <a:pt x="722" y="1092"/>
                </a:lnTo>
                <a:lnTo>
                  <a:pt x="724" y="1091"/>
                </a:lnTo>
                <a:lnTo>
                  <a:pt x="725" y="1089"/>
                </a:lnTo>
                <a:lnTo>
                  <a:pt x="727" y="1085"/>
                </a:lnTo>
                <a:lnTo>
                  <a:pt x="727" y="1085"/>
                </a:lnTo>
                <a:lnTo>
                  <a:pt x="734" y="1084"/>
                </a:lnTo>
                <a:lnTo>
                  <a:pt x="742" y="1085"/>
                </a:lnTo>
                <a:lnTo>
                  <a:pt x="749" y="1085"/>
                </a:lnTo>
                <a:lnTo>
                  <a:pt x="754" y="1087"/>
                </a:lnTo>
                <a:lnTo>
                  <a:pt x="765" y="1092"/>
                </a:lnTo>
                <a:lnTo>
                  <a:pt x="775" y="1098"/>
                </a:lnTo>
                <a:lnTo>
                  <a:pt x="775" y="1098"/>
                </a:lnTo>
                <a:lnTo>
                  <a:pt x="774" y="1101"/>
                </a:lnTo>
                <a:lnTo>
                  <a:pt x="774" y="1106"/>
                </a:lnTo>
                <a:lnTo>
                  <a:pt x="775" y="1112"/>
                </a:lnTo>
                <a:lnTo>
                  <a:pt x="778" y="1120"/>
                </a:lnTo>
                <a:lnTo>
                  <a:pt x="781" y="1126"/>
                </a:lnTo>
                <a:lnTo>
                  <a:pt x="781" y="1126"/>
                </a:lnTo>
                <a:lnTo>
                  <a:pt x="796" y="1127"/>
                </a:lnTo>
                <a:lnTo>
                  <a:pt x="811" y="1127"/>
                </a:lnTo>
                <a:lnTo>
                  <a:pt x="845" y="1126"/>
                </a:lnTo>
                <a:lnTo>
                  <a:pt x="845" y="1126"/>
                </a:lnTo>
                <a:lnTo>
                  <a:pt x="848" y="1114"/>
                </a:lnTo>
                <a:lnTo>
                  <a:pt x="849" y="1103"/>
                </a:lnTo>
                <a:lnTo>
                  <a:pt x="851" y="1093"/>
                </a:lnTo>
                <a:lnTo>
                  <a:pt x="854" y="1081"/>
                </a:lnTo>
                <a:lnTo>
                  <a:pt x="854" y="1081"/>
                </a:lnTo>
                <a:lnTo>
                  <a:pt x="840" y="1066"/>
                </a:lnTo>
                <a:lnTo>
                  <a:pt x="826" y="1050"/>
                </a:lnTo>
                <a:lnTo>
                  <a:pt x="820" y="1041"/>
                </a:lnTo>
                <a:lnTo>
                  <a:pt x="814" y="1033"/>
                </a:lnTo>
                <a:lnTo>
                  <a:pt x="810" y="1023"/>
                </a:lnTo>
                <a:lnTo>
                  <a:pt x="807" y="1012"/>
                </a:lnTo>
                <a:lnTo>
                  <a:pt x="807" y="1012"/>
                </a:lnTo>
                <a:lnTo>
                  <a:pt x="806" y="1004"/>
                </a:lnTo>
                <a:lnTo>
                  <a:pt x="805" y="995"/>
                </a:lnTo>
                <a:lnTo>
                  <a:pt x="806" y="987"/>
                </a:lnTo>
                <a:lnTo>
                  <a:pt x="807" y="978"/>
                </a:lnTo>
                <a:lnTo>
                  <a:pt x="809" y="970"/>
                </a:lnTo>
                <a:lnTo>
                  <a:pt x="811" y="961"/>
                </a:lnTo>
                <a:lnTo>
                  <a:pt x="818" y="945"/>
                </a:lnTo>
                <a:lnTo>
                  <a:pt x="825" y="930"/>
                </a:lnTo>
                <a:lnTo>
                  <a:pt x="835" y="917"/>
                </a:lnTo>
                <a:lnTo>
                  <a:pt x="844" y="904"/>
                </a:lnTo>
                <a:lnTo>
                  <a:pt x="854" y="894"/>
                </a:lnTo>
                <a:lnTo>
                  <a:pt x="854" y="894"/>
                </a:lnTo>
                <a:lnTo>
                  <a:pt x="831" y="875"/>
                </a:lnTo>
                <a:lnTo>
                  <a:pt x="821" y="866"/>
                </a:lnTo>
                <a:lnTo>
                  <a:pt x="816" y="860"/>
                </a:lnTo>
                <a:lnTo>
                  <a:pt x="813" y="854"/>
                </a:lnTo>
                <a:lnTo>
                  <a:pt x="813" y="854"/>
                </a:lnTo>
                <a:lnTo>
                  <a:pt x="823" y="834"/>
                </a:lnTo>
                <a:lnTo>
                  <a:pt x="831" y="813"/>
                </a:lnTo>
                <a:lnTo>
                  <a:pt x="848" y="771"/>
                </a:lnTo>
                <a:lnTo>
                  <a:pt x="848" y="771"/>
                </a:lnTo>
                <a:lnTo>
                  <a:pt x="807" y="736"/>
                </a:lnTo>
                <a:lnTo>
                  <a:pt x="766" y="702"/>
                </a:lnTo>
                <a:lnTo>
                  <a:pt x="723" y="669"/>
                </a:lnTo>
                <a:lnTo>
                  <a:pt x="682" y="637"/>
                </a:lnTo>
                <a:lnTo>
                  <a:pt x="596" y="571"/>
                </a:lnTo>
                <a:lnTo>
                  <a:pt x="553" y="538"/>
                </a:lnTo>
                <a:lnTo>
                  <a:pt x="511" y="505"/>
                </a:lnTo>
                <a:lnTo>
                  <a:pt x="511" y="505"/>
                </a:lnTo>
                <a:lnTo>
                  <a:pt x="512" y="503"/>
                </a:lnTo>
                <a:lnTo>
                  <a:pt x="512" y="501"/>
                </a:lnTo>
                <a:lnTo>
                  <a:pt x="512" y="499"/>
                </a:lnTo>
                <a:lnTo>
                  <a:pt x="513" y="494"/>
                </a:lnTo>
                <a:lnTo>
                  <a:pt x="513" y="494"/>
                </a:lnTo>
                <a:lnTo>
                  <a:pt x="443" y="432"/>
                </a:lnTo>
                <a:lnTo>
                  <a:pt x="372" y="369"/>
                </a:lnTo>
                <a:lnTo>
                  <a:pt x="336" y="338"/>
                </a:lnTo>
                <a:lnTo>
                  <a:pt x="299" y="307"/>
                </a:lnTo>
                <a:lnTo>
                  <a:pt x="263" y="277"/>
                </a:lnTo>
                <a:lnTo>
                  <a:pt x="224" y="248"/>
                </a:lnTo>
                <a:lnTo>
                  <a:pt x="224" y="248"/>
                </a:lnTo>
                <a:lnTo>
                  <a:pt x="208" y="248"/>
                </a:lnTo>
                <a:lnTo>
                  <a:pt x="208" y="248"/>
                </a:lnTo>
                <a:lnTo>
                  <a:pt x="203" y="244"/>
                </a:lnTo>
                <a:lnTo>
                  <a:pt x="197" y="239"/>
                </a:lnTo>
                <a:lnTo>
                  <a:pt x="185" y="231"/>
                </a:lnTo>
                <a:lnTo>
                  <a:pt x="185" y="231"/>
                </a:lnTo>
                <a:lnTo>
                  <a:pt x="185" y="224"/>
                </a:lnTo>
                <a:lnTo>
                  <a:pt x="184" y="219"/>
                </a:lnTo>
                <a:lnTo>
                  <a:pt x="182" y="216"/>
                </a:lnTo>
                <a:lnTo>
                  <a:pt x="178" y="213"/>
                </a:lnTo>
                <a:lnTo>
                  <a:pt x="178" y="213"/>
                </a:lnTo>
                <a:lnTo>
                  <a:pt x="187" y="182"/>
                </a:lnTo>
                <a:lnTo>
                  <a:pt x="198" y="153"/>
                </a:lnTo>
                <a:lnTo>
                  <a:pt x="204" y="139"/>
                </a:lnTo>
                <a:lnTo>
                  <a:pt x="212" y="125"/>
                </a:lnTo>
                <a:lnTo>
                  <a:pt x="218" y="112"/>
                </a:lnTo>
                <a:lnTo>
                  <a:pt x="226" y="99"/>
                </a:lnTo>
                <a:lnTo>
                  <a:pt x="235" y="86"/>
                </a:lnTo>
                <a:lnTo>
                  <a:pt x="245" y="75"/>
                </a:lnTo>
                <a:lnTo>
                  <a:pt x="254" y="64"/>
                </a:lnTo>
                <a:lnTo>
                  <a:pt x="266" y="53"/>
                </a:lnTo>
                <a:lnTo>
                  <a:pt x="278" y="42"/>
                </a:lnTo>
                <a:lnTo>
                  <a:pt x="290" y="34"/>
                </a:lnTo>
                <a:lnTo>
                  <a:pt x="304" y="25"/>
                </a:lnTo>
                <a:lnTo>
                  <a:pt x="319" y="17"/>
                </a:lnTo>
                <a:lnTo>
                  <a:pt x="319" y="17"/>
                </a:lnTo>
                <a:lnTo>
                  <a:pt x="327" y="14"/>
                </a:lnTo>
                <a:lnTo>
                  <a:pt x="337" y="10"/>
                </a:lnTo>
                <a:lnTo>
                  <a:pt x="345" y="6"/>
                </a:lnTo>
                <a:lnTo>
                  <a:pt x="350" y="3"/>
                </a:lnTo>
                <a:lnTo>
                  <a:pt x="354" y="0"/>
                </a:lnTo>
                <a:lnTo>
                  <a:pt x="354" y="0"/>
                </a:lnTo>
                <a:lnTo>
                  <a:pt x="362" y="2"/>
                </a:lnTo>
                <a:lnTo>
                  <a:pt x="371" y="5"/>
                </a:lnTo>
                <a:lnTo>
                  <a:pt x="379" y="8"/>
                </a:lnTo>
                <a:lnTo>
                  <a:pt x="384" y="14"/>
                </a:lnTo>
                <a:lnTo>
                  <a:pt x="389" y="19"/>
                </a:lnTo>
                <a:lnTo>
                  <a:pt x="394" y="25"/>
                </a:lnTo>
                <a:lnTo>
                  <a:pt x="396" y="33"/>
                </a:lnTo>
                <a:lnTo>
                  <a:pt x="397" y="40"/>
                </a:lnTo>
                <a:lnTo>
                  <a:pt x="397" y="40"/>
                </a:lnTo>
                <a:lnTo>
                  <a:pt x="433" y="71"/>
                </a:lnTo>
                <a:lnTo>
                  <a:pt x="471" y="103"/>
                </a:lnTo>
                <a:lnTo>
                  <a:pt x="544" y="166"/>
                </a:lnTo>
                <a:lnTo>
                  <a:pt x="580" y="198"/>
                </a:lnTo>
                <a:lnTo>
                  <a:pt x="615" y="231"/>
                </a:lnTo>
                <a:lnTo>
                  <a:pt x="649" y="265"/>
                </a:lnTo>
                <a:lnTo>
                  <a:pt x="665" y="283"/>
                </a:lnTo>
                <a:lnTo>
                  <a:pt x="682" y="302"/>
                </a:lnTo>
                <a:lnTo>
                  <a:pt x="682" y="302"/>
                </a:lnTo>
                <a:lnTo>
                  <a:pt x="689" y="300"/>
                </a:lnTo>
                <a:lnTo>
                  <a:pt x="697" y="302"/>
                </a:lnTo>
                <a:lnTo>
                  <a:pt x="697" y="302"/>
                </a:lnTo>
                <a:lnTo>
                  <a:pt x="717" y="318"/>
                </a:lnTo>
                <a:lnTo>
                  <a:pt x="737" y="335"/>
                </a:lnTo>
                <a:lnTo>
                  <a:pt x="778" y="369"/>
                </a:lnTo>
                <a:lnTo>
                  <a:pt x="816" y="405"/>
                </a:lnTo>
                <a:lnTo>
                  <a:pt x="854" y="442"/>
                </a:lnTo>
                <a:lnTo>
                  <a:pt x="892" y="478"/>
                </a:lnTo>
                <a:lnTo>
                  <a:pt x="931" y="515"/>
                </a:lnTo>
                <a:lnTo>
                  <a:pt x="971" y="549"/>
                </a:lnTo>
                <a:lnTo>
                  <a:pt x="992" y="566"/>
                </a:lnTo>
                <a:lnTo>
                  <a:pt x="1012" y="582"/>
                </a:lnTo>
                <a:lnTo>
                  <a:pt x="1012" y="582"/>
                </a:lnTo>
                <a:lnTo>
                  <a:pt x="1018" y="591"/>
                </a:lnTo>
                <a:lnTo>
                  <a:pt x="1022" y="600"/>
                </a:lnTo>
                <a:lnTo>
                  <a:pt x="1024" y="605"/>
                </a:lnTo>
                <a:lnTo>
                  <a:pt x="1028" y="608"/>
                </a:lnTo>
                <a:lnTo>
                  <a:pt x="1033" y="610"/>
                </a:lnTo>
                <a:lnTo>
                  <a:pt x="1038" y="611"/>
                </a:lnTo>
                <a:lnTo>
                  <a:pt x="1038" y="611"/>
                </a:lnTo>
                <a:lnTo>
                  <a:pt x="1039" y="602"/>
                </a:lnTo>
                <a:lnTo>
                  <a:pt x="1038" y="595"/>
                </a:lnTo>
                <a:lnTo>
                  <a:pt x="1037" y="586"/>
                </a:lnTo>
                <a:lnTo>
                  <a:pt x="1034" y="579"/>
                </a:lnTo>
                <a:lnTo>
                  <a:pt x="1030" y="571"/>
                </a:lnTo>
                <a:lnTo>
                  <a:pt x="1025" y="565"/>
                </a:lnTo>
                <a:lnTo>
                  <a:pt x="1019" y="560"/>
                </a:lnTo>
                <a:lnTo>
                  <a:pt x="1012" y="556"/>
                </a:lnTo>
                <a:lnTo>
                  <a:pt x="1012" y="556"/>
                </a:lnTo>
                <a:lnTo>
                  <a:pt x="1015" y="552"/>
                </a:lnTo>
                <a:lnTo>
                  <a:pt x="1016" y="548"/>
                </a:lnTo>
                <a:lnTo>
                  <a:pt x="1016" y="544"/>
                </a:lnTo>
                <a:lnTo>
                  <a:pt x="1017" y="539"/>
                </a:lnTo>
                <a:lnTo>
                  <a:pt x="1017" y="539"/>
                </a:lnTo>
                <a:lnTo>
                  <a:pt x="1026" y="532"/>
                </a:lnTo>
                <a:lnTo>
                  <a:pt x="1036" y="526"/>
                </a:lnTo>
                <a:lnTo>
                  <a:pt x="1047" y="523"/>
                </a:lnTo>
                <a:lnTo>
                  <a:pt x="1057" y="521"/>
                </a:lnTo>
                <a:lnTo>
                  <a:pt x="1068" y="520"/>
                </a:lnTo>
                <a:lnTo>
                  <a:pt x="1080" y="521"/>
                </a:lnTo>
                <a:lnTo>
                  <a:pt x="1091" y="523"/>
                </a:lnTo>
                <a:lnTo>
                  <a:pt x="1100" y="527"/>
                </a:lnTo>
                <a:lnTo>
                  <a:pt x="1110" y="532"/>
                </a:lnTo>
                <a:lnTo>
                  <a:pt x="1118" y="538"/>
                </a:lnTo>
                <a:lnTo>
                  <a:pt x="1126" y="545"/>
                </a:lnTo>
                <a:lnTo>
                  <a:pt x="1131" y="552"/>
                </a:lnTo>
                <a:lnTo>
                  <a:pt x="1136" y="561"/>
                </a:lnTo>
                <a:lnTo>
                  <a:pt x="1138" y="570"/>
                </a:lnTo>
                <a:lnTo>
                  <a:pt x="1138" y="580"/>
                </a:lnTo>
                <a:lnTo>
                  <a:pt x="1136" y="591"/>
                </a:lnTo>
                <a:lnTo>
                  <a:pt x="1136" y="591"/>
                </a:lnTo>
                <a:lnTo>
                  <a:pt x="1126" y="596"/>
                </a:lnTo>
                <a:lnTo>
                  <a:pt x="1121" y="598"/>
                </a:lnTo>
                <a:lnTo>
                  <a:pt x="1115" y="600"/>
                </a:lnTo>
                <a:lnTo>
                  <a:pt x="1110" y="601"/>
                </a:lnTo>
                <a:lnTo>
                  <a:pt x="1103" y="601"/>
                </a:lnTo>
                <a:lnTo>
                  <a:pt x="1097" y="600"/>
                </a:lnTo>
                <a:lnTo>
                  <a:pt x="1089" y="599"/>
                </a:lnTo>
                <a:lnTo>
                  <a:pt x="1089" y="599"/>
                </a:lnTo>
                <a:lnTo>
                  <a:pt x="1085" y="603"/>
                </a:lnTo>
                <a:lnTo>
                  <a:pt x="1083" y="609"/>
                </a:lnTo>
                <a:lnTo>
                  <a:pt x="1079" y="618"/>
                </a:lnTo>
                <a:lnTo>
                  <a:pt x="1076" y="629"/>
                </a:lnTo>
                <a:lnTo>
                  <a:pt x="1073" y="633"/>
                </a:lnTo>
                <a:lnTo>
                  <a:pt x="1070" y="637"/>
                </a:lnTo>
                <a:lnTo>
                  <a:pt x="1070" y="637"/>
                </a:lnTo>
                <a:lnTo>
                  <a:pt x="1081" y="647"/>
                </a:lnTo>
                <a:lnTo>
                  <a:pt x="1091" y="658"/>
                </a:lnTo>
                <a:lnTo>
                  <a:pt x="1095" y="665"/>
                </a:lnTo>
                <a:lnTo>
                  <a:pt x="1098" y="671"/>
                </a:lnTo>
                <a:lnTo>
                  <a:pt x="1101" y="678"/>
                </a:lnTo>
                <a:lnTo>
                  <a:pt x="1104" y="686"/>
                </a:lnTo>
                <a:lnTo>
                  <a:pt x="1104" y="686"/>
                </a:lnTo>
                <a:lnTo>
                  <a:pt x="1117" y="701"/>
                </a:lnTo>
                <a:lnTo>
                  <a:pt x="1131" y="716"/>
                </a:lnTo>
                <a:lnTo>
                  <a:pt x="1146" y="730"/>
                </a:lnTo>
                <a:lnTo>
                  <a:pt x="1161" y="743"/>
                </a:lnTo>
                <a:lnTo>
                  <a:pt x="1193" y="769"/>
                </a:lnTo>
                <a:lnTo>
                  <a:pt x="1209" y="782"/>
                </a:lnTo>
                <a:lnTo>
                  <a:pt x="1225" y="796"/>
                </a:lnTo>
                <a:lnTo>
                  <a:pt x="1225" y="796"/>
                </a:lnTo>
                <a:lnTo>
                  <a:pt x="1242" y="810"/>
                </a:lnTo>
                <a:lnTo>
                  <a:pt x="1258" y="824"/>
                </a:lnTo>
                <a:lnTo>
                  <a:pt x="1276" y="836"/>
                </a:lnTo>
                <a:lnTo>
                  <a:pt x="1285" y="841"/>
                </a:lnTo>
                <a:lnTo>
                  <a:pt x="1295" y="845"/>
                </a:lnTo>
                <a:lnTo>
                  <a:pt x="1295" y="845"/>
                </a:lnTo>
                <a:lnTo>
                  <a:pt x="1296" y="839"/>
                </a:lnTo>
                <a:lnTo>
                  <a:pt x="1295" y="835"/>
                </a:lnTo>
                <a:lnTo>
                  <a:pt x="1294" y="830"/>
                </a:lnTo>
                <a:lnTo>
                  <a:pt x="1292" y="826"/>
                </a:lnTo>
                <a:lnTo>
                  <a:pt x="1286" y="820"/>
                </a:lnTo>
                <a:lnTo>
                  <a:pt x="1279" y="814"/>
                </a:lnTo>
                <a:lnTo>
                  <a:pt x="1272" y="808"/>
                </a:lnTo>
                <a:lnTo>
                  <a:pt x="1265" y="802"/>
                </a:lnTo>
                <a:lnTo>
                  <a:pt x="1262" y="797"/>
                </a:lnTo>
                <a:lnTo>
                  <a:pt x="1261" y="793"/>
                </a:lnTo>
                <a:lnTo>
                  <a:pt x="1260" y="788"/>
                </a:lnTo>
                <a:lnTo>
                  <a:pt x="1259" y="781"/>
                </a:lnTo>
                <a:lnTo>
                  <a:pt x="1259" y="781"/>
                </a:lnTo>
                <a:lnTo>
                  <a:pt x="1265" y="775"/>
                </a:lnTo>
                <a:lnTo>
                  <a:pt x="1272" y="769"/>
                </a:lnTo>
                <a:lnTo>
                  <a:pt x="1279" y="765"/>
                </a:lnTo>
                <a:lnTo>
                  <a:pt x="1286" y="762"/>
                </a:lnTo>
                <a:lnTo>
                  <a:pt x="1295" y="761"/>
                </a:lnTo>
                <a:lnTo>
                  <a:pt x="1303" y="760"/>
                </a:lnTo>
                <a:lnTo>
                  <a:pt x="1311" y="760"/>
                </a:lnTo>
                <a:lnTo>
                  <a:pt x="1320" y="761"/>
                </a:lnTo>
                <a:lnTo>
                  <a:pt x="1328" y="763"/>
                </a:lnTo>
                <a:lnTo>
                  <a:pt x="1336" y="766"/>
                </a:lnTo>
                <a:lnTo>
                  <a:pt x="1352" y="773"/>
                </a:lnTo>
                <a:lnTo>
                  <a:pt x="1366" y="782"/>
                </a:lnTo>
                <a:lnTo>
                  <a:pt x="1379" y="792"/>
                </a:lnTo>
                <a:lnTo>
                  <a:pt x="1379" y="792"/>
                </a:lnTo>
                <a:lnTo>
                  <a:pt x="1380" y="798"/>
                </a:lnTo>
                <a:lnTo>
                  <a:pt x="1380" y="804"/>
                </a:lnTo>
                <a:lnTo>
                  <a:pt x="1379" y="814"/>
                </a:lnTo>
                <a:lnTo>
                  <a:pt x="1374" y="833"/>
                </a:lnTo>
                <a:lnTo>
                  <a:pt x="1374" y="833"/>
                </a:lnTo>
                <a:lnTo>
                  <a:pt x="1366" y="835"/>
                </a:lnTo>
                <a:lnTo>
                  <a:pt x="1356" y="837"/>
                </a:lnTo>
                <a:lnTo>
                  <a:pt x="1346" y="837"/>
                </a:lnTo>
                <a:lnTo>
                  <a:pt x="1336" y="837"/>
                </a:lnTo>
                <a:lnTo>
                  <a:pt x="1336" y="837"/>
                </a:lnTo>
                <a:lnTo>
                  <a:pt x="1329" y="851"/>
                </a:lnTo>
                <a:lnTo>
                  <a:pt x="1325" y="858"/>
                </a:lnTo>
                <a:lnTo>
                  <a:pt x="1321" y="865"/>
                </a:lnTo>
                <a:lnTo>
                  <a:pt x="1321" y="865"/>
                </a:lnTo>
                <a:lnTo>
                  <a:pt x="1323" y="869"/>
                </a:lnTo>
                <a:lnTo>
                  <a:pt x="1325" y="873"/>
                </a:lnTo>
                <a:lnTo>
                  <a:pt x="1333" y="882"/>
                </a:lnTo>
                <a:lnTo>
                  <a:pt x="1339" y="889"/>
                </a:lnTo>
                <a:lnTo>
                  <a:pt x="1342" y="894"/>
                </a:lnTo>
                <a:lnTo>
                  <a:pt x="1344" y="898"/>
                </a:lnTo>
                <a:lnTo>
                  <a:pt x="1344" y="898"/>
                </a:lnTo>
                <a:lnTo>
                  <a:pt x="1345" y="903"/>
                </a:lnTo>
                <a:lnTo>
                  <a:pt x="1345" y="908"/>
                </a:lnTo>
                <a:lnTo>
                  <a:pt x="1345" y="913"/>
                </a:lnTo>
                <a:lnTo>
                  <a:pt x="1346" y="917"/>
                </a:lnTo>
                <a:lnTo>
                  <a:pt x="1346" y="917"/>
                </a:lnTo>
                <a:lnTo>
                  <a:pt x="1350" y="923"/>
                </a:lnTo>
                <a:lnTo>
                  <a:pt x="1353" y="928"/>
                </a:lnTo>
                <a:lnTo>
                  <a:pt x="1361" y="939"/>
                </a:lnTo>
                <a:lnTo>
                  <a:pt x="1381" y="958"/>
                </a:lnTo>
                <a:lnTo>
                  <a:pt x="1381" y="958"/>
                </a:lnTo>
                <a:lnTo>
                  <a:pt x="1397" y="976"/>
                </a:lnTo>
                <a:lnTo>
                  <a:pt x="1415" y="993"/>
                </a:lnTo>
                <a:lnTo>
                  <a:pt x="1452" y="1029"/>
                </a:lnTo>
                <a:lnTo>
                  <a:pt x="1492" y="1063"/>
                </a:lnTo>
                <a:lnTo>
                  <a:pt x="1532" y="1097"/>
                </a:lnTo>
                <a:lnTo>
                  <a:pt x="1571" y="1131"/>
                </a:lnTo>
                <a:lnTo>
                  <a:pt x="1610" y="1167"/>
                </a:lnTo>
                <a:lnTo>
                  <a:pt x="1628" y="1184"/>
                </a:lnTo>
                <a:lnTo>
                  <a:pt x="1645" y="1203"/>
                </a:lnTo>
                <a:lnTo>
                  <a:pt x="1662" y="1221"/>
                </a:lnTo>
                <a:lnTo>
                  <a:pt x="1677" y="1241"/>
                </a:lnTo>
                <a:lnTo>
                  <a:pt x="1677" y="1241"/>
                </a:lnTo>
                <a:lnTo>
                  <a:pt x="1690" y="1249"/>
                </a:lnTo>
                <a:lnTo>
                  <a:pt x="1703" y="1261"/>
                </a:lnTo>
                <a:lnTo>
                  <a:pt x="1727" y="1287"/>
                </a:lnTo>
                <a:lnTo>
                  <a:pt x="1739" y="1299"/>
                </a:lnTo>
                <a:lnTo>
                  <a:pt x="1753" y="1312"/>
                </a:lnTo>
                <a:lnTo>
                  <a:pt x="1767" y="1323"/>
                </a:lnTo>
                <a:lnTo>
                  <a:pt x="1776" y="1327"/>
                </a:lnTo>
                <a:lnTo>
                  <a:pt x="1783" y="1332"/>
                </a:lnTo>
                <a:lnTo>
                  <a:pt x="1783" y="1332"/>
                </a:lnTo>
                <a:lnTo>
                  <a:pt x="1816" y="1312"/>
                </a:lnTo>
                <a:lnTo>
                  <a:pt x="1849" y="1293"/>
                </a:lnTo>
                <a:lnTo>
                  <a:pt x="1881" y="1274"/>
                </a:lnTo>
                <a:lnTo>
                  <a:pt x="1898" y="1265"/>
                </a:lnTo>
                <a:lnTo>
                  <a:pt x="1915" y="1258"/>
                </a:lnTo>
                <a:lnTo>
                  <a:pt x="1915" y="1258"/>
                </a:lnTo>
                <a:lnTo>
                  <a:pt x="1913" y="1253"/>
                </a:lnTo>
                <a:lnTo>
                  <a:pt x="1910" y="1250"/>
                </a:lnTo>
                <a:lnTo>
                  <a:pt x="1908" y="1246"/>
                </a:lnTo>
                <a:lnTo>
                  <a:pt x="1905" y="1243"/>
                </a:lnTo>
                <a:lnTo>
                  <a:pt x="1905" y="1243"/>
                </a:lnTo>
                <a:lnTo>
                  <a:pt x="1906" y="1236"/>
                </a:lnTo>
                <a:lnTo>
                  <a:pt x="1908" y="1230"/>
                </a:lnTo>
                <a:lnTo>
                  <a:pt x="1911" y="1219"/>
                </a:lnTo>
                <a:lnTo>
                  <a:pt x="1911" y="1219"/>
                </a:lnTo>
                <a:lnTo>
                  <a:pt x="1899" y="1209"/>
                </a:lnTo>
                <a:lnTo>
                  <a:pt x="1887" y="1201"/>
                </a:lnTo>
                <a:lnTo>
                  <a:pt x="1863" y="1183"/>
                </a:lnTo>
                <a:lnTo>
                  <a:pt x="1863" y="1183"/>
                </a:lnTo>
                <a:lnTo>
                  <a:pt x="1851" y="1188"/>
                </a:lnTo>
                <a:lnTo>
                  <a:pt x="1837" y="1191"/>
                </a:lnTo>
                <a:lnTo>
                  <a:pt x="1829" y="1192"/>
                </a:lnTo>
                <a:lnTo>
                  <a:pt x="1823" y="1192"/>
                </a:lnTo>
                <a:lnTo>
                  <a:pt x="1815" y="1191"/>
                </a:lnTo>
                <a:lnTo>
                  <a:pt x="1809" y="1189"/>
                </a:lnTo>
                <a:lnTo>
                  <a:pt x="1809" y="1189"/>
                </a:lnTo>
                <a:lnTo>
                  <a:pt x="1807" y="1182"/>
                </a:lnTo>
                <a:lnTo>
                  <a:pt x="1804" y="1173"/>
                </a:lnTo>
                <a:lnTo>
                  <a:pt x="1800" y="1166"/>
                </a:lnTo>
                <a:lnTo>
                  <a:pt x="1799" y="1161"/>
                </a:lnTo>
                <a:lnTo>
                  <a:pt x="1798" y="1157"/>
                </a:lnTo>
                <a:lnTo>
                  <a:pt x="1798" y="1157"/>
                </a:lnTo>
                <a:lnTo>
                  <a:pt x="1799" y="1151"/>
                </a:lnTo>
                <a:lnTo>
                  <a:pt x="1800" y="1143"/>
                </a:lnTo>
                <a:lnTo>
                  <a:pt x="1804" y="1135"/>
                </a:lnTo>
                <a:lnTo>
                  <a:pt x="1807" y="1127"/>
                </a:lnTo>
                <a:lnTo>
                  <a:pt x="1816" y="1110"/>
                </a:lnTo>
                <a:lnTo>
                  <a:pt x="1829" y="1093"/>
                </a:lnTo>
                <a:lnTo>
                  <a:pt x="1843" y="1079"/>
                </a:lnTo>
                <a:lnTo>
                  <a:pt x="1850" y="1072"/>
                </a:lnTo>
                <a:lnTo>
                  <a:pt x="1857" y="1067"/>
                </a:lnTo>
                <a:lnTo>
                  <a:pt x="1865" y="1063"/>
                </a:lnTo>
                <a:lnTo>
                  <a:pt x="1871" y="1060"/>
                </a:lnTo>
                <a:lnTo>
                  <a:pt x="1878" y="1057"/>
                </a:lnTo>
                <a:lnTo>
                  <a:pt x="1884" y="1057"/>
                </a:lnTo>
                <a:lnTo>
                  <a:pt x="1884" y="1057"/>
                </a:lnTo>
                <a:lnTo>
                  <a:pt x="1890" y="1059"/>
                </a:lnTo>
                <a:lnTo>
                  <a:pt x="1897" y="1062"/>
                </a:lnTo>
                <a:lnTo>
                  <a:pt x="1904" y="1065"/>
                </a:lnTo>
                <a:lnTo>
                  <a:pt x="1912" y="1069"/>
                </a:lnTo>
                <a:lnTo>
                  <a:pt x="1918" y="1075"/>
                </a:lnTo>
                <a:lnTo>
                  <a:pt x="1924" y="1080"/>
                </a:lnTo>
                <a:lnTo>
                  <a:pt x="1928" y="1086"/>
                </a:lnTo>
                <a:lnTo>
                  <a:pt x="1930" y="1092"/>
                </a:lnTo>
                <a:lnTo>
                  <a:pt x="1930" y="1092"/>
                </a:lnTo>
                <a:lnTo>
                  <a:pt x="1931" y="1095"/>
                </a:lnTo>
                <a:lnTo>
                  <a:pt x="1930" y="1098"/>
                </a:lnTo>
                <a:lnTo>
                  <a:pt x="1928" y="1105"/>
                </a:lnTo>
                <a:lnTo>
                  <a:pt x="1926" y="1111"/>
                </a:lnTo>
                <a:lnTo>
                  <a:pt x="1926" y="1114"/>
                </a:lnTo>
                <a:lnTo>
                  <a:pt x="1926" y="1117"/>
                </a:lnTo>
                <a:lnTo>
                  <a:pt x="1926" y="1117"/>
                </a:lnTo>
                <a:lnTo>
                  <a:pt x="1928" y="1123"/>
                </a:lnTo>
                <a:lnTo>
                  <a:pt x="1931" y="1127"/>
                </a:lnTo>
                <a:lnTo>
                  <a:pt x="1934" y="1131"/>
                </a:lnTo>
                <a:lnTo>
                  <a:pt x="1939" y="1135"/>
                </a:lnTo>
                <a:lnTo>
                  <a:pt x="1949" y="1142"/>
                </a:lnTo>
                <a:lnTo>
                  <a:pt x="1955" y="1146"/>
                </a:lnTo>
                <a:lnTo>
                  <a:pt x="1960" y="1151"/>
                </a:lnTo>
                <a:lnTo>
                  <a:pt x="1960" y="1151"/>
                </a:lnTo>
                <a:lnTo>
                  <a:pt x="1965" y="1150"/>
                </a:lnTo>
                <a:lnTo>
                  <a:pt x="1971" y="1148"/>
                </a:lnTo>
                <a:lnTo>
                  <a:pt x="1976" y="1148"/>
                </a:lnTo>
                <a:lnTo>
                  <a:pt x="1980" y="1148"/>
                </a:lnTo>
                <a:lnTo>
                  <a:pt x="1986" y="1150"/>
                </a:lnTo>
                <a:lnTo>
                  <a:pt x="1990" y="1152"/>
                </a:lnTo>
                <a:lnTo>
                  <a:pt x="1994" y="1154"/>
                </a:lnTo>
                <a:lnTo>
                  <a:pt x="1997" y="1156"/>
                </a:lnTo>
                <a:lnTo>
                  <a:pt x="2001" y="1160"/>
                </a:lnTo>
                <a:lnTo>
                  <a:pt x="2004" y="1163"/>
                </a:lnTo>
                <a:lnTo>
                  <a:pt x="2006" y="1168"/>
                </a:lnTo>
                <a:lnTo>
                  <a:pt x="2008" y="1172"/>
                </a:lnTo>
                <a:lnTo>
                  <a:pt x="2009" y="1177"/>
                </a:lnTo>
                <a:lnTo>
                  <a:pt x="2010" y="1183"/>
                </a:lnTo>
                <a:lnTo>
                  <a:pt x="2010" y="1188"/>
                </a:lnTo>
                <a:lnTo>
                  <a:pt x="2009" y="1193"/>
                </a:lnTo>
                <a:lnTo>
                  <a:pt x="2009" y="1193"/>
                </a:lnTo>
                <a:lnTo>
                  <a:pt x="2016" y="1201"/>
                </a:lnTo>
                <a:lnTo>
                  <a:pt x="2022" y="1211"/>
                </a:lnTo>
                <a:lnTo>
                  <a:pt x="2022" y="1211"/>
                </a:lnTo>
                <a:lnTo>
                  <a:pt x="2036" y="1202"/>
                </a:lnTo>
                <a:lnTo>
                  <a:pt x="2036" y="1202"/>
                </a:lnTo>
                <a:lnTo>
                  <a:pt x="2034" y="1195"/>
                </a:lnTo>
                <a:lnTo>
                  <a:pt x="2030" y="1187"/>
                </a:lnTo>
                <a:lnTo>
                  <a:pt x="2021" y="1174"/>
                </a:lnTo>
                <a:lnTo>
                  <a:pt x="2017" y="1167"/>
                </a:lnTo>
                <a:lnTo>
                  <a:pt x="2014" y="1159"/>
                </a:lnTo>
                <a:lnTo>
                  <a:pt x="2014" y="1155"/>
                </a:lnTo>
                <a:lnTo>
                  <a:pt x="2014" y="1151"/>
                </a:lnTo>
                <a:lnTo>
                  <a:pt x="2014" y="1145"/>
                </a:lnTo>
                <a:lnTo>
                  <a:pt x="2016" y="1140"/>
                </a:lnTo>
                <a:lnTo>
                  <a:pt x="2016" y="1140"/>
                </a:lnTo>
                <a:lnTo>
                  <a:pt x="2024" y="1139"/>
                </a:lnTo>
                <a:lnTo>
                  <a:pt x="2034" y="1138"/>
                </a:lnTo>
                <a:lnTo>
                  <a:pt x="2043" y="1139"/>
                </a:lnTo>
                <a:lnTo>
                  <a:pt x="2054" y="1141"/>
                </a:lnTo>
                <a:lnTo>
                  <a:pt x="2064" y="1144"/>
                </a:lnTo>
                <a:lnTo>
                  <a:pt x="2075" y="1148"/>
                </a:lnTo>
                <a:lnTo>
                  <a:pt x="2084" y="1154"/>
                </a:lnTo>
                <a:lnTo>
                  <a:pt x="2093" y="1160"/>
                </a:lnTo>
                <a:lnTo>
                  <a:pt x="2101" y="1167"/>
                </a:lnTo>
                <a:lnTo>
                  <a:pt x="2109" y="1174"/>
                </a:lnTo>
                <a:lnTo>
                  <a:pt x="2114" y="1182"/>
                </a:lnTo>
                <a:lnTo>
                  <a:pt x="2118" y="1189"/>
                </a:lnTo>
                <a:lnTo>
                  <a:pt x="2122" y="1197"/>
                </a:lnTo>
                <a:lnTo>
                  <a:pt x="2123" y="1204"/>
                </a:lnTo>
                <a:lnTo>
                  <a:pt x="2121" y="1212"/>
                </a:lnTo>
                <a:lnTo>
                  <a:pt x="2117" y="1219"/>
                </a:lnTo>
                <a:lnTo>
                  <a:pt x="2117" y="1219"/>
                </a:lnTo>
                <a:lnTo>
                  <a:pt x="2115" y="1222"/>
                </a:lnTo>
                <a:lnTo>
                  <a:pt x="2112" y="1224"/>
                </a:lnTo>
                <a:lnTo>
                  <a:pt x="2105" y="1228"/>
                </a:lnTo>
                <a:lnTo>
                  <a:pt x="2097" y="1229"/>
                </a:lnTo>
                <a:lnTo>
                  <a:pt x="2088" y="1229"/>
                </a:lnTo>
                <a:lnTo>
                  <a:pt x="2080" y="1227"/>
                </a:lnTo>
                <a:lnTo>
                  <a:pt x="2072" y="1223"/>
                </a:lnTo>
                <a:lnTo>
                  <a:pt x="2064" y="1219"/>
                </a:lnTo>
                <a:lnTo>
                  <a:pt x="2057" y="1215"/>
                </a:lnTo>
                <a:lnTo>
                  <a:pt x="2057" y="1215"/>
                </a:lnTo>
                <a:lnTo>
                  <a:pt x="2055" y="1216"/>
                </a:lnTo>
                <a:lnTo>
                  <a:pt x="2053" y="1217"/>
                </a:lnTo>
                <a:lnTo>
                  <a:pt x="2051" y="1220"/>
                </a:lnTo>
                <a:lnTo>
                  <a:pt x="2050" y="1222"/>
                </a:lnTo>
                <a:lnTo>
                  <a:pt x="2048" y="1224"/>
                </a:lnTo>
                <a:lnTo>
                  <a:pt x="2046" y="1226"/>
                </a:lnTo>
                <a:lnTo>
                  <a:pt x="2040" y="1226"/>
                </a:lnTo>
                <a:lnTo>
                  <a:pt x="2040" y="1226"/>
                </a:lnTo>
                <a:lnTo>
                  <a:pt x="2043" y="1229"/>
                </a:lnTo>
                <a:lnTo>
                  <a:pt x="2046" y="1231"/>
                </a:lnTo>
                <a:lnTo>
                  <a:pt x="2050" y="1233"/>
                </a:lnTo>
                <a:lnTo>
                  <a:pt x="2053" y="1234"/>
                </a:lnTo>
                <a:lnTo>
                  <a:pt x="2053" y="1234"/>
                </a:lnTo>
                <a:lnTo>
                  <a:pt x="2056" y="1232"/>
                </a:lnTo>
                <a:lnTo>
                  <a:pt x="2058" y="1231"/>
                </a:lnTo>
                <a:lnTo>
                  <a:pt x="2062" y="1229"/>
                </a:lnTo>
                <a:lnTo>
                  <a:pt x="2064" y="1226"/>
                </a:lnTo>
                <a:lnTo>
                  <a:pt x="2064" y="1226"/>
                </a:lnTo>
                <a:lnTo>
                  <a:pt x="2072" y="1227"/>
                </a:lnTo>
                <a:lnTo>
                  <a:pt x="2080" y="1230"/>
                </a:lnTo>
                <a:lnTo>
                  <a:pt x="2086" y="1235"/>
                </a:lnTo>
                <a:lnTo>
                  <a:pt x="2092" y="1241"/>
                </a:lnTo>
                <a:lnTo>
                  <a:pt x="2095" y="1248"/>
                </a:lnTo>
                <a:lnTo>
                  <a:pt x="2097" y="1256"/>
                </a:lnTo>
                <a:lnTo>
                  <a:pt x="2098" y="1265"/>
                </a:lnTo>
                <a:lnTo>
                  <a:pt x="2096" y="1274"/>
                </a:lnTo>
                <a:lnTo>
                  <a:pt x="2096" y="1274"/>
                </a:lnTo>
                <a:lnTo>
                  <a:pt x="2101" y="1281"/>
                </a:lnTo>
                <a:lnTo>
                  <a:pt x="2108" y="1289"/>
                </a:lnTo>
                <a:lnTo>
                  <a:pt x="2125" y="1303"/>
                </a:lnTo>
                <a:lnTo>
                  <a:pt x="2133" y="1309"/>
                </a:lnTo>
                <a:lnTo>
                  <a:pt x="2141" y="1317"/>
                </a:lnTo>
                <a:lnTo>
                  <a:pt x="2145" y="1323"/>
                </a:lnTo>
                <a:lnTo>
                  <a:pt x="2146" y="1326"/>
                </a:lnTo>
                <a:lnTo>
                  <a:pt x="2147" y="1329"/>
                </a:lnTo>
                <a:lnTo>
                  <a:pt x="2147" y="1329"/>
                </a:lnTo>
                <a:lnTo>
                  <a:pt x="2146" y="1336"/>
                </a:lnTo>
                <a:lnTo>
                  <a:pt x="2143" y="1342"/>
                </a:lnTo>
                <a:lnTo>
                  <a:pt x="2139" y="1348"/>
                </a:lnTo>
                <a:lnTo>
                  <a:pt x="2133" y="1354"/>
                </a:lnTo>
                <a:lnTo>
                  <a:pt x="2122" y="1365"/>
                </a:lnTo>
                <a:lnTo>
                  <a:pt x="2111" y="1377"/>
                </a:lnTo>
                <a:lnTo>
                  <a:pt x="2111" y="1377"/>
                </a:lnTo>
                <a:lnTo>
                  <a:pt x="2105" y="1377"/>
                </a:lnTo>
                <a:lnTo>
                  <a:pt x="2099" y="1377"/>
                </a:lnTo>
                <a:lnTo>
                  <a:pt x="2094" y="1375"/>
                </a:lnTo>
                <a:lnTo>
                  <a:pt x="2088" y="1374"/>
                </a:lnTo>
                <a:lnTo>
                  <a:pt x="2081" y="1370"/>
                </a:lnTo>
                <a:lnTo>
                  <a:pt x="2075" y="1364"/>
                </a:lnTo>
                <a:lnTo>
                  <a:pt x="2068" y="1356"/>
                </a:lnTo>
                <a:lnTo>
                  <a:pt x="2063" y="1349"/>
                </a:lnTo>
                <a:lnTo>
                  <a:pt x="2056" y="1341"/>
                </a:lnTo>
                <a:lnTo>
                  <a:pt x="2049" y="1334"/>
                </a:lnTo>
                <a:lnTo>
                  <a:pt x="2049" y="1334"/>
                </a:lnTo>
                <a:lnTo>
                  <a:pt x="2043" y="1335"/>
                </a:lnTo>
                <a:lnTo>
                  <a:pt x="2038" y="1338"/>
                </a:lnTo>
                <a:lnTo>
                  <a:pt x="2030" y="1344"/>
                </a:lnTo>
                <a:lnTo>
                  <a:pt x="2025" y="1347"/>
                </a:lnTo>
                <a:lnTo>
                  <a:pt x="2021" y="1350"/>
                </a:lnTo>
                <a:lnTo>
                  <a:pt x="2017" y="1351"/>
                </a:lnTo>
                <a:lnTo>
                  <a:pt x="2011" y="1351"/>
                </a:lnTo>
                <a:lnTo>
                  <a:pt x="2011" y="1351"/>
                </a:lnTo>
                <a:lnTo>
                  <a:pt x="2007" y="1350"/>
                </a:lnTo>
                <a:lnTo>
                  <a:pt x="2004" y="1349"/>
                </a:lnTo>
                <a:lnTo>
                  <a:pt x="2001" y="1347"/>
                </a:lnTo>
                <a:lnTo>
                  <a:pt x="1999" y="1343"/>
                </a:lnTo>
                <a:lnTo>
                  <a:pt x="1995" y="1338"/>
                </a:lnTo>
                <a:lnTo>
                  <a:pt x="1994" y="1330"/>
                </a:lnTo>
                <a:lnTo>
                  <a:pt x="1995" y="1323"/>
                </a:lnTo>
                <a:lnTo>
                  <a:pt x="1997" y="1316"/>
                </a:lnTo>
                <a:lnTo>
                  <a:pt x="2002" y="1309"/>
                </a:lnTo>
                <a:lnTo>
                  <a:pt x="2007" y="1304"/>
                </a:lnTo>
                <a:lnTo>
                  <a:pt x="2007" y="1304"/>
                </a:lnTo>
                <a:lnTo>
                  <a:pt x="1999" y="1297"/>
                </a:lnTo>
                <a:lnTo>
                  <a:pt x="1991" y="1291"/>
                </a:lnTo>
                <a:lnTo>
                  <a:pt x="1984" y="1284"/>
                </a:lnTo>
                <a:lnTo>
                  <a:pt x="1975" y="1278"/>
                </a:lnTo>
                <a:lnTo>
                  <a:pt x="1975" y="1278"/>
                </a:lnTo>
                <a:lnTo>
                  <a:pt x="1934" y="1302"/>
                </a:lnTo>
                <a:lnTo>
                  <a:pt x="1895" y="1326"/>
                </a:lnTo>
                <a:lnTo>
                  <a:pt x="1856" y="1351"/>
                </a:lnTo>
                <a:lnTo>
                  <a:pt x="1815" y="1374"/>
                </a:lnTo>
                <a:lnTo>
                  <a:pt x="1815" y="1374"/>
                </a:lnTo>
                <a:lnTo>
                  <a:pt x="1814" y="1386"/>
                </a:lnTo>
                <a:lnTo>
                  <a:pt x="1814" y="1398"/>
                </a:lnTo>
                <a:lnTo>
                  <a:pt x="1816" y="1409"/>
                </a:lnTo>
                <a:lnTo>
                  <a:pt x="1820" y="1418"/>
                </a:lnTo>
                <a:lnTo>
                  <a:pt x="1825" y="1428"/>
                </a:lnTo>
                <a:lnTo>
                  <a:pt x="1831" y="1435"/>
                </a:lnTo>
                <a:lnTo>
                  <a:pt x="1839" y="1443"/>
                </a:lnTo>
                <a:lnTo>
                  <a:pt x="1848" y="1448"/>
                </a:lnTo>
                <a:lnTo>
                  <a:pt x="1848" y="1448"/>
                </a:lnTo>
                <a:lnTo>
                  <a:pt x="1850" y="1458"/>
                </a:lnTo>
                <a:lnTo>
                  <a:pt x="1852" y="1465"/>
                </a:lnTo>
                <a:lnTo>
                  <a:pt x="1856" y="1472"/>
                </a:lnTo>
                <a:lnTo>
                  <a:pt x="1861" y="1478"/>
                </a:lnTo>
                <a:lnTo>
                  <a:pt x="1872" y="1489"/>
                </a:lnTo>
                <a:lnTo>
                  <a:pt x="1884" y="1500"/>
                </a:lnTo>
                <a:lnTo>
                  <a:pt x="1884" y="1500"/>
                </a:lnTo>
                <a:lnTo>
                  <a:pt x="1893" y="1499"/>
                </a:lnTo>
                <a:lnTo>
                  <a:pt x="1901" y="1500"/>
                </a:lnTo>
                <a:lnTo>
                  <a:pt x="1909" y="1503"/>
                </a:lnTo>
                <a:lnTo>
                  <a:pt x="1915" y="1508"/>
                </a:lnTo>
                <a:lnTo>
                  <a:pt x="1920" y="1515"/>
                </a:lnTo>
                <a:lnTo>
                  <a:pt x="1926" y="1522"/>
                </a:lnTo>
                <a:lnTo>
                  <a:pt x="1929" y="1531"/>
                </a:lnTo>
                <a:lnTo>
                  <a:pt x="1932" y="1539"/>
                </a:lnTo>
                <a:lnTo>
                  <a:pt x="1932" y="1539"/>
                </a:lnTo>
                <a:lnTo>
                  <a:pt x="1934" y="1536"/>
                </a:lnTo>
                <a:lnTo>
                  <a:pt x="1937" y="1533"/>
                </a:lnTo>
                <a:lnTo>
                  <a:pt x="1941" y="1531"/>
                </a:lnTo>
                <a:lnTo>
                  <a:pt x="1944" y="1529"/>
                </a:lnTo>
                <a:lnTo>
                  <a:pt x="1952" y="1526"/>
                </a:lnTo>
                <a:lnTo>
                  <a:pt x="1961" y="1526"/>
                </a:lnTo>
                <a:lnTo>
                  <a:pt x="1971" y="1528"/>
                </a:lnTo>
                <a:lnTo>
                  <a:pt x="1979" y="1530"/>
                </a:lnTo>
                <a:lnTo>
                  <a:pt x="1986" y="1532"/>
                </a:lnTo>
                <a:lnTo>
                  <a:pt x="1992" y="1535"/>
                </a:lnTo>
                <a:lnTo>
                  <a:pt x="1992" y="1535"/>
                </a:lnTo>
                <a:lnTo>
                  <a:pt x="1996" y="1533"/>
                </a:lnTo>
                <a:lnTo>
                  <a:pt x="2001" y="1529"/>
                </a:lnTo>
                <a:lnTo>
                  <a:pt x="2009" y="1520"/>
                </a:lnTo>
                <a:lnTo>
                  <a:pt x="2014" y="1515"/>
                </a:lnTo>
                <a:lnTo>
                  <a:pt x="2019" y="1511"/>
                </a:lnTo>
                <a:lnTo>
                  <a:pt x="2025" y="1507"/>
                </a:lnTo>
                <a:lnTo>
                  <a:pt x="2033" y="1506"/>
                </a:lnTo>
                <a:lnTo>
                  <a:pt x="2033" y="1506"/>
                </a:lnTo>
                <a:lnTo>
                  <a:pt x="2035" y="1506"/>
                </a:lnTo>
                <a:lnTo>
                  <a:pt x="2037" y="1508"/>
                </a:lnTo>
                <a:lnTo>
                  <a:pt x="2041" y="1511"/>
                </a:lnTo>
                <a:lnTo>
                  <a:pt x="2046" y="1515"/>
                </a:lnTo>
                <a:lnTo>
                  <a:pt x="2048" y="1516"/>
                </a:lnTo>
                <a:lnTo>
                  <a:pt x="2051" y="1517"/>
                </a:lnTo>
                <a:lnTo>
                  <a:pt x="2051" y="1517"/>
                </a:lnTo>
                <a:lnTo>
                  <a:pt x="2056" y="1515"/>
                </a:lnTo>
                <a:lnTo>
                  <a:pt x="2063" y="1513"/>
                </a:lnTo>
                <a:lnTo>
                  <a:pt x="2076" y="1505"/>
                </a:lnTo>
                <a:lnTo>
                  <a:pt x="2082" y="1502"/>
                </a:lnTo>
                <a:lnTo>
                  <a:pt x="2090" y="1501"/>
                </a:lnTo>
                <a:lnTo>
                  <a:pt x="2097" y="1501"/>
                </a:lnTo>
                <a:lnTo>
                  <a:pt x="2100" y="1502"/>
                </a:lnTo>
                <a:lnTo>
                  <a:pt x="2105" y="1504"/>
                </a:lnTo>
                <a:lnTo>
                  <a:pt x="2105" y="1504"/>
                </a:lnTo>
                <a:lnTo>
                  <a:pt x="2110" y="1508"/>
                </a:lnTo>
                <a:lnTo>
                  <a:pt x="2114" y="1514"/>
                </a:lnTo>
                <a:lnTo>
                  <a:pt x="2117" y="1521"/>
                </a:lnTo>
                <a:lnTo>
                  <a:pt x="2120" y="1529"/>
                </a:lnTo>
                <a:lnTo>
                  <a:pt x="2121" y="1537"/>
                </a:lnTo>
                <a:lnTo>
                  <a:pt x="2121" y="1546"/>
                </a:lnTo>
                <a:lnTo>
                  <a:pt x="2120" y="1554"/>
                </a:lnTo>
                <a:lnTo>
                  <a:pt x="2117" y="1563"/>
                </a:lnTo>
                <a:lnTo>
                  <a:pt x="2117" y="1563"/>
                </a:lnTo>
                <a:close/>
                <a:moveTo>
                  <a:pt x="1117" y="580"/>
                </a:moveTo>
                <a:lnTo>
                  <a:pt x="1117" y="580"/>
                </a:lnTo>
                <a:lnTo>
                  <a:pt x="1117" y="571"/>
                </a:lnTo>
                <a:lnTo>
                  <a:pt x="1116" y="566"/>
                </a:lnTo>
                <a:lnTo>
                  <a:pt x="1116" y="563"/>
                </a:lnTo>
                <a:lnTo>
                  <a:pt x="1114" y="561"/>
                </a:lnTo>
                <a:lnTo>
                  <a:pt x="1109" y="556"/>
                </a:lnTo>
                <a:lnTo>
                  <a:pt x="1109" y="556"/>
                </a:lnTo>
                <a:lnTo>
                  <a:pt x="1106" y="561"/>
                </a:lnTo>
                <a:lnTo>
                  <a:pt x="1102" y="565"/>
                </a:lnTo>
                <a:lnTo>
                  <a:pt x="1099" y="567"/>
                </a:lnTo>
                <a:lnTo>
                  <a:pt x="1096" y="569"/>
                </a:lnTo>
                <a:lnTo>
                  <a:pt x="1092" y="569"/>
                </a:lnTo>
                <a:lnTo>
                  <a:pt x="1087" y="569"/>
                </a:lnTo>
                <a:lnTo>
                  <a:pt x="1083" y="569"/>
                </a:lnTo>
                <a:lnTo>
                  <a:pt x="1079" y="568"/>
                </a:lnTo>
                <a:lnTo>
                  <a:pt x="1070" y="564"/>
                </a:lnTo>
                <a:lnTo>
                  <a:pt x="1064" y="557"/>
                </a:lnTo>
                <a:lnTo>
                  <a:pt x="1058" y="550"/>
                </a:lnTo>
                <a:lnTo>
                  <a:pt x="1056" y="546"/>
                </a:lnTo>
                <a:lnTo>
                  <a:pt x="1055" y="541"/>
                </a:lnTo>
                <a:lnTo>
                  <a:pt x="1055" y="541"/>
                </a:lnTo>
                <a:lnTo>
                  <a:pt x="1051" y="541"/>
                </a:lnTo>
                <a:lnTo>
                  <a:pt x="1048" y="542"/>
                </a:lnTo>
                <a:lnTo>
                  <a:pt x="1045" y="544"/>
                </a:lnTo>
                <a:lnTo>
                  <a:pt x="1041" y="546"/>
                </a:lnTo>
                <a:lnTo>
                  <a:pt x="1039" y="548"/>
                </a:lnTo>
                <a:lnTo>
                  <a:pt x="1038" y="550"/>
                </a:lnTo>
                <a:lnTo>
                  <a:pt x="1038" y="552"/>
                </a:lnTo>
                <a:lnTo>
                  <a:pt x="1038" y="554"/>
                </a:lnTo>
                <a:lnTo>
                  <a:pt x="1038" y="554"/>
                </a:lnTo>
                <a:lnTo>
                  <a:pt x="1042" y="559"/>
                </a:lnTo>
                <a:lnTo>
                  <a:pt x="1049" y="564"/>
                </a:lnTo>
                <a:lnTo>
                  <a:pt x="1057" y="570"/>
                </a:lnTo>
                <a:lnTo>
                  <a:pt x="1068" y="576"/>
                </a:lnTo>
                <a:lnTo>
                  <a:pt x="1080" y="580"/>
                </a:lnTo>
                <a:lnTo>
                  <a:pt x="1093" y="583"/>
                </a:lnTo>
                <a:lnTo>
                  <a:pt x="1099" y="583"/>
                </a:lnTo>
                <a:lnTo>
                  <a:pt x="1104" y="583"/>
                </a:lnTo>
                <a:lnTo>
                  <a:pt x="1111" y="582"/>
                </a:lnTo>
                <a:lnTo>
                  <a:pt x="1117" y="580"/>
                </a:lnTo>
                <a:lnTo>
                  <a:pt x="1117" y="580"/>
                </a:lnTo>
                <a:close/>
                <a:moveTo>
                  <a:pt x="341" y="66"/>
                </a:moveTo>
                <a:lnTo>
                  <a:pt x="341" y="66"/>
                </a:lnTo>
                <a:lnTo>
                  <a:pt x="330" y="90"/>
                </a:lnTo>
                <a:lnTo>
                  <a:pt x="319" y="112"/>
                </a:lnTo>
                <a:lnTo>
                  <a:pt x="306" y="133"/>
                </a:lnTo>
                <a:lnTo>
                  <a:pt x="292" y="153"/>
                </a:lnTo>
                <a:lnTo>
                  <a:pt x="277" y="171"/>
                </a:lnTo>
                <a:lnTo>
                  <a:pt x="260" y="187"/>
                </a:lnTo>
                <a:lnTo>
                  <a:pt x="251" y="194"/>
                </a:lnTo>
                <a:lnTo>
                  <a:pt x="241" y="202"/>
                </a:lnTo>
                <a:lnTo>
                  <a:pt x="231" y="208"/>
                </a:lnTo>
                <a:lnTo>
                  <a:pt x="220" y="215"/>
                </a:lnTo>
                <a:lnTo>
                  <a:pt x="220" y="215"/>
                </a:lnTo>
                <a:lnTo>
                  <a:pt x="222" y="217"/>
                </a:lnTo>
                <a:lnTo>
                  <a:pt x="222" y="219"/>
                </a:lnTo>
                <a:lnTo>
                  <a:pt x="220" y="220"/>
                </a:lnTo>
                <a:lnTo>
                  <a:pt x="218" y="221"/>
                </a:lnTo>
                <a:lnTo>
                  <a:pt x="216" y="222"/>
                </a:lnTo>
                <a:lnTo>
                  <a:pt x="214" y="223"/>
                </a:lnTo>
                <a:lnTo>
                  <a:pt x="213" y="226"/>
                </a:lnTo>
                <a:lnTo>
                  <a:pt x="212" y="229"/>
                </a:lnTo>
                <a:lnTo>
                  <a:pt x="212" y="229"/>
                </a:lnTo>
                <a:lnTo>
                  <a:pt x="215" y="231"/>
                </a:lnTo>
                <a:lnTo>
                  <a:pt x="217" y="231"/>
                </a:lnTo>
                <a:lnTo>
                  <a:pt x="223" y="230"/>
                </a:lnTo>
                <a:lnTo>
                  <a:pt x="230" y="230"/>
                </a:lnTo>
                <a:lnTo>
                  <a:pt x="233" y="230"/>
                </a:lnTo>
                <a:lnTo>
                  <a:pt x="235" y="231"/>
                </a:lnTo>
                <a:lnTo>
                  <a:pt x="235" y="231"/>
                </a:lnTo>
                <a:lnTo>
                  <a:pt x="260" y="215"/>
                </a:lnTo>
                <a:lnTo>
                  <a:pt x="284" y="196"/>
                </a:lnTo>
                <a:lnTo>
                  <a:pt x="308" y="176"/>
                </a:lnTo>
                <a:lnTo>
                  <a:pt x="319" y="166"/>
                </a:lnTo>
                <a:lnTo>
                  <a:pt x="329" y="154"/>
                </a:lnTo>
                <a:lnTo>
                  <a:pt x="339" y="142"/>
                </a:lnTo>
                <a:lnTo>
                  <a:pt x="347" y="130"/>
                </a:lnTo>
                <a:lnTo>
                  <a:pt x="355" y="117"/>
                </a:lnTo>
                <a:lnTo>
                  <a:pt x="361" y="103"/>
                </a:lnTo>
                <a:lnTo>
                  <a:pt x="367" y="90"/>
                </a:lnTo>
                <a:lnTo>
                  <a:pt x="371" y="75"/>
                </a:lnTo>
                <a:lnTo>
                  <a:pt x="373" y="58"/>
                </a:lnTo>
                <a:lnTo>
                  <a:pt x="373" y="42"/>
                </a:lnTo>
                <a:lnTo>
                  <a:pt x="373" y="42"/>
                </a:lnTo>
                <a:lnTo>
                  <a:pt x="374" y="39"/>
                </a:lnTo>
                <a:lnTo>
                  <a:pt x="375" y="38"/>
                </a:lnTo>
                <a:lnTo>
                  <a:pt x="377" y="38"/>
                </a:lnTo>
                <a:lnTo>
                  <a:pt x="377" y="38"/>
                </a:lnTo>
                <a:lnTo>
                  <a:pt x="374" y="32"/>
                </a:lnTo>
                <a:lnTo>
                  <a:pt x="370" y="26"/>
                </a:lnTo>
                <a:lnTo>
                  <a:pt x="364" y="23"/>
                </a:lnTo>
                <a:lnTo>
                  <a:pt x="356" y="21"/>
                </a:lnTo>
                <a:lnTo>
                  <a:pt x="356" y="21"/>
                </a:lnTo>
                <a:lnTo>
                  <a:pt x="356" y="26"/>
                </a:lnTo>
                <a:lnTo>
                  <a:pt x="354" y="31"/>
                </a:lnTo>
                <a:lnTo>
                  <a:pt x="347" y="41"/>
                </a:lnTo>
                <a:lnTo>
                  <a:pt x="344" y="48"/>
                </a:lnTo>
                <a:lnTo>
                  <a:pt x="342" y="53"/>
                </a:lnTo>
                <a:lnTo>
                  <a:pt x="341" y="60"/>
                </a:lnTo>
                <a:lnTo>
                  <a:pt x="341" y="66"/>
                </a:lnTo>
                <a:lnTo>
                  <a:pt x="341" y="66"/>
                </a:lnTo>
                <a:close/>
                <a:moveTo>
                  <a:pt x="200" y="206"/>
                </a:moveTo>
                <a:lnTo>
                  <a:pt x="200" y="206"/>
                </a:lnTo>
                <a:lnTo>
                  <a:pt x="222" y="191"/>
                </a:lnTo>
                <a:lnTo>
                  <a:pt x="245" y="174"/>
                </a:lnTo>
                <a:lnTo>
                  <a:pt x="254" y="166"/>
                </a:lnTo>
                <a:lnTo>
                  <a:pt x="265" y="156"/>
                </a:lnTo>
                <a:lnTo>
                  <a:pt x="274" y="145"/>
                </a:lnTo>
                <a:lnTo>
                  <a:pt x="283" y="134"/>
                </a:lnTo>
                <a:lnTo>
                  <a:pt x="291" y="124"/>
                </a:lnTo>
                <a:lnTo>
                  <a:pt x="298" y="112"/>
                </a:lnTo>
                <a:lnTo>
                  <a:pt x="306" y="100"/>
                </a:lnTo>
                <a:lnTo>
                  <a:pt x="312" y="87"/>
                </a:lnTo>
                <a:lnTo>
                  <a:pt x="318" y="75"/>
                </a:lnTo>
                <a:lnTo>
                  <a:pt x="322" y="61"/>
                </a:lnTo>
                <a:lnTo>
                  <a:pt x="326" y="47"/>
                </a:lnTo>
                <a:lnTo>
                  <a:pt x="329" y="32"/>
                </a:lnTo>
                <a:lnTo>
                  <a:pt x="329" y="32"/>
                </a:lnTo>
                <a:lnTo>
                  <a:pt x="315" y="37"/>
                </a:lnTo>
                <a:lnTo>
                  <a:pt x="304" y="45"/>
                </a:lnTo>
                <a:lnTo>
                  <a:pt x="292" y="52"/>
                </a:lnTo>
                <a:lnTo>
                  <a:pt x="281" y="61"/>
                </a:lnTo>
                <a:lnTo>
                  <a:pt x="270" y="70"/>
                </a:lnTo>
                <a:lnTo>
                  <a:pt x="262" y="80"/>
                </a:lnTo>
                <a:lnTo>
                  <a:pt x="252" y="91"/>
                </a:lnTo>
                <a:lnTo>
                  <a:pt x="245" y="101"/>
                </a:lnTo>
                <a:lnTo>
                  <a:pt x="237" y="113"/>
                </a:lnTo>
                <a:lnTo>
                  <a:pt x="230" y="126"/>
                </a:lnTo>
                <a:lnTo>
                  <a:pt x="223" y="138"/>
                </a:lnTo>
                <a:lnTo>
                  <a:pt x="218" y="152"/>
                </a:lnTo>
                <a:lnTo>
                  <a:pt x="207" y="178"/>
                </a:lnTo>
                <a:lnTo>
                  <a:pt x="200" y="206"/>
                </a:lnTo>
                <a:lnTo>
                  <a:pt x="200" y="206"/>
                </a:lnTo>
                <a:close/>
                <a:moveTo>
                  <a:pt x="250" y="242"/>
                </a:moveTo>
                <a:lnTo>
                  <a:pt x="250" y="242"/>
                </a:lnTo>
                <a:lnTo>
                  <a:pt x="263" y="255"/>
                </a:lnTo>
                <a:lnTo>
                  <a:pt x="277" y="268"/>
                </a:lnTo>
                <a:lnTo>
                  <a:pt x="291" y="280"/>
                </a:lnTo>
                <a:lnTo>
                  <a:pt x="305" y="292"/>
                </a:lnTo>
                <a:lnTo>
                  <a:pt x="334" y="314"/>
                </a:lnTo>
                <a:lnTo>
                  <a:pt x="362" y="338"/>
                </a:lnTo>
                <a:lnTo>
                  <a:pt x="362" y="338"/>
                </a:lnTo>
                <a:lnTo>
                  <a:pt x="384" y="355"/>
                </a:lnTo>
                <a:lnTo>
                  <a:pt x="404" y="374"/>
                </a:lnTo>
                <a:lnTo>
                  <a:pt x="445" y="412"/>
                </a:lnTo>
                <a:lnTo>
                  <a:pt x="466" y="431"/>
                </a:lnTo>
                <a:lnTo>
                  <a:pt x="487" y="448"/>
                </a:lnTo>
                <a:lnTo>
                  <a:pt x="508" y="466"/>
                </a:lnTo>
                <a:lnTo>
                  <a:pt x="531" y="481"/>
                </a:lnTo>
                <a:lnTo>
                  <a:pt x="531" y="481"/>
                </a:lnTo>
                <a:lnTo>
                  <a:pt x="555" y="469"/>
                </a:lnTo>
                <a:lnTo>
                  <a:pt x="578" y="454"/>
                </a:lnTo>
                <a:lnTo>
                  <a:pt x="589" y="445"/>
                </a:lnTo>
                <a:lnTo>
                  <a:pt x="599" y="435"/>
                </a:lnTo>
                <a:lnTo>
                  <a:pt x="610" y="426"/>
                </a:lnTo>
                <a:lnTo>
                  <a:pt x="619" y="416"/>
                </a:lnTo>
                <a:lnTo>
                  <a:pt x="628" y="405"/>
                </a:lnTo>
                <a:lnTo>
                  <a:pt x="637" y="394"/>
                </a:lnTo>
                <a:lnTo>
                  <a:pt x="643" y="381"/>
                </a:lnTo>
                <a:lnTo>
                  <a:pt x="649" y="368"/>
                </a:lnTo>
                <a:lnTo>
                  <a:pt x="655" y="354"/>
                </a:lnTo>
                <a:lnTo>
                  <a:pt x="659" y="340"/>
                </a:lnTo>
                <a:lnTo>
                  <a:pt x="662" y="324"/>
                </a:lnTo>
                <a:lnTo>
                  <a:pt x="664" y="308"/>
                </a:lnTo>
                <a:lnTo>
                  <a:pt x="664" y="308"/>
                </a:lnTo>
                <a:lnTo>
                  <a:pt x="633" y="275"/>
                </a:lnTo>
                <a:lnTo>
                  <a:pt x="601" y="242"/>
                </a:lnTo>
                <a:lnTo>
                  <a:pt x="569" y="211"/>
                </a:lnTo>
                <a:lnTo>
                  <a:pt x="536" y="179"/>
                </a:lnTo>
                <a:lnTo>
                  <a:pt x="502" y="149"/>
                </a:lnTo>
                <a:lnTo>
                  <a:pt x="466" y="120"/>
                </a:lnTo>
                <a:lnTo>
                  <a:pt x="430" y="92"/>
                </a:lnTo>
                <a:lnTo>
                  <a:pt x="392" y="66"/>
                </a:lnTo>
                <a:lnTo>
                  <a:pt x="392" y="66"/>
                </a:lnTo>
                <a:lnTo>
                  <a:pt x="387" y="81"/>
                </a:lnTo>
                <a:lnTo>
                  <a:pt x="382" y="95"/>
                </a:lnTo>
                <a:lnTo>
                  <a:pt x="376" y="109"/>
                </a:lnTo>
                <a:lnTo>
                  <a:pt x="369" y="122"/>
                </a:lnTo>
                <a:lnTo>
                  <a:pt x="362" y="134"/>
                </a:lnTo>
                <a:lnTo>
                  <a:pt x="354" y="147"/>
                </a:lnTo>
                <a:lnTo>
                  <a:pt x="346" y="158"/>
                </a:lnTo>
                <a:lnTo>
                  <a:pt x="337" y="170"/>
                </a:lnTo>
                <a:lnTo>
                  <a:pt x="328" y="181"/>
                </a:lnTo>
                <a:lnTo>
                  <a:pt x="319" y="190"/>
                </a:lnTo>
                <a:lnTo>
                  <a:pt x="308" y="200"/>
                </a:lnTo>
                <a:lnTo>
                  <a:pt x="297" y="209"/>
                </a:lnTo>
                <a:lnTo>
                  <a:pt x="275" y="227"/>
                </a:lnTo>
                <a:lnTo>
                  <a:pt x="250" y="242"/>
                </a:lnTo>
                <a:lnTo>
                  <a:pt x="250" y="242"/>
                </a:lnTo>
                <a:close/>
                <a:moveTo>
                  <a:pt x="537" y="499"/>
                </a:moveTo>
                <a:lnTo>
                  <a:pt x="537" y="499"/>
                </a:lnTo>
                <a:lnTo>
                  <a:pt x="557" y="518"/>
                </a:lnTo>
                <a:lnTo>
                  <a:pt x="579" y="536"/>
                </a:lnTo>
                <a:lnTo>
                  <a:pt x="623" y="572"/>
                </a:lnTo>
                <a:lnTo>
                  <a:pt x="668" y="608"/>
                </a:lnTo>
                <a:lnTo>
                  <a:pt x="713" y="642"/>
                </a:lnTo>
                <a:lnTo>
                  <a:pt x="804" y="711"/>
                </a:lnTo>
                <a:lnTo>
                  <a:pt x="849" y="745"/>
                </a:lnTo>
                <a:lnTo>
                  <a:pt x="891" y="781"/>
                </a:lnTo>
                <a:lnTo>
                  <a:pt x="891" y="781"/>
                </a:lnTo>
                <a:lnTo>
                  <a:pt x="914" y="772"/>
                </a:lnTo>
                <a:lnTo>
                  <a:pt x="926" y="765"/>
                </a:lnTo>
                <a:lnTo>
                  <a:pt x="936" y="758"/>
                </a:lnTo>
                <a:lnTo>
                  <a:pt x="936" y="758"/>
                </a:lnTo>
                <a:lnTo>
                  <a:pt x="950" y="746"/>
                </a:lnTo>
                <a:lnTo>
                  <a:pt x="966" y="729"/>
                </a:lnTo>
                <a:lnTo>
                  <a:pt x="981" y="712"/>
                </a:lnTo>
                <a:lnTo>
                  <a:pt x="986" y="703"/>
                </a:lnTo>
                <a:lnTo>
                  <a:pt x="990" y="697"/>
                </a:lnTo>
                <a:lnTo>
                  <a:pt x="990" y="697"/>
                </a:lnTo>
                <a:lnTo>
                  <a:pt x="990" y="693"/>
                </a:lnTo>
                <a:lnTo>
                  <a:pt x="989" y="690"/>
                </a:lnTo>
                <a:lnTo>
                  <a:pt x="988" y="686"/>
                </a:lnTo>
                <a:lnTo>
                  <a:pt x="988" y="684"/>
                </a:lnTo>
                <a:lnTo>
                  <a:pt x="988" y="684"/>
                </a:lnTo>
                <a:lnTo>
                  <a:pt x="989" y="677"/>
                </a:lnTo>
                <a:lnTo>
                  <a:pt x="992" y="671"/>
                </a:lnTo>
                <a:lnTo>
                  <a:pt x="1001" y="659"/>
                </a:lnTo>
                <a:lnTo>
                  <a:pt x="1009" y="647"/>
                </a:lnTo>
                <a:lnTo>
                  <a:pt x="1012" y="642"/>
                </a:lnTo>
                <a:lnTo>
                  <a:pt x="1015" y="635"/>
                </a:lnTo>
                <a:lnTo>
                  <a:pt x="1015" y="635"/>
                </a:lnTo>
                <a:lnTo>
                  <a:pt x="1012" y="627"/>
                </a:lnTo>
                <a:lnTo>
                  <a:pt x="1008" y="621"/>
                </a:lnTo>
                <a:lnTo>
                  <a:pt x="1001" y="608"/>
                </a:lnTo>
                <a:lnTo>
                  <a:pt x="991" y="597"/>
                </a:lnTo>
                <a:lnTo>
                  <a:pt x="980" y="586"/>
                </a:lnTo>
                <a:lnTo>
                  <a:pt x="971" y="576"/>
                </a:lnTo>
                <a:lnTo>
                  <a:pt x="960" y="566"/>
                </a:lnTo>
                <a:lnTo>
                  <a:pt x="950" y="554"/>
                </a:lnTo>
                <a:lnTo>
                  <a:pt x="943" y="541"/>
                </a:lnTo>
                <a:lnTo>
                  <a:pt x="943" y="541"/>
                </a:lnTo>
                <a:lnTo>
                  <a:pt x="937" y="539"/>
                </a:lnTo>
                <a:lnTo>
                  <a:pt x="933" y="536"/>
                </a:lnTo>
                <a:lnTo>
                  <a:pt x="926" y="531"/>
                </a:lnTo>
                <a:lnTo>
                  <a:pt x="922" y="527"/>
                </a:lnTo>
                <a:lnTo>
                  <a:pt x="919" y="525"/>
                </a:lnTo>
                <a:lnTo>
                  <a:pt x="914" y="523"/>
                </a:lnTo>
                <a:lnTo>
                  <a:pt x="909" y="522"/>
                </a:lnTo>
                <a:lnTo>
                  <a:pt x="909" y="522"/>
                </a:lnTo>
                <a:lnTo>
                  <a:pt x="900" y="514"/>
                </a:lnTo>
                <a:lnTo>
                  <a:pt x="891" y="504"/>
                </a:lnTo>
                <a:lnTo>
                  <a:pt x="874" y="485"/>
                </a:lnTo>
                <a:lnTo>
                  <a:pt x="866" y="475"/>
                </a:lnTo>
                <a:lnTo>
                  <a:pt x="856" y="466"/>
                </a:lnTo>
                <a:lnTo>
                  <a:pt x="845" y="459"/>
                </a:lnTo>
                <a:lnTo>
                  <a:pt x="835" y="453"/>
                </a:lnTo>
                <a:lnTo>
                  <a:pt x="835" y="453"/>
                </a:lnTo>
                <a:lnTo>
                  <a:pt x="819" y="433"/>
                </a:lnTo>
                <a:lnTo>
                  <a:pt x="803" y="415"/>
                </a:lnTo>
                <a:lnTo>
                  <a:pt x="785" y="398"/>
                </a:lnTo>
                <a:lnTo>
                  <a:pt x="767" y="381"/>
                </a:lnTo>
                <a:lnTo>
                  <a:pt x="749" y="365"/>
                </a:lnTo>
                <a:lnTo>
                  <a:pt x="730" y="350"/>
                </a:lnTo>
                <a:lnTo>
                  <a:pt x="709" y="336"/>
                </a:lnTo>
                <a:lnTo>
                  <a:pt x="688" y="323"/>
                </a:lnTo>
                <a:lnTo>
                  <a:pt x="688" y="323"/>
                </a:lnTo>
                <a:lnTo>
                  <a:pt x="684" y="338"/>
                </a:lnTo>
                <a:lnTo>
                  <a:pt x="678" y="352"/>
                </a:lnTo>
                <a:lnTo>
                  <a:pt x="672" y="367"/>
                </a:lnTo>
                <a:lnTo>
                  <a:pt x="667" y="381"/>
                </a:lnTo>
                <a:lnTo>
                  <a:pt x="659" y="394"/>
                </a:lnTo>
                <a:lnTo>
                  <a:pt x="652" y="406"/>
                </a:lnTo>
                <a:lnTo>
                  <a:pt x="643" y="419"/>
                </a:lnTo>
                <a:lnTo>
                  <a:pt x="634" y="430"/>
                </a:lnTo>
                <a:lnTo>
                  <a:pt x="625" y="442"/>
                </a:lnTo>
                <a:lnTo>
                  <a:pt x="614" y="451"/>
                </a:lnTo>
                <a:lnTo>
                  <a:pt x="603" y="462"/>
                </a:lnTo>
                <a:lnTo>
                  <a:pt x="592" y="471"/>
                </a:lnTo>
                <a:lnTo>
                  <a:pt x="579" y="479"/>
                </a:lnTo>
                <a:lnTo>
                  <a:pt x="566" y="487"/>
                </a:lnTo>
                <a:lnTo>
                  <a:pt x="552" y="493"/>
                </a:lnTo>
                <a:lnTo>
                  <a:pt x="537" y="499"/>
                </a:lnTo>
                <a:lnTo>
                  <a:pt x="537" y="499"/>
                </a:lnTo>
                <a:close/>
                <a:moveTo>
                  <a:pt x="1055" y="624"/>
                </a:moveTo>
                <a:lnTo>
                  <a:pt x="1055" y="624"/>
                </a:lnTo>
                <a:lnTo>
                  <a:pt x="1058" y="622"/>
                </a:lnTo>
                <a:lnTo>
                  <a:pt x="1062" y="618"/>
                </a:lnTo>
                <a:lnTo>
                  <a:pt x="1063" y="614"/>
                </a:lnTo>
                <a:lnTo>
                  <a:pt x="1064" y="611"/>
                </a:lnTo>
                <a:lnTo>
                  <a:pt x="1066" y="595"/>
                </a:lnTo>
                <a:lnTo>
                  <a:pt x="1066" y="595"/>
                </a:lnTo>
                <a:lnTo>
                  <a:pt x="1063" y="594"/>
                </a:lnTo>
                <a:lnTo>
                  <a:pt x="1061" y="592"/>
                </a:lnTo>
                <a:lnTo>
                  <a:pt x="1058" y="591"/>
                </a:lnTo>
                <a:lnTo>
                  <a:pt x="1055" y="591"/>
                </a:lnTo>
                <a:lnTo>
                  <a:pt x="1055" y="591"/>
                </a:lnTo>
                <a:lnTo>
                  <a:pt x="1055" y="624"/>
                </a:lnTo>
                <a:lnTo>
                  <a:pt x="1055" y="624"/>
                </a:lnTo>
                <a:close/>
                <a:moveTo>
                  <a:pt x="1129" y="997"/>
                </a:moveTo>
                <a:lnTo>
                  <a:pt x="1129" y="997"/>
                </a:lnTo>
                <a:lnTo>
                  <a:pt x="1148" y="997"/>
                </a:lnTo>
                <a:lnTo>
                  <a:pt x="1169" y="994"/>
                </a:lnTo>
                <a:lnTo>
                  <a:pt x="1178" y="992"/>
                </a:lnTo>
                <a:lnTo>
                  <a:pt x="1188" y="989"/>
                </a:lnTo>
                <a:lnTo>
                  <a:pt x="1197" y="986"/>
                </a:lnTo>
                <a:lnTo>
                  <a:pt x="1204" y="981"/>
                </a:lnTo>
                <a:lnTo>
                  <a:pt x="1204" y="981"/>
                </a:lnTo>
                <a:lnTo>
                  <a:pt x="1210" y="977"/>
                </a:lnTo>
                <a:lnTo>
                  <a:pt x="1217" y="971"/>
                </a:lnTo>
                <a:lnTo>
                  <a:pt x="1232" y="957"/>
                </a:lnTo>
                <a:lnTo>
                  <a:pt x="1247" y="940"/>
                </a:lnTo>
                <a:lnTo>
                  <a:pt x="1252" y="931"/>
                </a:lnTo>
                <a:lnTo>
                  <a:pt x="1257" y="924"/>
                </a:lnTo>
                <a:lnTo>
                  <a:pt x="1257" y="924"/>
                </a:lnTo>
                <a:lnTo>
                  <a:pt x="1263" y="911"/>
                </a:lnTo>
                <a:lnTo>
                  <a:pt x="1268" y="893"/>
                </a:lnTo>
                <a:lnTo>
                  <a:pt x="1270" y="883"/>
                </a:lnTo>
                <a:lnTo>
                  <a:pt x="1272" y="873"/>
                </a:lnTo>
                <a:lnTo>
                  <a:pt x="1272" y="865"/>
                </a:lnTo>
                <a:lnTo>
                  <a:pt x="1269" y="858"/>
                </a:lnTo>
                <a:lnTo>
                  <a:pt x="1269" y="858"/>
                </a:lnTo>
                <a:lnTo>
                  <a:pt x="1266" y="851"/>
                </a:lnTo>
                <a:lnTo>
                  <a:pt x="1260" y="843"/>
                </a:lnTo>
                <a:lnTo>
                  <a:pt x="1251" y="837"/>
                </a:lnTo>
                <a:lnTo>
                  <a:pt x="1242" y="830"/>
                </a:lnTo>
                <a:lnTo>
                  <a:pt x="1222" y="818"/>
                </a:lnTo>
                <a:lnTo>
                  <a:pt x="1214" y="811"/>
                </a:lnTo>
                <a:lnTo>
                  <a:pt x="1206" y="805"/>
                </a:lnTo>
                <a:lnTo>
                  <a:pt x="1206" y="805"/>
                </a:lnTo>
                <a:lnTo>
                  <a:pt x="1203" y="802"/>
                </a:lnTo>
                <a:lnTo>
                  <a:pt x="1201" y="797"/>
                </a:lnTo>
                <a:lnTo>
                  <a:pt x="1198" y="793"/>
                </a:lnTo>
                <a:lnTo>
                  <a:pt x="1195" y="790"/>
                </a:lnTo>
                <a:lnTo>
                  <a:pt x="1195" y="790"/>
                </a:lnTo>
                <a:lnTo>
                  <a:pt x="1188" y="784"/>
                </a:lnTo>
                <a:lnTo>
                  <a:pt x="1180" y="779"/>
                </a:lnTo>
                <a:lnTo>
                  <a:pt x="1180" y="779"/>
                </a:lnTo>
                <a:lnTo>
                  <a:pt x="1159" y="761"/>
                </a:lnTo>
                <a:lnTo>
                  <a:pt x="1137" y="742"/>
                </a:lnTo>
                <a:lnTo>
                  <a:pt x="1115" y="723"/>
                </a:lnTo>
                <a:lnTo>
                  <a:pt x="1104" y="715"/>
                </a:lnTo>
                <a:lnTo>
                  <a:pt x="1096" y="709"/>
                </a:lnTo>
                <a:lnTo>
                  <a:pt x="1096" y="709"/>
                </a:lnTo>
                <a:lnTo>
                  <a:pt x="1092" y="721"/>
                </a:lnTo>
                <a:lnTo>
                  <a:pt x="1086" y="733"/>
                </a:lnTo>
                <a:lnTo>
                  <a:pt x="1081" y="745"/>
                </a:lnTo>
                <a:lnTo>
                  <a:pt x="1074" y="756"/>
                </a:lnTo>
                <a:lnTo>
                  <a:pt x="1067" y="766"/>
                </a:lnTo>
                <a:lnTo>
                  <a:pt x="1060" y="776"/>
                </a:lnTo>
                <a:lnTo>
                  <a:pt x="1052" y="785"/>
                </a:lnTo>
                <a:lnTo>
                  <a:pt x="1042" y="794"/>
                </a:lnTo>
                <a:lnTo>
                  <a:pt x="1034" y="804"/>
                </a:lnTo>
                <a:lnTo>
                  <a:pt x="1024" y="811"/>
                </a:lnTo>
                <a:lnTo>
                  <a:pt x="1013" y="819"/>
                </a:lnTo>
                <a:lnTo>
                  <a:pt x="1003" y="825"/>
                </a:lnTo>
                <a:lnTo>
                  <a:pt x="992" y="832"/>
                </a:lnTo>
                <a:lnTo>
                  <a:pt x="981" y="838"/>
                </a:lnTo>
                <a:lnTo>
                  <a:pt x="970" y="843"/>
                </a:lnTo>
                <a:lnTo>
                  <a:pt x="958" y="848"/>
                </a:lnTo>
                <a:lnTo>
                  <a:pt x="958" y="848"/>
                </a:lnTo>
                <a:lnTo>
                  <a:pt x="998" y="886"/>
                </a:lnTo>
                <a:lnTo>
                  <a:pt x="1040" y="926"/>
                </a:lnTo>
                <a:lnTo>
                  <a:pt x="1061" y="945"/>
                </a:lnTo>
                <a:lnTo>
                  <a:pt x="1083" y="964"/>
                </a:lnTo>
                <a:lnTo>
                  <a:pt x="1106" y="981"/>
                </a:lnTo>
                <a:lnTo>
                  <a:pt x="1129" y="997"/>
                </a:lnTo>
                <a:lnTo>
                  <a:pt x="1129" y="997"/>
                </a:lnTo>
                <a:close/>
                <a:moveTo>
                  <a:pt x="997" y="737"/>
                </a:moveTo>
                <a:lnTo>
                  <a:pt x="997" y="737"/>
                </a:lnTo>
                <a:lnTo>
                  <a:pt x="995" y="737"/>
                </a:lnTo>
                <a:lnTo>
                  <a:pt x="994" y="739"/>
                </a:lnTo>
                <a:lnTo>
                  <a:pt x="992" y="741"/>
                </a:lnTo>
                <a:lnTo>
                  <a:pt x="990" y="741"/>
                </a:lnTo>
                <a:lnTo>
                  <a:pt x="990" y="741"/>
                </a:lnTo>
                <a:lnTo>
                  <a:pt x="991" y="738"/>
                </a:lnTo>
                <a:lnTo>
                  <a:pt x="993" y="736"/>
                </a:lnTo>
                <a:lnTo>
                  <a:pt x="994" y="733"/>
                </a:lnTo>
                <a:lnTo>
                  <a:pt x="993" y="732"/>
                </a:lnTo>
                <a:lnTo>
                  <a:pt x="992" y="731"/>
                </a:lnTo>
                <a:lnTo>
                  <a:pt x="992" y="731"/>
                </a:lnTo>
                <a:lnTo>
                  <a:pt x="971" y="752"/>
                </a:lnTo>
                <a:lnTo>
                  <a:pt x="959" y="763"/>
                </a:lnTo>
                <a:lnTo>
                  <a:pt x="947" y="773"/>
                </a:lnTo>
                <a:lnTo>
                  <a:pt x="947" y="773"/>
                </a:lnTo>
                <a:lnTo>
                  <a:pt x="948" y="777"/>
                </a:lnTo>
                <a:lnTo>
                  <a:pt x="948" y="778"/>
                </a:lnTo>
                <a:lnTo>
                  <a:pt x="947" y="779"/>
                </a:lnTo>
                <a:lnTo>
                  <a:pt x="945" y="780"/>
                </a:lnTo>
                <a:lnTo>
                  <a:pt x="943" y="783"/>
                </a:lnTo>
                <a:lnTo>
                  <a:pt x="943" y="783"/>
                </a:lnTo>
                <a:lnTo>
                  <a:pt x="948" y="784"/>
                </a:lnTo>
                <a:lnTo>
                  <a:pt x="951" y="785"/>
                </a:lnTo>
                <a:lnTo>
                  <a:pt x="952" y="785"/>
                </a:lnTo>
                <a:lnTo>
                  <a:pt x="951" y="787"/>
                </a:lnTo>
                <a:lnTo>
                  <a:pt x="947" y="790"/>
                </a:lnTo>
                <a:lnTo>
                  <a:pt x="947" y="790"/>
                </a:lnTo>
                <a:lnTo>
                  <a:pt x="949" y="791"/>
                </a:lnTo>
                <a:lnTo>
                  <a:pt x="950" y="790"/>
                </a:lnTo>
                <a:lnTo>
                  <a:pt x="954" y="789"/>
                </a:lnTo>
                <a:lnTo>
                  <a:pt x="956" y="788"/>
                </a:lnTo>
                <a:lnTo>
                  <a:pt x="957" y="789"/>
                </a:lnTo>
                <a:lnTo>
                  <a:pt x="958" y="790"/>
                </a:lnTo>
                <a:lnTo>
                  <a:pt x="958" y="790"/>
                </a:lnTo>
                <a:lnTo>
                  <a:pt x="956" y="794"/>
                </a:lnTo>
                <a:lnTo>
                  <a:pt x="957" y="796"/>
                </a:lnTo>
                <a:lnTo>
                  <a:pt x="959" y="798"/>
                </a:lnTo>
                <a:lnTo>
                  <a:pt x="962" y="799"/>
                </a:lnTo>
                <a:lnTo>
                  <a:pt x="970" y="802"/>
                </a:lnTo>
                <a:lnTo>
                  <a:pt x="974" y="804"/>
                </a:lnTo>
                <a:lnTo>
                  <a:pt x="977" y="805"/>
                </a:lnTo>
                <a:lnTo>
                  <a:pt x="977" y="805"/>
                </a:lnTo>
                <a:lnTo>
                  <a:pt x="975" y="805"/>
                </a:lnTo>
                <a:lnTo>
                  <a:pt x="974" y="806"/>
                </a:lnTo>
                <a:lnTo>
                  <a:pt x="974" y="808"/>
                </a:lnTo>
                <a:lnTo>
                  <a:pt x="974" y="810"/>
                </a:lnTo>
                <a:lnTo>
                  <a:pt x="974" y="811"/>
                </a:lnTo>
                <a:lnTo>
                  <a:pt x="973" y="811"/>
                </a:lnTo>
                <a:lnTo>
                  <a:pt x="973" y="811"/>
                </a:lnTo>
                <a:lnTo>
                  <a:pt x="965" y="814"/>
                </a:lnTo>
                <a:lnTo>
                  <a:pt x="962" y="815"/>
                </a:lnTo>
                <a:lnTo>
                  <a:pt x="963" y="814"/>
                </a:lnTo>
                <a:lnTo>
                  <a:pt x="968" y="813"/>
                </a:lnTo>
                <a:lnTo>
                  <a:pt x="968" y="813"/>
                </a:lnTo>
                <a:lnTo>
                  <a:pt x="979" y="810"/>
                </a:lnTo>
                <a:lnTo>
                  <a:pt x="990" y="806"/>
                </a:lnTo>
                <a:lnTo>
                  <a:pt x="1010" y="796"/>
                </a:lnTo>
                <a:lnTo>
                  <a:pt x="1010" y="796"/>
                </a:lnTo>
                <a:lnTo>
                  <a:pt x="1016" y="790"/>
                </a:lnTo>
                <a:lnTo>
                  <a:pt x="1021" y="785"/>
                </a:lnTo>
                <a:lnTo>
                  <a:pt x="1025" y="779"/>
                </a:lnTo>
                <a:lnTo>
                  <a:pt x="1030" y="773"/>
                </a:lnTo>
                <a:lnTo>
                  <a:pt x="1030" y="773"/>
                </a:lnTo>
                <a:lnTo>
                  <a:pt x="1027" y="773"/>
                </a:lnTo>
                <a:lnTo>
                  <a:pt x="1026" y="773"/>
                </a:lnTo>
                <a:lnTo>
                  <a:pt x="1024" y="775"/>
                </a:lnTo>
                <a:lnTo>
                  <a:pt x="1023" y="777"/>
                </a:lnTo>
                <a:lnTo>
                  <a:pt x="1021" y="777"/>
                </a:lnTo>
                <a:lnTo>
                  <a:pt x="1019" y="777"/>
                </a:lnTo>
                <a:lnTo>
                  <a:pt x="1019" y="777"/>
                </a:lnTo>
                <a:lnTo>
                  <a:pt x="1019" y="774"/>
                </a:lnTo>
                <a:lnTo>
                  <a:pt x="1018" y="773"/>
                </a:lnTo>
                <a:lnTo>
                  <a:pt x="1016" y="771"/>
                </a:lnTo>
                <a:lnTo>
                  <a:pt x="1015" y="768"/>
                </a:lnTo>
                <a:lnTo>
                  <a:pt x="1015" y="768"/>
                </a:lnTo>
                <a:lnTo>
                  <a:pt x="1019" y="766"/>
                </a:lnTo>
                <a:lnTo>
                  <a:pt x="1019" y="766"/>
                </a:lnTo>
                <a:lnTo>
                  <a:pt x="1018" y="766"/>
                </a:lnTo>
                <a:lnTo>
                  <a:pt x="1016" y="766"/>
                </a:lnTo>
                <a:lnTo>
                  <a:pt x="1013" y="765"/>
                </a:lnTo>
                <a:lnTo>
                  <a:pt x="1012" y="764"/>
                </a:lnTo>
                <a:lnTo>
                  <a:pt x="1012" y="764"/>
                </a:lnTo>
                <a:lnTo>
                  <a:pt x="1013" y="760"/>
                </a:lnTo>
                <a:lnTo>
                  <a:pt x="1013" y="754"/>
                </a:lnTo>
                <a:lnTo>
                  <a:pt x="1012" y="750"/>
                </a:lnTo>
                <a:lnTo>
                  <a:pt x="1012" y="747"/>
                </a:lnTo>
                <a:lnTo>
                  <a:pt x="1012" y="747"/>
                </a:lnTo>
                <a:lnTo>
                  <a:pt x="1010" y="749"/>
                </a:lnTo>
                <a:lnTo>
                  <a:pt x="1007" y="750"/>
                </a:lnTo>
                <a:lnTo>
                  <a:pt x="998" y="751"/>
                </a:lnTo>
                <a:lnTo>
                  <a:pt x="995" y="750"/>
                </a:lnTo>
                <a:lnTo>
                  <a:pt x="992" y="749"/>
                </a:lnTo>
                <a:lnTo>
                  <a:pt x="989" y="748"/>
                </a:lnTo>
                <a:lnTo>
                  <a:pt x="988" y="745"/>
                </a:lnTo>
                <a:lnTo>
                  <a:pt x="988" y="745"/>
                </a:lnTo>
                <a:lnTo>
                  <a:pt x="991" y="744"/>
                </a:lnTo>
                <a:lnTo>
                  <a:pt x="995" y="742"/>
                </a:lnTo>
                <a:lnTo>
                  <a:pt x="998" y="738"/>
                </a:lnTo>
                <a:lnTo>
                  <a:pt x="998" y="737"/>
                </a:lnTo>
                <a:lnTo>
                  <a:pt x="997" y="737"/>
                </a:lnTo>
                <a:lnTo>
                  <a:pt x="997" y="737"/>
                </a:lnTo>
                <a:close/>
                <a:moveTo>
                  <a:pt x="1282" y="792"/>
                </a:moveTo>
                <a:lnTo>
                  <a:pt x="1282" y="792"/>
                </a:lnTo>
                <a:lnTo>
                  <a:pt x="1285" y="798"/>
                </a:lnTo>
                <a:lnTo>
                  <a:pt x="1291" y="804"/>
                </a:lnTo>
                <a:lnTo>
                  <a:pt x="1296" y="809"/>
                </a:lnTo>
                <a:lnTo>
                  <a:pt x="1304" y="812"/>
                </a:lnTo>
                <a:lnTo>
                  <a:pt x="1310" y="815"/>
                </a:lnTo>
                <a:lnTo>
                  <a:pt x="1318" y="815"/>
                </a:lnTo>
                <a:lnTo>
                  <a:pt x="1325" y="814"/>
                </a:lnTo>
                <a:lnTo>
                  <a:pt x="1331" y="811"/>
                </a:lnTo>
                <a:lnTo>
                  <a:pt x="1331" y="811"/>
                </a:lnTo>
                <a:lnTo>
                  <a:pt x="1324" y="809"/>
                </a:lnTo>
                <a:lnTo>
                  <a:pt x="1318" y="807"/>
                </a:lnTo>
                <a:lnTo>
                  <a:pt x="1312" y="803"/>
                </a:lnTo>
                <a:lnTo>
                  <a:pt x="1308" y="798"/>
                </a:lnTo>
                <a:lnTo>
                  <a:pt x="1299" y="789"/>
                </a:lnTo>
                <a:lnTo>
                  <a:pt x="1291" y="779"/>
                </a:lnTo>
                <a:lnTo>
                  <a:pt x="1291" y="779"/>
                </a:lnTo>
                <a:lnTo>
                  <a:pt x="1291" y="781"/>
                </a:lnTo>
                <a:lnTo>
                  <a:pt x="1289" y="782"/>
                </a:lnTo>
                <a:lnTo>
                  <a:pt x="1286" y="785"/>
                </a:lnTo>
                <a:lnTo>
                  <a:pt x="1283" y="788"/>
                </a:lnTo>
                <a:lnTo>
                  <a:pt x="1283" y="790"/>
                </a:lnTo>
                <a:lnTo>
                  <a:pt x="1282" y="792"/>
                </a:lnTo>
                <a:lnTo>
                  <a:pt x="1282" y="792"/>
                </a:lnTo>
                <a:close/>
                <a:moveTo>
                  <a:pt x="1336" y="794"/>
                </a:moveTo>
                <a:lnTo>
                  <a:pt x="1336" y="794"/>
                </a:lnTo>
                <a:lnTo>
                  <a:pt x="1335" y="791"/>
                </a:lnTo>
                <a:lnTo>
                  <a:pt x="1333" y="788"/>
                </a:lnTo>
                <a:lnTo>
                  <a:pt x="1330" y="785"/>
                </a:lnTo>
                <a:lnTo>
                  <a:pt x="1327" y="784"/>
                </a:lnTo>
                <a:lnTo>
                  <a:pt x="1321" y="781"/>
                </a:lnTo>
                <a:lnTo>
                  <a:pt x="1314" y="779"/>
                </a:lnTo>
                <a:lnTo>
                  <a:pt x="1314" y="779"/>
                </a:lnTo>
                <a:lnTo>
                  <a:pt x="1318" y="785"/>
                </a:lnTo>
                <a:lnTo>
                  <a:pt x="1322" y="790"/>
                </a:lnTo>
                <a:lnTo>
                  <a:pt x="1324" y="792"/>
                </a:lnTo>
                <a:lnTo>
                  <a:pt x="1327" y="793"/>
                </a:lnTo>
                <a:lnTo>
                  <a:pt x="1331" y="794"/>
                </a:lnTo>
                <a:lnTo>
                  <a:pt x="1336" y="794"/>
                </a:lnTo>
                <a:lnTo>
                  <a:pt x="1336" y="794"/>
                </a:lnTo>
                <a:close/>
                <a:moveTo>
                  <a:pt x="835" y="848"/>
                </a:moveTo>
                <a:lnTo>
                  <a:pt x="835" y="848"/>
                </a:lnTo>
                <a:lnTo>
                  <a:pt x="836" y="851"/>
                </a:lnTo>
                <a:lnTo>
                  <a:pt x="838" y="855"/>
                </a:lnTo>
                <a:lnTo>
                  <a:pt x="841" y="859"/>
                </a:lnTo>
                <a:lnTo>
                  <a:pt x="845" y="863"/>
                </a:lnTo>
                <a:lnTo>
                  <a:pt x="855" y="870"/>
                </a:lnTo>
                <a:lnTo>
                  <a:pt x="864" y="877"/>
                </a:lnTo>
                <a:lnTo>
                  <a:pt x="864" y="877"/>
                </a:lnTo>
                <a:lnTo>
                  <a:pt x="892" y="898"/>
                </a:lnTo>
                <a:lnTo>
                  <a:pt x="921" y="919"/>
                </a:lnTo>
                <a:lnTo>
                  <a:pt x="977" y="964"/>
                </a:lnTo>
                <a:lnTo>
                  <a:pt x="1006" y="987"/>
                </a:lnTo>
                <a:lnTo>
                  <a:pt x="1034" y="1007"/>
                </a:lnTo>
                <a:lnTo>
                  <a:pt x="1063" y="1026"/>
                </a:lnTo>
                <a:lnTo>
                  <a:pt x="1077" y="1035"/>
                </a:lnTo>
                <a:lnTo>
                  <a:pt x="1092" y="1042"/>
                </a:lnTo>
                <a:lnTo>
                  <a:pt x="1092" y="1042"/>
                </a:lnTo>
                <a:lnTo>
                  <a:pt x="1098" y="1037"/>
                </a:lnTo>
                <a:lnTo>
                  <a:pt x="1103" y="1031"/>
                </a:lnTo>
                <a:lnTo>
                  <a:pt x="1109" y="1023"/>
                </a:lnTo>
                <a:lnTo>
                  <a:pt x="1113" y="1015"/>
                </a:lnTo>
                <a:lnTo>
                  <a:pt x="1113" y="1015"/>
                </a:lnTo>
                <a:lnTo>
                  <a:pt x="1110" y="1012"/>
                </a:lnTo>
                <a:lnTo>
                  <a:pt x="1108" y="1009"/>
                </a:lnTo>
                <a:lnTo>
                  <a:pt x="1106" y="1006"/>
                </a:lnTo>
                <a:lnTo>
                  <a:pt x="1104" y="1002"/>
                </a:lnTo>
                <a:lnTo>
                  <a:pt x="1104" y="1002"/>
                </a:lnTo>
                <a:lnTo>
                  <a:pt x="1098" y="1006"/>
                </a:lnTo>
                <a:lnTo>
                  <a:pt x="1092" y="1008"/>
                </a:lnTo>
                <a:lnTo>
                  <a:pt x="1086" y="1010"/>
                </a:lnTo>
                <a:lnTo>
                  <a:pt x="1081" y="1010"/>
                </a:lnTo>
                <a:lnTo>
                  <a:pt x="1076" y="1010"/>
                </a:lnTo>
                <a:lnTo>
                  <a:pt x="1071" y="1009"/>
                </a:lnTo>
                <a:lnTo>
                  <a:pt x="1063" y="1005"/>
                </a:lnTo>
                <a:lnTo>
                  <a:pt x="1055" y="999"/>
                </a:lnTo>
                <a:lnTo>
                  <a:pt x="1047" y="992"/>
                </a:lnTo>
                <a:lnTo>
                  <a:pt x="1038" y="985"/>
                </a:lnTo>
                <a:lnTo>
                  <a:pt x="1030" y="977"/>
                </a:lnTo>
                <a:lnTo>
                  <a:pt x="1030" y="977"/>
                </a:lnTo>
                <a:lnTo>
                  <a:pt x="1001" y="955"/>
                </a:lnTo>
                <a:lnTo>
                  <a:pt x="971" y="931"/>
                </a:lnTo>
                <a:lnTo>
                  <a:pt x="943" y="909"/>
                </a:lnTo>
                <a:lnTo>
                  <a:pt x="931" y="897"/>
                </a:lnTo>
                <a:lnTo>
                  <a:pt x="919" y="885"/>
                </a:lnTo>
                <a:lnTo>
                  <a:pt x="919" y="885"/>
                </a:lnTo>
                <a:lnTo>
                  <a:pt x="914" y="883"/>
                </a:lnTo>
                <a:lnTo>
                  <a:pt x="907" y="880"/>
                </a:lnTo>
                <a:lnTo>
                  <a:pt x="901" y="877"/>
                </a:lnTo>
                <a:lnTo>
                  <a:pt x="895" y="871"/>
                </a:lnTo>
                <a:lnTo>
                  <a:pt x="888" y="866"/>
                </a:lnTo>
                <a:lnTo>
                  <a:pt x="883" y="860"/>
                </a:lnTo>
                <a:lnTo>
                  <a:pt x="879" y="854"/>
                </a:lnTo>
                <a:lnTo>
                  <a:pt x="874" y="848"/>
                </a:lnTo>
                <a:lnTo>
                  <a:pt x="874" y="848"/>
                </a:lnTo>
                <a:lnTo>
                  <a:pt x="875" y="843"/>
                </a:lnTo>
                <a:lnTo>
                  <a:pt x="877" y="841"/>
                </a:lnTo>
                <a:lnTo>
                  <a:pt x="881" y="837"/>
                </a:lnTo>
                <a:lnTo>
                  <a:pt x="883" y="835"/>
                </a:lnTo>
                <a:lnTo>
                  <a:pt x="885" y="832"/>
                </a:lnTo>
                <a:lnTo>
                  <a:pt x="885" y="828"/>
                </a:lnTo>
                <a:lnTo>
                  <a:pt x="885" y="824"/>
                </a:lnTo>
                <a:lnTo>
                  <a:pt x="885" y="824"/>
                </a:lnTo>
                <a:lnTo>
                  <a:pt x="883" y="820"/>
                </a:lnTo>
                <a:lnTo>
                  <a:pt x="881" y="817"/>
                </a:lnTo>
                <a:lnTo>
                  <a:pt x="873" y="809"/>
                </a:lnTo>
                <a:lnTo>
                  <a:pt x="864" y="802"/>
                </a:lnTo>
                <a:lnTo>
                  <a:pt x="854" y="796"/>
                </a:lnTo>
                <a:lnTo>
                  <a:pt x="854" y="796"/>
                </a:lnTo>
                <a:lnTo>
                  <a:pt x="853" y="803"/>
                </a:lnTo>
                <a:lnTo>
                  <a:pt x="851" y="809"/>
                </a:lnTo>
                <a:lnTo>
                  <a:pt x="848" y="815"/>
                </a:lnTo>
                <a:lnTo>
                  <a:pt x="844" y="821"/>
                </a:lnTo>
                <a:lnTo>
                  <a:pt x="840" y="827"/>
                </a:lnTo>
                <a:lnTo>
                  <a:pt x="837" y="834"/>
                </a:lnTo>
                <a:lnTo>
                  <a:pt x="835" y="840"/>
                </a:lnTo>
                <a:lnTo>
                  <a:pt x="835" y="848"/>
                </a:lnTo>
                <a:lnTo>
                  <a:pt x="835" y="848"/>
                </a:lnTo>
                <a:close/>
                <a:moveTo>
                  <a:pt x="1334" y="811"/>
                </a:moveTo>
                <a:lnTo>
                  <a:pt x="1334" y="811"/>
                </a:lnTo>
                <a:lnTo>
                  <a:pt x="1335" y="815"/>
                </a:lnTo>
                <a:lnTo>
                  <a:pt x="1337" y="819"/>
                </a:lnTo>
                <a:lnTo>
                  <a:pt x="1339" y="820"/>
                </a:lnTo>
                <a:lnTo>
                  <a:pt x="1342" y="821"/>
                </a:lnTo>
                <a:lnTo>
                  <a:pt x="1350" y="821"/>
                </a:lnTo>
                <a:lnTo>
                  <a:pt x="1359" y="820"/>
                </a:lnTo>
                <a:lnTo>
                  <a:pt x="1359" y="820"/>
                </a:lnTo>
                <a:lnTo>
                  <a:pt x="1360" y="813"/>
                </a:lnTo>
                <a:lnTo>
                  <a:pt x="1360" y="809"/>
                </a:lnTo>
                <a:lnTo>
                  <a:pt x="1358" y="804"/>
                </a:lnTo>
                <a:lnTo>
                  <a:pt x="1357" y="803"/>
                </a:lnTo>
                <a:lnTo>
                  <a:pt x="1355" y="800"/>
                </a:lnTo>
                <a:lnTo>
                  <a:pt x="1355" y="800"/>
                </a:lnTo>
                <a:lnTo>
                  <a:pt x="1351" y="805"/>
                </a:lnTo>
                <a:lnTo>
                  <a:pt x="1346" y="809"/>
                </a:lnTo>
                <a:lnTo>
                  <a:pt x="1341" y="811"/>
                </a:lnTo>
                <a:lnTo>
                  <a:pt x="1334" y="811"/>
                </a:lnTo>
                <a:lnTo>
                  <a:pt x="1334" y="811"/>
                </a:lnTo>
                <a:close/>
                <a:moveTo>
                  <a:pt x="913" y="841"/>
                </a:moveTo>
                <a:lnTo>
                  <a:pt x="913" y="841"/>
                </a:lnTo>
                <a:lnTo>
                  <a:pt x="909" y="843"/>
                </a:lnTo>
                <a:lnTo>
                  <a:pt x="904" y="844"/>
                </a:lnTo>
                <a:lnTo>
                  <a:pt x="900" y="843"/>
                </a:lnTo>
                <a:lnTo>
                  <a:pt x="896" y="843"/>
                </a:lnTo>
                <a:lnTo>
                  <a:pt x="896" y="843"/>
                </a:lnTo>
                <a:lnTo>
                  <a:pt x="914" y="862"/>
                </a:lnTo>
                <a:lnTo>
                  <a:pt x="933" y="880"/>
                </a:lnTo>
                <a:lnTo>
                  <a:pt x="952" y="896"/>
                </a:lnTo>
                <a:lnTo>
                  <a:pt x="974" y="912"/>
                </a:lnTo>
                <a:lnTo>
                  <a:pt x="1016" y="943"/>
                </a:lnTo>
                <a:lnTo>
                  <a:pt x="1036" y="960"/>
                </a:lnTo>
                <a:lnTo>
                  <a:pt x="1055" y="977"/>
                </a:lnTo>
                <a:lnTo>
                  <a:pt x="1055" y="977"/>
                </a:lnTo>
                <a:lnTo>
                  <a:pt x="1061" y="977"/>
                </a:lnTo>
                <a:lnTo>
                  <a:pt x="1065" y="978"/>
                </a:lnTo>
                <a:lnTo>
                  <a:pt x="1068" y="981"/>
                </a:lnTo>
                <a:lnTo>
                  <a:pt x="1072" y="986"/>
                </a:lnTo>
                <a:lnTo>
                  <a:pt x="1074" y="989"/>
                </a:lnTo>
                <a:lnTo>
                  <a:pt x="1078" y="991"/>
                </a:lnTo>
                <a:lnTo>
                  <a:pt x="1080" y="992"/>
                </a:lnTo>
                <a:lnTo>
                  <a:pt x="1083" y="990"/>
                </a:lnTo>
                <a:lnTo>
                  <a:pt x="1083" y="990"/>
                </a:lnTo>
                <a:lnTo>
                  <a:pt x="1062" y="971"/>
                </a:lnTo>
                <a:lnTo>
                  <a:pt x="1041" y="950"/>
                </a:lnTo>
                <a:lnTo>
                  <a:pt x="1002" y="912"/>
                </a:lnTo>
                <a:lnTo>
                  <a:pt x="980" y="893"/>
                </a:lnTo>
                <a:lnTo>
                  <a:pt x="959" y="874"/>
                </a:lnTo>
                <a:lnTo>
                  <a:pt x="936" y="857"/>
                </a:lnTo>
                <a:lnTo>
                  <a:pt x="913" y="841"/>
                </a:lnTo>
                <a:lnTo>
                  <a:pt x="913" y="841"/>
                </a:lnTo>
                <a:close/>
                <a:moveTo>
                  <a:pt x="868" y="904"/>
                </a:moveTo>
                <a:lnTo>
                  <a:pt x="868" y="904"/>
                </a:lnTo>
                <a:lnTo>
                  <a:pt x="862" y="909"/>
                </a:lnTo>
                <a:lnTo>
                  <a:pt x="858" y="913"/>
                </a:lnTo>
                <a:lnTo>
                  <a:pt x="849" y="925"/>
                </a:lnTo>
                <a:lnTo>
                  <a:pt x="840" y="939"/>
                </a:lnTo>
                <a:lnTo>
                  <a:pt x="833" y="954"/>
                </a:lnTo>
                <a:lnTo>
                  <a:pt x="828" y="970"/>
                </a:lnTo>
                <a:lnTo>
                  <a:pt x="827" y="978"/>
                </a:lnTo>
                <a:lnTo>
                  <a:pt x="826" y="987"/>
                </a:lnTo>
                <a:lnTo>
                  <a:pt x="826" y="995"/>
                </a:lnTo>
                <a:lnTo>
                  <a:pt x="826" y="1003"/>
                </a:lnTo>
                <a:lnTo>
                  <a:pt x="828" y="1011"/>
                </a:lnTo>
                <a:lnTo>
                  <a:pt x="830" y="1019"/>
                </a:lnTo>
                <a:lnTo>
                  <a:pt x="830" y="1019"/>
                </a:lnTo>
                <a:lnTo>
                  <a:pt x="830" y="1009"/>
                </a:lnTo>
                <a:lnTo>
                  <a:pt x="830" y="1001"/>
                </a:lnTo>
                <a:lnTo>
                  <a:pt x="833" y="991"/>
                </a:lnTo>
                <a:lnTo>
                  <a:pt x="835" y="984"/>
                </a:lnTo>
                <a:lnTo>
                  <a:pt x="840" y="969"/>
                </a:lnTo>
                <a:lnTo>
                  <a:pt x="846" y="955"/>
                </a:lnTo>
                <a:lnTo>
                  <a:pt x="855" y="943"/>
                </a:lnTo>
                <a:lnTo>
                  <a:pt x="864" y="932"/>
                </a:lnTo>
                <a:lnTo>
                  <a:pt x="881" y="913"/>
                </a:lnTo>
                <a:lnTo>
                  <a:pt x="881" y="913"/>
                </a:lnTo>
                <a:lnTo>
                  <a:pt x="879" y="911"/>
                </a:lnTo>
                <a:lnTo>
                  <a:pt x="875" y="909"/>
                </a:lnTo>
                <a:lnTo>
                  <a:pt x="871" y="906"/>
                </a:lnTo>
                <a:lnTo>
                  <a:pt x="868" y="904"/>
                </a:lnTo>
                <a:lnTo>
                  <a:pt x="868" y="904"/>
                </a:lnTo>
                <a:close/>
                <a:moveTo>
                  <a:pt x="1122" y="1355"/>
                </a:moveTo>
                <a:lnTo>
                  <a:pt x="1122" y="1355"/>
                </a:lnTo>
                <a:lnTo>
                  <a:pt x="1116" y="1344"/>
                </a:lnTo>
                <a:lnTo>
                  <a:pt x="1113" y="1333"/>
                </a:lnTo>
                <a:lnTo>
                  <a:pt x="1104" y="1307"/>
                </a:lnTo>
                <a:lnTo>
                  <a:pt x="1096" y="1280"/>
                </a:lnTo>
                <a:lnTo>
                  <a:pt x="1091" y="1268"/>
                </a:lnTo>
                <a:lnTo>
                  <a:pt x="1085" y="1258"/>
                </a:lnTo>
                <a:lnTo>
                  <a:pt x="1085" y="1258"/>
                </a:lnTo>
                <a:lnTo>
                  <a:pt x="1079" y="1253"/>
                </a:lnTo>
                <a:lnTo>
                  <a:pt x="1072" y="1251"/>
                </a:lnTo>
                <a:lnTo>
                  <a:pt x="1058" y="1247"/>
                </a:lnTo>
                <a:lnTo>
                  <a:pt x="1031" y="1241"/>
                </a:lnTo>
                <a:lnTo>
                  <a:pt x="1018" y="1237"/>
                </a:lnTo>
                <a:lnTo>
                  <a:pt x="1006" y="1232"/>
                </a:lnTo>
                <a:lnTo>
                  <a:pt x="1001" y="1229"/>
                </a:lnTo>
                <a:lnTo>
                  <a:pt x="995" y="1226"/>
                </a:lnTo>
                <a:lnTo>
                  <a:pt x="991" y="1220"/>
                </a:lnTo>
                <a:lnTo>
                  <a:pt x="988" y="1215"/>
                </a:lnTo>
                <a:lnTo>
                  <a:pt x="988" y="1215"/>
                </a:lnTo>
                <a:lnTo>
                  <a:pt x="982" y="1203"/>
                </a:lnTo>
                <a:lnTo>
                  <a:pt x="978" y="1191"/>
                </a:lnTo>
                <a:lnTo>
                  <a:pt x="976" y="1177"/>
                </a:lnTo>
                <a:lnTo>
                  <a:pt x="974" y="1165"/>
                </a:lnTo>
                <a:lnTo>
                  <a:pt x="972" y="1137"/>
                </a:lnTo>
                <a:lnTo>
                  <a:pt x="971" y="1113"/>
                </a:lnTo>
                <a:lnTo>
                  <a:pt x="971" y="1113"/>
                </a:lnTo>
                <a:lnTo>
                  <a:pt x="985" y="1108"/>
                </a:lnTo>
                <a:lnTo>
                  <a:pt x="997" y="1101"/>
                </a:lnTo>
                <a:lnTo>
                  <a:pt x="1009" y="1094"/>
                </a:lnTo>
                <a:lnTo>
                  <a:pt x="1020" y="1083"/>
                </a:lnTo>
                <a:lnTo>
                  <a:pt x="1024" y="1078"/>
                </a:lnTo>
                <a:lnTo>
                  <a:pt x="1028" y="1071"/>
                </a:lnTo>
                <a:lnTo>
                  <a:pt x="1032" y="1065"/>
                </a:lnTo>
                <a:lnTo>
                  <a:pt x="1034" y="1059"/>
                </a:lnTo>
                <a:lnTo>
                  <a:pt x="1036" y="1051"/>
                </a:lnTo>
                <a:lnTo>
                  <a:pt x="1037" y="1044"/>
                </a:lnTo>
                <a:lnTo>
                  <a:pt x="1037" y="1036"/>
                </a:lnTo>
                <a:lnTo>
                  <a:pt x="1036" y="1027"/>
                </a:lnTo>
                <a:lnTo>
                  <a:pt x="1036" y="1027"/>
                </a:lnTo>
                <a:lnTo>
                  <a:pt x="1032" y="1026"/>
                </a:lnTo>
                <a:lnTo>
                  <a:pt x="1028" y="1023"/>
                </a:lnTo>
                <a:lnTo>
                  <a:pt x="1020" y="1018"/>
                </a:lnTo>
                <a:lnTo>
                  <a:pt x="1017" y="1015"/>
                </a:lnTo>
                <a:lnTo>
                  <a:pt x="1012" y="1014"/>
                </a:lnTo>
                <a:lnTo>
                  <a:pt x="1008" y="1012"/>
                </a:lnTo>
                <a:lnTo>
                  <a:pt x="1004" y="1012"/>
                </a:lnTo>
                <a:lnTo>
                  <a:pt x="1004" y="1012"/>
                </a:lnTo>
                <a:lnTo>
                  <a:pt x="1006" y="1025"/>
                </a:lnTo>
                <a:lnTo>
                  <a:pt x="1005" y="1036"/>
                </a:lnTo>
                <a:lnTo>
                  <a:pt x="1003" y="1046"/>
                </a:lnTo>
                <a:lnTo>
                  <a:pt x="997" y="1054"/>
                </a:lnTo>
                <a:lnTo>
                  <a:pt x="992" y="1061"/>
                </a:lnTo>
                <a:lnTo>
                  <a:pt x="985" y="1066"/>
                </a:lnTo>
                <a:lnTo>
                  <a:pt x="976" y="1070"/>
                </a:lnTo>
                <a:lnTo>
                  <a:pt x="966" y="1072"/>
                </a:lnTo>
                <a:lnTo>
                  <a:pt x="958" y="1074"/>
                </a:lnTo>
                <a:lnTo>
                  <a:pt x="947" y="1074"/>
                </a:lnTo>
                <a:lnTo>
                  <a:pt x="937" y="1071"/>
                </a:lnTo>
                <a:lnTo>
                  <a:pt x="929" y="1068"/>
                </a:lnTo>
                <a:lnTo>
                  <a:pt x="920" y="1063"/>
                </a:lnTo>
                <a:lnTo>
                  <a:pt x="912" y="1056"/>
                </a:lnTo>
                <a:lnTo>
                  <a:pt x="905" y="1048"/>
                </a:lnTo>
                <a:lnTo>
                  <a:pt x="900" y="1038"/>
                </a:lnTo>
                <a:lnTo>
                  <a:pt x="900" y="1038"/>
                </a:lnTo>
                <a:lnTo>
                  <a:pt x="899" y="1033"/>
                </a:lnTo>
                <a:lnTo>
                  <a:pt x="899" y="1026"/>
                </a:lnTo>
                <a:lnTo>
                  <a:pt x="901" y="1015"/>
                </a:lnTo>
                <a:lnTo>
                  <a:pt x="905" y="1005"/>
                </a:lnTo>
                <a:lnTo>
                  <a:pt x="911" y="995"/>
                </a:lnTo>
                <a:lnTo>
                  <a:pt x="919" y="988"/>
                </a:lnTo>
                <a:lnTo>
                  <a:pt x="928" y="980"/>
                </a:lnTo>
                <a:lnTo>
                  <a:pt x="940" y="976"/>
                </a:lnTo>
                <a:lnTo>
                  <a:pt x="951" y="973"/>
                </a:lnTo>
                <a:lnTo>
                  <a:pt x="951" y="973"/>
                </a:lnTo>
                <a:lnTo>
                  <a:pt x="945" y="966"/>
                </a:lnTo>
                <a:lnTo>
                  <a:pt x="937" y="961"/>
                </a:lnTo>
                <a:lnTo>
                  <a:pt x="922" y="950"/>
                </a:lnTo>
                <a:lnTo>
                  <a:pt x="891" y="930"/>
                </a:lnTo>
                <a:lnTo>
                  <a:pt x="891" y="930"/>
                </a:lnTo>
                <a:lnTo>
                  <a:pt x="884" y="935"/>
                </a:lnTo>
                <a:lnTo>
                  <a:pt x="875" y="943"/>
                </a:lnTo>
                <a:lnTo>
                  <a:pt x="869" y="950"/>
                </a:lnTo>
                <a:lnTo>
                  <a:pt x="864" y="960"/>
                </a:lnTo>
                <a:lnTo>
                  <a:pt x="858" y="970"/>
                </a:lnTo>
                <a:lnTo>
                  <a:pt x="854" y="979"/>
                </a:lnTo>
                <a:lnTo>
                  <a:pt x="851" y="990"/>
                </a:lnTo>
                <a:lnTo>
                  <a:pt x="849" y="1002"/>
                </a:lnTo>
                <a:lnTo>
                  <a:pt x="848" y="1012"/>
                </a:lnTo>
                <a:lnTo>
                  <a:pt x="848" y="1023"/>
                </a:lnTo>
                <a:lnTo>
                  <a:pt x="850" y="1035"/>
                </a:lnTo>
                <a:lnTo>
                  <a:pt x="852" y="1045"/>
                </a:lnTo>
                <a:lnTo>
                  <a:pt x="856" y="1054"/>
                </a:lnTo>
                <a:lnTo>
                  <a:pt x="861" y="1064"/>
                </a:lnTo>
                <a:lnTo>
                  <a:pt x="869" y="1071"/>
                </a:lnTo>
                <a:lnTo>
                  <a:pt x="876" y="1079"/>
                </a:lnTo>
                <a:lnTo>
                  <a:pt x="876" y="1079"/>
                </a:lnTo>
                <a:lnTo>
                  <a:pt x="873" y="1087"/>
                </a:lnTo>
                <a:lnTo>
                  <a:pt x="870" y="1098"/>
                </a:lnTo>
                <a:lnTo>
                  <a:pt x="865" y="1120"/>
                </a:lnTo>
                <a:lnTo>
                  <a:pt x="856" y="1168"/>
                </a:lnTo>
                <a:lnTo>
                  <a:pt x="851" y="1191"/>
                </a:lnTo>
                <a:lnTo>
                  <a:pt x="848" y="1202"/>
                </a:lnTo>
                <a:lnTo>
                  <a:pt x="844" y="1212"/>
                </a:lnTo>
                <a:lnTo>
                  <a:pt x="840" y="1220"/>
                </a:lnTo>
                <a:lnTo>
                  <a:pt x="835" y="1229"/>
                </a:lnTo>
                <a:lnTo>
                  <a:pt x="828" y="1235"/>
                </a:lnTo>
                <a:lnTo>
                  <a:pt x="822" y="1241"/>
                </a:lnTo>
                <a:lnTo>
                  <a:pt x="822" y="1241"/>
                </a:lnTo>
                <a:lnTo>
                  <a:pt x="815" y="1244"/>
                </a:lnTo>
                <a:lnTo>
                  <a:pt x="808" y="1246"/>
                </a:lnTo>
                <a:lnTo>
                  <a:pt x="792" y="1248"/>
                </a:lnTo>
                <a:lnTo>
                  <a:pt x="776" y="1250"/>
                </a:lnTo>
                <a:lnTo>
                  <a:pt x="767" y="1251"/>
                </a:lnTo>
                <a:lnTo>
                  <a:pt x="760" y="1253"/>
                </a:lnTo>
                <a:lnTo>
                  <a:pt x="760" y="1253"/>
                </a:lnTo>
                <a:lnTo>
                  <a:pt x="756" y="1254"/>
                </a:lnTo>
                <a:lnTo>
                  <a:pt x="752" y="1258"/>
                </a:lnTo>
                <a:lnTo>
                  <a:pt x="749" y="1260"/>
                </a:lnTo>
                <a:lnTo>
                  <a:pt x="745" y="1262"/>
                </a:lnTo>
                <a:lnTo>
                  <a:pt x="745" y="1262"/>
                </a:lnTo>
                <a:lnTo>
                  <a:pt x="736" y="1264"/>
                </a:lnTo>
                <a:lnTo>
                  <a:pt x="727" y="1265"/>
                </a:lnTo>
                <a:lnTo>
                  <a:pt x="707" y="1267"/>
                </a:lnTo>
                <a:lnTo>
                  <a:pt x="699" y="1268"/>
                </a:lnTo>
                <a:lnTo>
                  <a:pt x="689" y="1271"/>
                </a:lnTo>
                <a:lnTo>
                  <a:pt x="679" y="1274"/>
                </a:lnTo>
                <a:lnTo>
                  <a:pt x="671" y="1278"/>
                </a:lnTo>
                <a:lnTo>
                  <a:pt x="671" y="1278"/>
                </a:lnTo>
                <a:lnTo>
                  <a:pt x="663" y="1293"/>
                </a:lnTo>
                <a:lnTo>
                  <a:pt x="656" y="1308"/>
                </a:lnTo>
                <a:lnTo>
                  <a:pt x="650" y="1325"/>
                </a:lnTo>
                <a:lnTo>
                  <a:pt x="645" y="1342"/>
                </a:lnTo>
                <a:lnTo>
                  <a:pt x="645" y="1342"/>
                </a:lnTo>
                <a:lnTo>
                  <a:pt x="654" y="1342"/>
                </a:lnTo>
                <a:lnTo>
                  <a:pt x="662" y="1342"/>
                </a:lnTo>
                <a:lnTo>
                  <a:pt x="678" y="1345"/>
                </a:lnTo>
                <a:lnTo>
                  <a:pt x="712" y="1353"/>
                </a:lnTo>
                <a:lnTo>
                  <a:pt x="728" y="1357"/>
                </a:lnTo>
                <a:lnTo>
                  <a:pt x="745" y="1358"/>
                </a:lnTo>
                <a:lnTo>
                  <a:pt x="753" y="1359"/>
                </a:lnTo>
                <a:lnTo>
                  <a:pt x="762" y="1358"/>
                </a:lnTo>
                <a:lnTo>
                  <a:pt x="770" y="1357"/>
                </a:lnTo>
                <a:lnTo>
                  <a:pt x="779" y="1355"/>
                </a:lnTo>
                <a:lnTo>
                  <a:pt x="779" y="1355"/>
                </a:lnTo>
                <a:lnTo>
                  <a:pt x="785" y="1339"/>
                </a:lnTo>
                <a:lnTo>
                  <a:pt x="790" y="1330"/>
                </a:lnTo>
                <a:lnTo>
                  <a:pt x="794" y="1322"/>
                </a:lnTo>
                <a:lnTo>
                  <a:pt x="800" y="1314"/>
                </a:lnTo>
                <a:lnTo>
                  <a:pt x="808" y="1308"/>
                </a:lnTo>
                <a:lnTo>
                  <a:pt x="816" y="1303"/>
                </a:lnTo>
                <a:lnTo>
                  <a:pt x="826" y="1297"/>
                </a:lnTo>
                <a:lnTo>
                  <a:pt x="826" y="1297"/>
                </a:lnTo>
                <a:lnTo>
                  <a:pt x="837" y="1294"/>
                </a:lnTo>
                <a:lnTo>
                  <a:pt x="851" y="1292"/>
                </a:lnTo>
                <a:lnTo>
                  <a:pt x="867" y="1291"/>
                </a:lnTo>
                <a:lnTo>
                  <a:pt x="884" y="1290"/>
                </a:lnTo>
                <a:lnTo>
                  <a:pt x="901" y="1290"/>
                </a:lnTo>
                <a:lnTo>
                  <a:pt x="917" y="1290"/>
                </a:lnTo>
                <a:lnTo>
                  <a:pt x="932" y="1291"/>
                </a:lnTo>
                <a:lnTo>
                  <a:pt x="945" y="1293"/>
                </a:lnTo>
                <a:lnTo>
                  <a:pt x="945" y="1293"/>
                </a:lnTo>
                <a:lnTo>
                  <a:pt x="951" y="1295"/>
                </a:lnTo>
                <a:lnTo>
                  <a:pt x="957" y="1297"/>
                </a:lnTo>
                <a:lnTo>
                  <a:pt x="966" y="1303"/>
                </a:lnTo>
                <a:lnTo>
                  <a:pt x="974" y="1309"/>
                </a:lnTo>
                <a:lnTo>
                  <a:pt x="980" y="1318"/>
                </a:lnTo>
                <a:lnTo>
                  <a:pt x="986" y="1326"/>
                </a:lnTo>
                <a:lnTo>
                  <a:pt x="991" y="1335"/>
                </a:lnTo>
                <a:lnTo>
                  <a:pt x="1000" y="1353"/>
                </a:lnTo>
                <a:lnTo>
                  <a:pt x="1000" y="1353"/>
                </a:lnTo>
                <a:lnTo>
                  <a:pt x="1018" y="1355"/>
                </a:lnTo>
                <a:lnTo>
                  <a:pt x="1035" y="1357"/>
                </a:lnTo>
                <a:lnTo>
                  <a:pt x="1068" y="1358"/>
                </a:lnTo>
                <a:lnTo>
                  <a:pt x="1099" y="1358"/>
                </a:lnTo>
                <a:lnTo>
                  <a:pt x="1125" y="1359"/>
                </a:lnTo>
                <a:lnTo>
                  <a:pt x="1125" y="1359"/>
                </a:lnTo>
                <a:lnTo>
                  <a:pt x="1126" y="1356"/>
                </a:lnTo>
                <a:lnTo>
                  <a:pt x="1126" y="1355"/>
                </a:lnTo>
                <a:lnTo>
                  <a:pt x="1127" y="1354"/>
                </a:lnTo>
                <a:lnTo>
                  <a:pt x="1125" y="1353"/>
                </a:lnTo>
                <a:lnTo>
                  <a:pt x="1125" y="1353"/>
                </a:lnTo>
                <a:lnTo>
                  <a:pt x="1124" y="1354"/>
                </a:lnTo>
                <a:lnTo>
                  <a:pt x="1122" y="1355"/>
                </a:lnTo>
                <a:lnTo>
                  <a:pt x="1122" y="1355"/>
                </a:lnTo>
                <a:close/>
                <a:moveTo>
                  <a:pt x="1215" y="1077"/>
                </a:moveTo>
                <a:lnTo>
                  <a:pt x="1215" y="1077"/>
                </a:lnTo>
                <a:lnTo>
                  <a:pt x="1222" y="1089"/>
                </a:lnTo>
                <a:lnTo>
                  <a:pt x="1232" y="1099"/>
                </a:lnTo>
                <a:lnTo>
                  <a:pt x="1242" y="1110"/>
                </a:lnTo>
                <a:lnTo>
                  <a:pt x="1252" y="1120"/>
                </a:lnTo>
                <a:lnTo>
                  <a:pt x="1276" y="1138"/>
                </a:lnTo>
                <a:lnTo>
                  <a:pt x="1299" y="1155"/>
                </a:lnTo>
                <a:lnTo>
                  <a:pt x="1299" y="1155"/>
                </a:lnTo>
                <a:lnTo>
                  <a:pt x="1335" y="1183"/>
                </a:lnTo>
                <a:lnTo>
                  <a:pt x="1368" y="1211"/>
                </a:lnTo>
                <a:lnTo>
                  <a:pt x="1368" y="1211"/>
                </a:lnTo>
                <a:lnTo>
                  <a:pt x="1373" y="1216"/>
                </a:lnTo>
                <a:lnTo>
                  <a:pt x="1379" y="1221"/>
                </a:lnTo>
                <a:lnTo>
                  <a:pt x="1383" y="1227"/>
                </a:lnTo>
                <a:lnTo>
                  <a:pt x="1388" y="1232"/>
                </a:lnTo>
                <a:lnTo>
                  <a:pt x="1388" y="1232"/>
                </a:lnTo>
                <a:lnTo>
                  <a:pt x="1397" y="1237"/>
                </a:lnTo>
                <a:lnTo>
                  <a:pt x="1405" y="1242"/>
                </a:lnTo>
                <a:lnTo>
                  <a:pt x="1413" y="1246"/>
                </a:lnTo>
                <a:lnTo>
                  <a:pt x="1420" y="1251"/>
                </a:lnTo>
                <a:lnTo>
                  <a:pt x="1420" y="1251"/>
                </a:lnTo>
                <a:lnTo>
                  <a:pt x="1433" y="1263"/>
                </a:lnTo>
                <a:lnTo>
                  <a:pt x="1446" y="1276"/>
                </a:lnTo>
                <a:lnTo>
                  <a:pt x="1460" y="1289"/>
                </a:lnTo>
                <a:lnTo>
                  <a:pt x="1474" y="1302"/>
                </a:lnTo>
                <a:lnTo>
                  <a:pt x="1474" y="1302"/>
                </a:lnTo>
                <a:lnTo>
                  <a:pt x="1502" y="1326"/>
                </a:lnTo>
                <a:lnTo>
                  <a:pt x="1530" y="1349"/>
                </a:lnTo>
                <a:lnTo>
                  <a:pt x="1588" y="1395"/>
                </a:lnTo>
                <a:lnTo>
                  <a:pt x="1588" y="1395"/>
                </a:lnTo>
                <a:lnTo>
                  <a:pt x="1602" y="1408"/>
                </a:lnTo>
                <a:lnTo>
                  <a:pt x="1619" y="1422"/>
                </a:lnTo>
                <a:lnTo>
                  <a:pt x="1628" y="1428"/>
                </a:lnTo>
                <a:lnTo>
                  <a:pt x="1636" y="1433"/>
                </a:lnTo>
                <a:lnTo>
                  <a:pt x="1643" y="1436"/>
                </a:lnTo>
                <a:lnTo>
                  <a:pt x="1646" y="1438"/>
                </a:lnTo>
                <a:lnTo>
                  <a:pt x="1649" y="1438"/>
                </a:lnTo>
                <a:lnTo>
                  <a:pt x="1649" y="1438"/>
                </a:lnTo>
                <a:lnTo>
                  <a:pt x="1653" y="1436"/>
                </a:lnTo>
                <a:lnTo>
                  <a:pt x="1656" y="1435"/>
                </a:lnTo>
                <a:lnTo>
                  <a:pt x="1662" y="1430"/>
                </a:lnTo>
                <a:lnTo>
                  <a:pt x="1677" y="1416"/>
                </a:lnTo>
                <a:lnTo>
                  <a:pt x="1677" y="1416"/>
                </a:lnTo>
                <a:lnTo>
                  <a:pt x="1693" y="1402"/>
                </a:lnTo>
                <a:lnTo>
                  <a:pt x="1709" y="1387"/>
                </a:lnTo>
                <a:lnTo>
                  <a:pt x="1717" y="1379"/>
                </a:lnTo>
                <a:lnTo>
                  <a:pt x="1722" y="1370"/>
                </a:lnTo>
                <a:lnTo>
                  <a:pt x="1728" y="1362"/>
                </a:lnTo>
                <a:lnTo>
                  <a:pt x="1731" y="1353"/>
                </a:lnTo>
                <a:lnTo>
                  <a:pt x="1731" y="1353"/>
                </a:lnTo>
                <a:lnTo>
                  <a:pt x="1732" y="1344"/>
                </a:lnTo>
                <a:lnTo>
                  <a:pt x="1732" y="1336"/>
                </a:lnTo>
                <a:lnTo>
                  <a:pt x="1733" y="1329"/>
                </a:lnTo>
                <a:lnTo>
                  <a:pt x="1734" y="1326"/>
                </a:lnTo>
                <a:lnTo>
                  <a:pt x="1737" y="1323"/>
                </a:lnTo>
                <a:lnTo>
                  <a:pt x="1737" y="1323"/>
                </a:lnTo>
                <a:lnTo>
                  <a:pt x="1714" y="1297"/>
                </a:lnTo>
                <a:lnTo>
                  <a:pt x="1689" y="1273"/>
                </a:lnTo>
                <a:lnTo>
                  <a:pt x="1641" y="1223"/>
                </a:lnTo>
                <a:lnTo>
                  <a:pt x="1590" y="1175"/>
                </a:lnTo>
                <a:lnTo>
                  <a:pt x="1539" y="1128"/>
                </a:lnTo>
                <a:lnTo>
                  <a:pt x="1436" y="1035"/>
                </a:lnTo>
                <a:lnTo>
                  <a:pt x="1385" y="987"/>
                </a:lnTo>
                <a:lnTo>
                  <a:pt x="1336" y="939"/>
                </a:lnTo>
                <a:lnTo>
                  <a:pt x="1336" y="939"/>
                </a:lnTo>
                <a:lnTo>
                  <a:pt x="1324" y="960"/>
                </a:lnTo>
                <a:lnTo>
                  <a:pt x="1312" y="980"/>
                </a:lnTo>
                <a:lnTo>
                  <a:pt x="1300" y="1000"/>
                </a:lnTo>
                <a:lnTo>
                  <a:pt x="1286" y="1019"/>
                </a:lnTo>
                <a:lnTo>
                  <a:pt x="1272" y="1036"/>
                </a:lnTo>
                <a:lnTo>
                  <a:pt x="1263" y="1045"/>
                </a:lnTo>
                <a:lnTo>
                  <a:pt x="1254" y="1052"/>
                </a:lnTo>
                <a:lnTo>
                  <a:pt x="1246" y="1059"/>
                </a:lnTo>
                <a:lnTo>
                  <a:pt x="1236" y="1065"/>
                </a:lnTo>
                <a:lnTo>
                  <a:pt x="1225" y="1071"/>
                </a:lnTo>
                <a:lnTo>
                  <a:pt x="1215" y="1077"/>
                </a:lnTo>
                <a:lnTo>
                  <a:pt x="1215" y="1077"/>
                </a:lnTo>
                <a:close/>
                <a:moveTo>
                  <a:pt x="1221" y="1042"/>
                </a:moveTo>
                <a:lnTo>
                  <a:pt x="1221" y="1042"/>
                </a:lnTo>
                <a:lnTo>
                  <a:pt x="1224" y="1041"/>
                </a:lnTo>
                <a:lnTo>
                  <a:pt x="1224" y="1042"/>
                </a:lnTo>
                <a:lnTo>
                  <a:pt x="1225" y="1045"/>
                </a:lnTo>
                <a:lnTo>
                  <a:pt x="1225" y="1045"/>
                </a:lnTo>
                <a:lnTo>
                  <a:pt x="1238" y="1035"/>
                </a:lnTo>
                <a:lnTo>
                  <a:pt x="1251" y="1025"/>
                </a:lnTo>
                <a:lnTo>
                  <a:pt x="1257" y="1019"/>
                </a:lnTo>
                <a:lnTo>
                  <a:pt x="1262" y="1014"/>
                </a:lnTo>
                <a:lnTo>
                  <a:pt x="1266" y="1006"/>
                </a:lnTo>
                <a:lnTo>
                  <a:pt x="1269" y="997"/>
                </a:lnTo>
                <a:lnTo>
                  <a:pt x="1269" y="997"/>
                </a:lnTo>
                <a:lnTo>
                  <a:pt x="1267" y="996"/>
                </a:lnTo>
                <a:lnTo>
                  <a:pt x="1266" y="996"/>
                </a:lnTo>
                <a:lnTo>
                  <a:pt x="1263" y="1000"/>
                </a:lnTo>
                <a:lnTo>
                  <a:pt x="1260" y="1003"/>
                </a:lnTo>
                <a:lnTo>
                  <a:pt x="1258" y="1004"/>
                </a:lnTo>
                <a:lnTo>
                  <a:pt x="1254" y="1004"/>
                </a:lnTo>
                <a:lnTo>
                  <a:pt x="1254" y="1004"/>
                </a:lnTo>
                <a:lnTo>
                  <a:pt x="1252" y="1002"/>
                </a:lnTo>
                <a:lnTo>
                  <a:pt x="1249" y="997"/>
                </a:lnTo>
                <a:lnTo>
                  <a:pt x="1246" y="990"/>
                </a:lnTo>
                <a:lnTo>
                  <a:pt x="1245" y="980"/>
                </a:lnTo>
                <a:lnTo>
                  <a:pt x="1245" y="973"/>
                </a:lnTo>
                <a:lnTo>
                  <a:pt x="1245" y="973"/>
                </a:lnTo>
                <a:lnTo>
                  <a:pt x="1238" y="980"/>
                </a:lnTo>
                <a:lnTo>
                  <a:pt x="1231" y="987"/>
                </a:lnTo>
                <a:lnTo>
                  <a:pt x="1223" y="992"/>
                </a:lnTo>
                <a:lnTo>
                  <a:pt x="1215" y="997"/>
                </a:lnTo>
                <a:lnTo>
                  <a:pt x="1195" y="1005"/>
                </a:lnTo>
                <a:lnTo>
                  <a:pt x="1174" y="1012"/>
                </a:lnTo>
                <a:lnTo>
                  <a:pt x="1174" y="1012"/>
                </a:lnTo>
                <a:lnTo>
                  <a:pt x="1182" y="1014"/>
                </a:lnTo>
                <a:lnTo>
                  <a:pt x="1187" y="1015"/>
                </a:lnTo>
                <a:lnTo>
                  <a:pt x="1191" y="1017"/>
                </a:lnTo>
                <a:lnTo>
                  <a:pt x="1195" y="1017"/>
                </a:lnTo>
                <a:lnTo>
                  <a:pt x="1195" y="1017"/>
                </a:lnTo>
                <a:lnTo>
                  <a:pt x="1194" y="1019"/>
                </a:lnTo>
                <a:lnTo>
                  <a:pt x="1193" y="1020"/>
                </a:lnTo>
                <a:lnTo>
                  <a:pt x="1192" y="1022"/>
                </a:lnTo>
                <a:lnTo>
                  <a:pt x="1191" y="1023"/>
                </a:lnTo>
                <a:lnTo>
                  <a:pt x="1191" y="1023"/>
                </a:lnTo>
                <a:lnTo>
                  <a:pt x="1195" y="1023"/>
                </a:lnTo>
                <a:lnTo>
                  <a:pt x="1199" y="1025"/>
                </a:lnTo>
                <a:lnTo>
                  <a:pt x="1202" y="1027"/>
                </a:lnTo>
                <a:lnTo>
                  <a:pt x="1204" y="1031"/>
                </a:lnTo>
                <a:lnTo>
                  <a:pt x="1207" y="1034"/>
                </a:lnTo>
                <a:lnTo>
                  <a:pt x="1209" y="1035"/>
                </a:lnTo>
                <a:lnTo>
                  <a:pt x="1213" y="1035"/>
                </a:lnTo>
                <a:lnTo>
                  <a:pt x="1217" y="1032"/>
                </a:lnTo>
                <a:lnTo>
                  <a:pt x="1217" y="1032"/>
                </a:lnTo>
                <a:lnTo>
                  <a:pt x="1221" y="1038"/>
                </a:lnTo>
                <a:lnTo>
                  <a:pt x="1221" y="1040"/>
                </a:lnTo>
                <a:lnTo>
                  <a:pt x="1221" y="1042"/>
                </a:lnTo>
                <a:lnTo>
                  <a:pt x="1221" y="1042"/>
                </a:lnTo>
                <a:close/>
                <a:moveTo>
                  <a:pt x="988" y="1030"/>
                </a:moveTo>
                <a:lnTo>
                  <a:pt x="988" y="1030"/>
                </a:lnTo>
                <a:lnTo>
                  <a:pt x="987" y="1023"/>
                </a:lnTo>
                <a:lnTo>
                  <a:pt x="986" y="1017"/>
                </a:lnTo>
                <a:lnTo>
                  <a:pt x="983" y="1011"/>
                </a:lnTo>
                <a:lnTo>
                  <a:pt x="980" y="1007"/>
                </a:lnTo>
                <a:lnTo>
                  <a:pt x="977" y="1003"/>
                </a:lnTo>
                <a:lnTo>
                  <a:pt x="973" y="999"/>
                </a:lnTo>
                <a:lnTo>
                  <a:pt x="967" y="995"/>
                </a:lnTo>
                <a:lnTo>
                  <a:pt x="962" y="993"/>
                </a:lnTo>
                <a:lnTo>
                  <a:pt x="957" y="992"/>
                </a:lnTo>
                <a:lnTo>
                  <a:pt x="951" y="992"/>
                </a:lnTo>
                <a:lnTo>
                  <a:pt x="946" y="992"/>
                </a:lnTo>
                <a:lnTo>
                  <a:pt x="940" y="994"/>
                </a:lnTo>
                <a:lnTo>
                  <a:pt x="935" y="996"/>
                </a:lnTo>
                <a:lnTo>
                  <a:pt x="930" y="1000"/>
                </a:lnTo>
                <a:lnTo>
                  <a:pt x="926" y="1005"/>
                </a:lnTo>
                <a:lnTo>
                  <a:pt x="921" y="1010"/>
                </a:lnTo>
                <a:lnTo>
                  <a:pt x="921" y="1010"/>
                </a:lnTo>
                <a:lnTo>
                  <a:pt x="920" y="1020"/>
                </a:lnTo>
                <a:lnTo>
                  <a:pt x="920" y="1027"/>
                </a:lnTo>
                <a:lnTo>
                  <a:pt x="922" y="1035"/>
                </a:lnTo>
                <a:lnTo>
                  <a:pt x="927" y="1040"/>
                </a:lnTo>
                <a:lnTo>
                  <a:pt x="931" y="1046"/>
                </a:lnTo>
                <a:lnTo>
                  <a:pt x="936" y="1050"/>
                </a:lnTo>
                <a:lnTo>
                  <a:pt x="943" y="1053"/>
                </a:lnTo>
                <a:lnTo>
                  <a:pt x="949" y="1055"/>
                </a:lnTo>
                <a:lnTo>
                  <a:pt x="956" y="1056"/>
                </a:lnTo>
                <a:lnTo>
                  <a:pt x="962" y="1056"/>
                </a:lnTo>
                <a:lnTo>
                  <a:pt x="968" y="1055"/>
                </a:lnTo>
                <a:lnTo>
                  <a:pt x="974" y="1052"/>
                </a:lnTo>
                <a:lnTo>
                  <a:pt x="979" y="1049"/>
                </a:lnTo>
                <a:lnTo>
                  <a:pt x="983" y="1044"/>
                </a:lnTo>
                <a:lnTo>
                  <a:pt x="986" y="1037"/>
                </a:lnTo>
                <a:lnTo>
                  <a:pt x="988" y="1030"/>
                </a:lnTo>
                <a:lnTo>
                  <a:pt x="988" y="1030"/>
                </a:lnTo>
                <a:close/>
                <a:moveTo>
                  <a:pt x="1123" y="1124"/>
                </a:moveTo>
                <a:lnTo>
                  <a:pt x="1123" y="1124"/>
                </a:lnTo>
                <a:lnTo>
                  <a:pt x="1144" y="1124"/>
                </a:lnTo>
                <a:lnTo>
                  <a:pt x="1163" y="1126"/>
                </a:lnTo>
                <a:lnTo>
                  <a:pt x="1183" y="1129"/>
                </a:lnTo>
                <a:lnTo>
                  <a:pt x="1202" y="1133"/>
                </a:lnTo>
                <a:lnTo>
                  <a:pt x="1236" y="1142"/>
                </a:lnTo>
                <a:lnTo>
                  <a:pt x="1251" y="1146"/>
                </a:lnTo>
                <a:lnTo>
                  <a:pt x="1265" y="1148"/>
                </a:lnTo>
                <a:lnTo>
                  <a:pt x="1265" y="1148"/>
                </a:lnTo>
                <a:lnTo>
                  <a:pt x="1255" y="1142"/>
                </a:lnTo>
                <a:lnTo>
                  <a:pt x="1245" y="1133"/>
                </a:lnTo>
                <a:lnTo>
                  <a:pt x="1227" y="1117"/>
                </a:lnTo>
                <a:lnTo>
                  <a:pt x="1208" y="1099"/>
                </a:lnTo>
                <a:lnTo>
                  <a:pt x="1189" y="1083"/>
                </a:lnTo>
                <a:lnTo>
                  <a:pt x="1189" y="1083"/>
                </a:lnTo>
                <a:lnTo>
                  <a:pt x="1177" y="1085"/>
                </a:lnTo>
                <a:lnTo>
                  <a:pt x="1170" y="1086"/>
                </a:lnTo>
                <a:lnTo>
                  <a:pt x="1146" y="1085"/>
                </a:lnTo>
                <a:lnTo>
                  <a:pt x="1146" y="1085"/>
                </a:lnTo>
                <a:lnTo>
                  <a:pt x="1144" y="1079"/>
                </a:lnTo>
                <a:lnTo>
                  <a:pt x="1141" y="1074"/>
                </a:lnTo>
                <a:lnTo>
                  <a:pt x="1137" y="1069"/>
                </a:lnTo>
                <a:lnTo>
                  <a:pt x="1133" y="1065"/>
                </a:lnTo>
                <a:lnTo>
                  <a:pt x="1124" y="1057"/>
                </a:lnTo>
                <a:lnTo>
                  <a:pt x="1115" y="1049"/>
                </a:lnTo>
                <a:lnTo>
                  <a:pt x="1115" y="1049"/>
                </a:lnTo>
                <a:lnTo>
                  <a:pt x="1109" y="1056"/>
                </a:lnTo>
                <a:lnTo>
                  <a:pt x="1102" y="1061"/>
                </a:lnTo>
                <a:lnTo>
                  <a:pt x="1096" y="1063"/>
                </a:lnTo>
                <a:lnTo>
                  <a:pt x="1088" y="1063"/>
                </a:lnTo>
                <a:lnTo>
                  <a:pt x="1082" y="1062"/>
                </a:lnTo>
                <a:lnTo>
                  <a:pt x="1074" y="1059"/>
                </a:lnTo>
                <a:lnTo>
                  <a:pt x="1069" y="1055"/>
                </a:lnTo>
                <a:lnTo>
                  <a:pt x="1064" y="1051"/>
                </a:lnTo>
                <a:lnTo>
                  <a:pt x="1064" y="1051"/>
                </a:lnTo>
                <a:lnTo>
                  <a:pt x="1080" y="1068"/>
                </a:lnTo>
                <a:lnTo>
                  <a:pt x="1095" y="1085"/>
                </a:lnTo>
                <a:lnTo>
                  <a:pt x="1110" y="1103"/>
                </a:lnTo>
                <a:lnTo>
                  <a:pt x="1123" y="1124"/>
                </a:lnTo>
                <a:lnTo>
                  <a:pt x="1123" y="1124"/>
                </a:lnTo>
                <a:close/>
                <a:moveTo>
                  <a:pt x="1074" y="1120"/>
                </a:moveTo>
                <a:lnTo>
                  <a:pt x="1074" y="1120"/>
                </a:lnTo>
                <a:lnTo>
                  <a:pt x="1081" y="1118"/>
                </a:lnTo>
                <a:lnTo>
                  <a:pt x="1088" y="1120"/>
                </a:lnTo>
                <a:lnTo>
                  <a:pt x="1095" y="1120"/>
                </a:lnTo>
                <a:lnTo>
                  <a:pt x="1098" y="1118"/>
                </a:lnTo>
                <a:lnTo>
                  <a:pt x="1100" y="1117"/>
                </a:lnTo>
                <a:lnTo>
                  <a:pt x="1100" y="1117"/>
                </a:lnTo>
                <a:lnTo>
                  <a:pt x="1094" y="1111"/>
                </a:lnTo>
                <a:lnTo>
                  <a:pt x="1087" y="1105"/>
                </a:lnTo>
                <a:lnTo>
                  <a:pt x="1078" y="1091"/>
                </a:lnTo>
                <a:lnTo>
                  <a:pt x="1072" y="1084"/>
                </a:lnTo>
                <a:lnTo>
                  <a:pt x="1066" y="1077"/>
                </a:lnTo>
                <a:lnTo>
                  <a:pt x="1061" y="1071"/>
                </a:lnTo>
                <a:lnTo>
                  <a:pt x="1053" y="1066"/>
                </a:lnTo>
                <a:lnTo>
                  <a:pt x="1053" y="1066"/>
                </a:lnTo>
                <a:lnTo>
                  <a:pt x="1051" y="1070"/>
                </a:lnTo>
                <a:lnTo>
                  <a:pt x="1050" y="1075"/>
                </a:lnTo>
                <a:lnTo>
                  <a:pt x="1050" y="1078"/>
                </a:lnTo>
                <a:lnTo>
                  <a:pt x="1051" y="1082"/>
                </a:lnTo>
                <a:lnTo>
                  <a:pt x="1052" y="1085"/>
                </a:lnTo>
                <a:lnTo>
                  <a:pt x="1054" y="1089"/>
                </a:lnTo>
                <a:lnTo>
                  <a:pt x="1060" y="1094"/>
                </a:lnTo>
                <a:lnTo>
                  <a:pt x="1066" y="1099"/>
                </a:lnTo>
                <a:lnTo>
                  <a:pt x="1071" y="1106"/>
                </a:lnTo>
                <a:lnTo>
                  <a:pt x="1073" y="1109"/>
                </a:lnTo>
                <a:lnTo>
                  <a:pt x="1074" y="1112"/>
                </a:lnTo>
                <a:lnTo>
                  <a:pt x="1074" y="1115"/>
                </a:lnTo>
                <a:lnTo>
                  <a:pt x="1074" y="1120"/>
                </a:lnTo>
                <a:lnTo>
                  <a:pt x="1074" y="1120"/>
                </a:lnTo>
                <a:close/>
                <a:moveTo>
                  <a:pt x="1822" y="1163"/>
                </a:moveTo>
                <a:lnTo>
                  <a:pt x="1822" y="1163"/>
                </a:lnTo>
                <a:lnTo>
                  <a:pt x="1827" y="1163"/>
                </a:lnTo>
                <a:lnTo>
                  <a:pt x="1833" y="1161"/>
                </a:lnTo>
                <a:lnTo>
                  <a:pt x="1837" y="1158"/>
                </a:lnTo>
                <a:lnTo>
                  <a:pt x="1841" y="1154"/>
                </a:lnTo>
                <a:lnTo>
                  <a:pt x="1849" y="1143"/>
                </a:lnTo>
                <a:lnTo>
                  <a:pt x="1854" y="1133"/>
                </a:lnTo>
                <a:lnTo>
                  <a:pt x="1854" y="1133"/>
                </a:lnTo>
                <a:lnTo>
                  <a:pt x="1859" y="1126"/>
                </a:lnTo>
                <a:lnTo>
                  <a:pt x="1866" y="1118"/>
                </a:lnTo>
                <a:lnTo>
                  <a:pt x="1871" y="1112"/>
                </a:lnTo>
                <a:lnTo>
                  <a:pt x="1876" y="1106"/>
                </a:lnTo>
                <a:lnTo>
                  <a:pt x="1880" y="1099"/>
                </a:lnTo>
                <a:lnTo>
                  <a:pt x="1880" y="1094"/>
                </a:lnTo>
                <a:lnTo>
                  <a:pt x="1880" y="1091"/>
                </a:lnTo>
                <a:lnTo>
                  <a:pt x="1879" y="1089"/>
                </a:lnTo>
                <a:lnTo>
                  <a:pt x="1876" y="1085"/>
                </a:lnTo>
                <a:lnTo>
                  <a:pt x="1873" y="1083"/>
                </a:lnTo>
                <a:lnTo>
                  <a:pt x="1873" y="1083"/>
                </a:lnTo>
                <a:lnTo>
                  <a:pt x="1856" y="1096"/>
                </a:lnTo>
                <a:lnTo>
                  <a:pt x="1848" y="1105"/>
                </a:lnTo>
                <a:lnTo>
                  <a:pt x="1839" y="1114"/>
                </a:lnTo>
                <a:lnTo>
                  <a:pt x="1831" y="1125"/>
                </a:lnTo>
                <a:lnTo>
                  <a:pt x="1825" y="1137"/>
                </a:lnTo>
                <a:lnTo>
                  <a:pt x="1823" y="1143"/>
                </a:lnTo>
                <a:lnTo>
                  <a:pt x="1822" y="1150"/>
                </a:lnTo>
                <a:lnTo>
                  <a:pt x="1822" y="1157"/>
                </a:lnTo>
                <a:lnTo>
                  <a:pt x="1822" y="1163"/>
                </a:lnTo>
                <a:lnTo>
                  <a:pt x="1822" y="1163"/>
                </a:lnTo>
                <a:close/>
                <a:moveTo>
                  <a:pt x="1899" y="1117"/>
                </a:moveTo>
                <a:lnTo>
                  <a:pt x="1899" y="1117"/>
                </a:lnTo>
                <a:lnTo>
                  <a:pt x="1888" y="1127"/>
                </a:lnTo>
                <a:lnTo>
                  <a:pt x="1880" y="1139"/>
                </a:lnTo>
                <a:lnTo>
                  <a:pt x="1872" y="1151"/>
                </a:lnTo>
                <a:lnTo>
                  <a:pt x="1865" y="1163"/>
                </a:lnTo>
                <a:lnTo>
                  <a:pt x="1865" y="1163"/>
                </a:lnTo>
                <a:lnTo>
                  <a:pt x="1873" y="1158"/>
                </a:lnTo>
                <a:lnTo>
                  <a:pt x="1881" y="1151"/>
                </a:lnTo>
                <a:lnTo>
                  <a:pt x="1887" y="1143"/>
                </a:lnTo>
                <a:lnTo>
                  <a:pt x="1893" y="1136"/>
                </a:lnTo>
                <a:lnTo>
                  <a:pt x="1902" y="1117"/>
                </a:lnTo>
                <a:lnTo>
                  <a:pt x="1911" y="1100"/>
                </a:lnTo>
                <a:lnTo>
                  <a:pt x="1911" y="1100"/>
                </a:lnTo>
                <a:lnTo>
                  <a:pt x="1906" y="1093"/>
                </a:lnTo>
                <a:lnTo>
                  <a:pt x="1904" y="1090"/>
                </a:lnTo>
                <a:lnTo>
                  <a:pt x="1901" y="1087"/>
                </a:lnTo>
                <a:lnTo>
                  <a:pt x="1901" y="1087"/>
                </a:lnTo>
                <a:lnTo>
                  <a:pt x="1900" y="1091"/>
                </a:lnTo>
                <a:lnTo>
                  <a:pt x="1900" y="1095"/>
                </a:lnTo>
                <a:lnTo>
                  <a:pt x="1898" y="1101"/>
                </a:lnTo>
                <a:lnTo>
                  <a:pt x="1897" y="1109"/>
                </a:lnTo>
                <a:lnTo>
                  <a:pt x="1897" y="1112"/>
                </a:lnTo>
                <a:lnTo>
                  <a:pt x="1899" y="1117"/>
                </a:lnTo>
                <a:lnTo>
                  <a:pt x="1899" y="1117"/>
                </a:lnTo>
                <a:close/>
                <a:moveTo>
                  <a:pt x="1036" y="1090"/>
                </a:moveTo>
                <a:lnTo>
                  <a:pt x="1036" y="1090"/>
                </a:lnTo>
                <a:lnTo>
                  <a:pt x="1025" y="1102"/>
                </a:lnTo>
                <a:lnTo>
                  <a:pt x="1012" y="1115"/>
                </a:lnTo>
                <a:lnTo>
                  <a:pt x="1012" y="1115"/>
                </a:lnTo>
                <a:lnTo>
                  <a:pt x="1018" y="1114"/>
                </a:lnTo>
                <a:lnTo>
                  <a:pt x="1023" y="1114"/>
                </a:lnTo>
                <a:lnTo>
                  <a:pt x="1036" y="1115"/>
                </a:lnTo>
                <a:lnTo>
                  <a:pt x="1064" y="1120"/>
                </a:lnTo>
                <a:lnTo>
                  <a:pt x="1064" y="1120"/>
                </a:lnTo>
                <a:lnTo>
                  <a:pt x="1060" y="1110"/>
                </a:lnTo>
                <a:lnTo>
                  <a:pt x="1053" y="1101"/>
                </a:lnTo>
                <a:lnTo>
                  <a:pt x="1050" y="1097"/>
                </a:lnTo>
                <a:lnTo>
                  <a:pt x="1046" y="1094"/>
                </a:lnTo>
                <a:lnTo>
                  <a:pt x="1041" y="1092"/>
                </a:lnTo>
                <a:lnTo>
                  <a:pt x="1036" y="1090"/>
                </a:lnTo>
                <a:lnTo>
                  <a:pt x="1036" y="1090"/>
                </a:lnTo>
                <a:close/>
                <a:moveTo>
                  <a:pt x="731" y="1126"/>
                </a:moveTo>
                <a:lnTo>
                  <a:pt x="731" y="1126"/>
                </a:lnTo>
                <a:lnTo>
                  <a:pt x="736" y="1126"/>
                </a:lnTo>
                <a:lnTo>
                  <a:pt x="745" y="1125"/>
                </a:lnTo>
                <a:lnTo>
                  <a:pt x="753" y="1124"/>
                </a:lnTo>
                <a:lnTo>
                  <a:pt x="760" y="1122"/>
                </a:lnTo>
                <a:lnTo>
                  <a:pt x="760" y="1122"/>
                </a:lnTo>
                <a:lnTo>
                  <a:pt x="760" y="1116"/>
                </a:lnTo>
                <a:lnTo>
                  <a:pt x="759" y="1112"/>
                </a:lnTo>
                <a:lnTo>
                  <a:pt x="756" y="1109"/>
                </a:lnTo>
                <a:lnTo>
                  <a:pt x="754" y="1107"/>
                </a:lnTo>
                <a:lnTo>
                  <a:pt x="752" y="1105"/>
                </a:lnTo>
                <a:lnTo>
                  <a:pt x="749" y="1103"/>
                </a:lnTo>
                <a:lnTo>
                  <a:pt x="746" y="1103"/>
                </a:lnTo>
                <a:lnTo>
                  <a:pt x="744" y="1103"/>
                </a:lnTo>
                <a:lnTo>
                  <a:pt x="740" y="1103"/>
                </a:lnTo>
                <a:lnTo>
                  <a:pt x="737" y="1105"/>
                </a:lnTo>
                <a:lnTo>
                  <a:pt x="735" y="1107"/>
                </a:lnTo>
                <a:lnTo>
                  <a:pt x="733" y="1110"/>
                </a:lnTo>
                <a:lnTo>
                  <a:pt x="731" y="1113"/>
                </a:lnTo>
                <a:lnTo>
                  <a:pt x="730" y="1116"/>
                </a:lnTo>
                <a:lnTo>
                  <a:pt x="730" y="1121"/>
                </a:lnTo>
                <a:lnTo>
                  <a:pt x="731" y="1126"/>
                </a:lnTo>
                <a:lnTo>
                  <a:pt x="731" y="1126"/>
                </a:lnTo>
                <a:close/>
                <a:moveTo>
                  <a:pt x="1427" y="1295"/>
                </a:moveTo>
                <a:lnTo>
                  <a:pt x="1427" y="1295"/>
                </a:lnTo>
                <a:lnTo>
                  <a:pt x="1420" y="1286"/>
                </a:lnTo>
                <a:lnTo>
                  <a:pt x="1414" y="1276"/>
                </a:lnTo>
                <a:lnTo>
                  <a:pt x="1405" y="1267"/>
                </a:lnTo>
                <a:lnTo>
                  <a:pt x="1396" y="1259"/>
                </a:lnTo>
                <a:lnTo>
                  <a:pt x="1376" y="1244"/>
                </a:lnTo>
                <a:lnTo>
                  <a:pt x="1357" y="1230"/>
                </a:lnTo>
                <a:lnTo>
                  <a:pt x="1357" y="1230"/>
                </a:lnTo>
                <a:lnTo>
                  <a:pt x="1343" y="1220"/>
                </a:lnTo>
                <a:lnTo>
                  <a:pt x="1329" y="1213"/>
                </a:lnTo>
                <a:lnTo>
                  <a:pt x="1301" y="1196"/>
                </a:lnTo>
                <a:lnTo>
                  <a:pt x="1301" y="1196"/>
                </a:lnTo>
                <a:lnTo>
                  <a:pt x="1275" y="1180"/>
                </a:lnTo>
                <a:lnTo>
                  <a:pt x="1260" y="1172"/>
                </a:lnTo>
                <a:lnTo>
                  <a:pt x="1245" y="1165"/>
                </a:lnTo>
                <a:lnTo>
                  <a:pt x="1229" y="1158"/>
                </a:lnTo>
                <a:lnTo>
                  <a:pt x="1212" y="1153"/>
                </a:lnTo>
                <a:lnTo>
                  <a:pt x="1195" y="1147"/>
                </a:lnTo>
                <a:lnTo>
                  <a:pt x="1178" y="1144"/>
                </a:lnTo>
                <a:lnTo>
                  <a:pt x="1178" y="1144"/>
                </a:lnTo>
                <a:lnTo>
                  <a:pt x="1163" y="1143"/>
                </a:lnTo>
                <a:lnTo>
                  <a:pt x="1147" y="1142"/>
                </a:lnTo>
                <a:lnTo>
                  <a:pt x="1131" y="1142"/>
                </a:lnTo>
                <a:lnTo>
                  <a:pt x="1115" y="1140"/>
                </a:lnTo>
                <a:lnTo>
                  <a:pt x="1115" y="1140"/>
                </a:lnTo>
                <a:lnTo>
                  <a:pt x="1071" y="1135"/>
                </a:lnTo>
                <a:lnTo>
                  <a:pt x="1050" y="1132"/>
                </a:lnTo>
                <a:lnTo>
                  <a:pt x="1027" y="1131"/>
                </a:lnTo>
                <a:lnTo>
                  <a:pt x="1027" y="1131"/>
                </a:lnTo>
                <a:lnTo>
                  <a:pt x="1020" y="1131"/>
                </a:lnTo>
                <a:lnTo>
                  <a:pt x="1007" y="1131"/>
                </a:lnTo>
                <a:lnTo>
                  <a:pt x="1002" y="1132"/>
                </a:lnTo>
                <a:lnTo>
                  <a:pt x="996" y="1136"/>
                </a:lnTo>
                <a:lnTo>
                  <a:pt x="994" y="1137"/>
                </a:lnTo>
                <a:lnTo>
                  <a:pt x="993" y="1139"/>
                </a:lnTo>
                <a:lnTo>
                  <a:pt x="992" y="1142"/>
                </a:lnTo>
                <a:lnTo>
                  <a:pt x="992" y="1144"/>
                </a:lnTo>
                <a:lnTo>
                  <a:pt x="992" y="1144"/>
                </a:lnTo>
                <a:lnTo>
                  <a:pt x="1027" y="1144"/>
                </a:lnTo>
                <a:lnTo>
                  <a:pt x="1064" y="1145"/>
                </a:lnTo>
                <a:lnTo>
                  <a:pt x="1101" y="1147"/>
                </a:lnTo>
                <a:lnTo>
                  <a:pt x="1138" y="1152"/>
                </a:lnTo>
                <a:lnTo>
                  <a:pt x="1174" y="1157"/>
                </a:lnTo>
                <a:lnTo>
                  <a:pt x="1208" y="1166"/>
                </a:lnTo>
                <a:lnTo>
                  <a:pt x="1224" y="1170"/>
                </a:lnTo>
                <a:lnTo>
                  <a:pt x="1240" y="1175"/>
                </a:lnTo>
                <a:lnTo>
                  <a:pt x="1255" y="1181"/>
                </a:lnTo>
                <a:lnTo>
                  <a:pt x="1269" y="1187"/>
                </a:lnTo>
                <a:lnTo>
                  <a:pt x="1269" y="1187"/>
                </a:lnTo>
                <a:lnTo>
                  <a:pt x="1274" y="1190"/>
                </a:lnTo>
                <a:lnTo>
                  <a:pt x="1278" y="1193"/>
                </a:lnTo>
                <a:lnTo>
                  <a:pt x="1281" y="1197"/>
                </a:lnTo>
                <a:lnTo>
                  <a:pt x="1284" y="1200"/>
                </a:lnTo>
                <a:lnTo>
                  <a:pt x="1284" y="1200"/>
                </a:lnTo>
                <a:lnTo>
                  <a:pt x="1296" y="1205"/>
                </a:lnTo>
                <a:lnTo>
                  <a:pt x="1307" y="1209"/>
                </a:lnTo>
                <a:lnTo>
                  <a:pt x="1319" y="1215"/>
                </a:lnTo>
                <a:lnTo>
                  <a:pt x="1329" y="1221"/>
                </a:lnTo>
                <a:lnTo>
                  <a:pt x="1329" y="1221"/>
                </a:lnTo>
                <a:lnTo>
                  <a:pt x="1344" y="1232"/>
                </a:lnTo>
                <a:lnTo>
                  <a:pt x="1358" y="1243"/>
                </a:lnTo>
                <a:lnTo>
                  <a:pt x="1384" y="1263"/>
                </a:lnTo>
                <a:lnTo>
                  <a:pt x="1384" y="1263"/>
                </a:lnTo>
                <a:lnTo>
                  <a:pt x="1390" y="1267"/>
                </a:lnTo>
                <a:lnTo>
                  <a:pt x="1397" y="1269"/>
                </a:lnTo>
                <a:lnTo>
                  <a:pt x="1402" y="1273"/>
                </a:lnTo>
                <a:lnTo>
                  <a:pt x="1407" y="1276"/>
                </a:lnTo>
                <a:lnTo>
                  <a:pt x="1407" y="1276"/>
                </a:lnTo>
                <a:lnTo>
                  <a:pt x="1415" y="1284"/>
                </a:lnTo>
                <a:lnTo>
                  <a:pt x="1421" y="1293"/>
                </a:lnTo>
                <a:lnTo>
                  <a:pt x="1433" y="1311"/>
                </a:lnTo>
                <a:lnTo>
                  <a:pt x="1439" y="1320"/>
                </a:lnTo>
                <a:lnTo>
                  <a:pt x="1446" y="1327"/>
                </a:lnTo>
                <a:lnTo>
                  <a:pt x="1450" y="1330"/>
                </a:lnTo>
                <a:lnTo>
                  <a:pt x="1455" y="1333"/>
                </a:lnTo>
                <a:lnTo>
                  <a:pt x="1460" y="1335"/>
                </a:lnTo>
                <a:lnTo>
                  <a:pt x="1465" y="1336"/>
                </a:lnTo>
                <a:lnTo>
                  <a:pt x="1465" y="1336"/>
                </a:lnTo>
                <a:lnTo>
                  <a:pt x="1457" y="1324"/>
                </a:lnTo>
                <a:lnTo>
                  <a:pt x="1449" y="1312"/>
                </a:lnTo>
                <a:lnTo>
                  <a:pt x="1445" y="1307"/>
                </a:lnTo>
                <a:lnTo>
                  <a:pt x="1440" y="1303"/>
                </a:lnTo>
                <a:lnTo>
                  <a:pt x="1433" y="1298"/>
                </a:lnTo>
                <a:lnTo>
                  <a:pt x="1427" y="1295"/>
                </a:lnTo>
                <a:lnTo>
                  <a:pt x="1427" y="1295"/>
                </a:lnTo>
                <a:close/>
                <a:moveTo>
                  <a:pt x="731" y="1159"/>
                </a:moveTo>
                <a:lnTo>
                  <a:pt x="731" y="1159"/>
                </a:lnTo>
                <a:lnTo>
                  <a:pt x="735" y="1161"/>
                </a:lnTo>
                <a:lnTo>
                  <a:pt x="739" y="1161"/>
                </a:lnTo>
                <a:lnTo>
                  <a:pt x="749" y="1161"/>
                </a:lnTo>
                <a:lnTo>
                  <a:pt x="764" y="1159"/>
                </a:lnTo>
                <a:lnTo>
                  <a:pt x="764" y="1159"/>
                </a:lnTo>
                <a:lnTo>
                  <a:pt x="765" y="1153"/>
                </a:lnTo>
                <a:lnTo>
                  <a:pt x="764" y="1147"/>
                </a:lnTo>
                <a:lnTo>
                  <a:pt x="762" y="1144"/>
                </a:lnTo>
                <a:lnTo>
                  <a:pt x="758" y="1141"/>
                </a:lnTo>
                <a:lnTo>
                  <a:pt x="753" y="1139"/>
                </a:lnTo>
                <a:lnTo>
                  <a:pt x="748" y="1138"/>
                </a:lnTo>
                <a:lnTo>
                  <a:pt x="734" y="1136"/>
                </a:lnTo>
                <a:lnTo>
                  <a:pt x="734" y="1136"/>
                </a:lnTo>
                <a:lnTo>
                  <a:pt x="732" y="1141"/>
                </a:lnTo>
                <a:lnTo>
                  <a:pt x="731" y="1146"/>
                </a:lnTo>
                <a:lnTo>
                  <a:pt x="731" y="1152"/>
                </a:lnTo>
                <a:lnTo>
                  <a:pt x="731" y="1159"/>
                </a:lnTo>
                <a:lnTo>
                  <a:pt x="731" y="1159"/>
                </a:lnTo>
                <a:close/>
                <a:moveTo>
                  <a:pt x="1913" y="1138"/>
                </a:moveTo>
                <a:lnTo>
                  <a:pt x="1913" y="1138"/>
                </a:lnTo>
                <a:lnTo>
                  <a:pt x="1906" y="1148"/>
                </a:lnTo>
                <a:lnTo>
                  <a:pt x="1898" y="1158"/>
                </a:lnTo>
                <a:lnTo>
                  <a:pt x="1882" y="1176"/>
                </a:lnTo>
                <a:lnTo>
                  <a:pt x="1882" y="1176"/>
                </a:lnTo>
                <a:lnTo>
                  <a:pt x="1887" y="1181"/>
                </a:lnTo>
                <a:lnTo>
                  <a:pt x="1893" y="1184"/>
                </a:lnTo>
                <a:lnTo>
                  <a:pt x="1903" y="1193"/>
                </a:lnTo>
                <a:lnTo>
                  <a:pt x="1909" y="1197"/>
                </a:lnTo>
                <a:lnTo>
                  <a:pt x="1915" y="1200"/>
                </a:lnTo>
                <a:lnTo>
                  <a:pt x="1922" y="1203"/>
                </a:lnTo>
                <a:lnTo>
                  <a:pt x="1930" y="1204"/>
                </a:lnTo>
                <a:lnTo>
                  <a:pt x="1930" y="1204"/>
                </a:lnTo>
                <a:lnTo>
                  <a:pt x="1936" y="1198"/>
                </a:lnTo>
                <a:lnTo>
                  <a:pt x="1943" y="1190"/>
                </a:lnTo>
                <a:lnTo>
                  <a:pt x="1948" y="1183"/>
                </a:lnTo>
                <a:lnTo>
                  <a:pt x="1954" y="1174"/>
                </a:lnTo>
                <a:lnTo>
                  <a:pt x="1954" y="1174"/>
                </a:lnTo>
                <a:lnTo>
                  <a:pt x="1945" y="1163"/>
                </a:lnTo>
                <a:lnTo>
                  <a:pt x="1935" y="1154"/>
                </a:lnTo>
                <a:lnTo>
                  <a:pt x="1926" y="1145"/>
                </a:lnTo>
                <a:lnTo>
                  <a:pt x="1919" y="1141"/>
                </a:lnTo>
                <a:lnTo>
                  <a:pt x="1913" y="1138"/>
                </a:lnTo>
                <a:lnTo>
                  <a:pt x="1913" y="1138"/>
                </a:lnTo>
                <a:close/>
                <a:moveTo>
                  <a:pt x="809" y="1155"/>
                </a:moveTo>
                <a:lnTo>
                  <a:pt x="809" y="1155"/>
                </a:lnTo>
                <a:lnTo>
                  <a:pt x="821" y="1157"/>
                </a:lnTo>
                <a:lnTo>
                  <a:pt x="827" y="1157"/>
                </a:lnTo>
                <a:lnTo>
                  <a:pt x="833" y="1157"/>
                </a:lnTo>
                <a:lnTo>
                  <a:pt x="838" y="1156"/>
                </a:lnTo>
                <a:lnTo>
                  <a:pt x="842" y="1153"/>
                </a:lnTo>
                <a:lnTo>
                  <a:pt x="844" y="1148"/>
                </a:lnTo>
                <a:lnTo>
                  <a:pt x="845" y="1142"/>
                </a:lnTo>
                <a:lnTo>
                  <a:pt x="845" y="1142"/>
                </a:lnTo>
                <a:lnTo>
                  <a:pt x="837" y="1141"/>
                </a:lnTo>
                <a:lnTo>
                  <a:pt x="830" y="1141"/>
                </a:lnTo>
                <a:lnTo>
                  <a:pt x="816" y="1142"/>
                </a:lnTo>
                <a:lnTo>
                  <a:pt x="801" y="1144"/>
                </a:lnTo>
                <a:lnTo>
                  <a:pt x="793" y="1145"/>
                </a:lnTo>
                <a:lnTo>
                  <a:pt x="783" y="1144"/>
                </a:lnTo>
                <a:lnTo>
                  <a:pt x="783" y="1144"/>
                </a:lnTo>
                <a:lnTo>
                  <a:pt x="784" y="1154"/>
                </a:lnTo>
                <a:lnTo>
                  <a:pt x="784" y="1157"/>
                </a:lnTo>
                <a:lnTo>
                  <a:pt x="783" y="1161"/>
                </a:lnTo>
                <a:lnTo>
                  <a:pt x="783" y="1161"/>
                </a:lnTo>
                <a:lnTo>
                  <a:pt x="790" y="1160"/>
                </a:lnTo>
                <a:lnTo>
                  <a:pt x="797" y="1160"/>
                </a:lnTo>
                <a:lnTo>
                  <a:pt x="800" y="1159"/>
                </a:lnTo>
                <a:lnTo>
                  <a:pt x="803" y="1159"/>
                </a:lnTo>
                <a:lnTo>
                  <a:pt x="803" y="1157"/>
                </a:lnTo>
                <a:lnTo>
                  <a:pt x="800" y="1155"/>
                </a:lnTo>
                <a:lnTo>
                  <a:pt x="800" y="1155"/>
                </a:lnTo>
                <a:lnTo>
                  <a:pt x="803" y="1155"/>
                </a:lnTo>
                <a:lnTo>
                  <a:pt x="806" y="1156"/>
                </a:lnTo>
                <a:lnTo>
                  <a:pt x="809" y="1158"/>
                </a:lnTo>
                <a:lnTo>
                  <a:pt x="810" y="1159"/>
                </a:lnTo>
                <a:lnTo>
                  <a:pt x="809" y="1155"/>
                </a:lnTo>
                <a:lnTo>
                  <a:pt x="809" y="1155"/>
                </a:lnTo>
                <a:close/>
                <a:moveTo>
                  <a:pt x="2028" y="1155"/>
                </a:moveTo>
                <a:lnTo>
                  <a:pt x="2028" y="1155"/>
                </a:lnTo>
                <a:lnTo>
                  <a:pt x="2033" y="1166"/>
                </a:lnTo>
                <a:lnTo>
                  <a:pt x="2039" y="1174"/>
                </a:lnTo>
                <a:lnTo>
                  <a:pt x="2046" y="1183"/>
                </a:lnTo>
                <a:lnTo>
                  <a:pt x="2053" y="1190"/>
                </a:lnTo>
                <a:lnTo>
                  <a:pt x="2062" y="1197"/>
                </a:lnTo>
                <a:lnTo>
                  <a:pt x="2071" y="1203"/>
                </a:lnTo>
                <a:lnTo>
                  <a:pt x="2082" y="1207"/>
                </a:lnTo>
                <a:lnTo>
                  <a:pt x="2094" y="1211"/>
                </a:lnTo>
                <a:lnTo>
                  <a:pt x="2094" y="1211"/>
                </a:lnTo>
                <a:lnTo>
                  <a:pt x="2098" y="1200"/>
                </a:lnTo>
                <a:lnTo>
                  <a:pt x="2102" y="1187"/>
                </a:lnTo>
                <a:lnTo>
                  <a:pt x="2102" y="1187"/>
                </a:lnTo>
                <a:lnTo>
                  <a:pt x="2099" y="1187"/>
                </a:lnTo>
                <a:lnTo>
                  <a:pt x="2098" y="1186"/>
                </a:lnTo>
                <a:lnTo>
                  <a:pt x="2098" y="1185"/>
                </a:lnTo>
                <a:lnTo>
                  <a:pt x="2098" y="1185"/>
                </a:lnTo>
                <a:lnTo>
                  <a:pt x="2095" y="1187"/>
                </a:lnTo>
                <a:lnTo>
                  <a:pt x="2093" y="1189"/>
                </a:lnTo>
                <a:lnTo>
                  <a:pt x="2088" y="1195"/>
                </a:lnTo>
                <a:lnTo>
                  <a:pt x="2084" y="1200"/>
                </a:lnTo>
                <a:lnTo>
                  <a:pt x="2081" y="1201"/>
                </a:lnTo>
                <a:lnTo>
                  <a:pt x="2077" y="1202"/>
                </a:lnTo>
                <a:lnTo>
                  <a:pt x="2077" y="1202"/>
                </a:lnTo>
                <a:lnTo>
                  <a:pt x="2072" y="1200"/>
                </a:lnTo>
                <a:lnTo>
                  <a:pt x="2068" y="1197"/>
                </a:lnTo>
                <a:lnTo>
                  <a:pt x="2062" y="1190"/>
                </a:lnTo>
                <a:lnTo>
                  <a:pt x="2057" y="1182"/>
                </a:lnTo>
                <a:lnTo>
                  <a:pt x="2053" y="1172"/>
                </a:lnTo>
                <a:lnTo>
                  <a:pt x="2053" y="1172"/>
                </a:lnTo>
                <a:lnTo>
                  <a:pt x="2054" y="1170"/>
                </a:lnTo>
                <a:lnTo>
                  <a:pt x="2055" y="1169"/>
                </a:lnTo>
                <a:lnTo>
                  <a:pt x="2058" y="1168"/>
                </a:lnTo>
                <a:lnTo>
                  <a:pt x="2062" y="1167"/>
                </a:lnTo>
                <a:lnTo>
                  <a:pt x="2063" y="1166"/>
                </a:lnTo>
                <a:lnTo>
                  <a:pt x="2064" y="1163"/>
                </a:lnTo>
                <a:lnTo>
                  <a:pt x="2064" y="1163"/>
                </a:lnTo>
                <a:lnTo>
                  <a:pt x="2056" y="1158"/>
                </a:lnTo>
                <a:lnTo>
                  <a:pt x="2047" y="1154"/>
                </a:lnTo>
                <a:lnTo>
                  <a:pt x="2042" y="1153"/>
                </a:lnTo>
                <a:lnTo>
                  <a:pt x="2037" y="1153"/>
                </a:lnTo>
                <a:lnTo>
                  <a:pt x="2033" y="1153"/>
                </a:lnTo>
                <a:lnTo>
                  <a:pt x="2028" y="1155"/>
                </a:lnTo>
                <a:lnTo>
                  <a:pt x="2028" y="1155"/>
                </a:lnTo>
                <a:close/>
                <a:moveTo>
                  <a:pt x="2079" y="1176"/>
                </a:moveTo>
                <a:lnTo>
                  <a:pt x="2079" y="1176"/>
                </a:lnTo>
                <a:lnTo>
                  <a:pt x="2076" y="1174"/>
                </a:lnTo>
                <a:lnTo>
                  <a:pt x="2072" y="1172"/>
                </a:lnTo>
                <a:lnTo>
                  <a:pt x="2069" y="1169"/>
                </a:lnTo>
                <a:lnTo>
                  <a:pt x="2066" y="1166"/>
                </a:lnTo>
                <a:lnTo>
                  <a:pt x="2066" y="1166"/>
                </a:lnTo>
                <a:lnTo>
                  <a:pt x="2068" y="1171"/>
                </a:lnTo>
                <a:lnTo>
                  <a:pt x="2071" y="1175"/>
                </a:lnTo>
                <a:lnTo>
                  <a:pt x="2073" y="1176"/>
                </a:lnTo>
                <a:lnTo>
                  <a:pt x="2076" y="1177"/>
                </a:lnTo>
                <a:lnTo>
                  <a:pt x="2078" y="1177"/>
                </a:lnTo>
                <a:lnTo>
                  <a:pt x="2079" y="1176"/>
                </a:lnTo>
                <a:lnTo>
                  <a:pt x="2079" y="1176"/>
                </a:lnTo>
                <a:close/>
                <a:moveTo>
                  <a:pt x="1119" y="1174"/>
                </a:moveTo>
                <a:lnTo>
                  <a:pt x="1119" y="1174"/>
                </a:lnTo>
                <a:lnTo>
                  <a:pt x="1147" y="1206"/>
                </a:lnTo>
                <a:lnTo>
                  <a:pt x="1176" y="1238"/>
                </a:lnTo>
                <a:lnTo>
                  <a:pt x="1203" y="1271"/>
                </a:lnTo>
                <a:lnTo>
                  <a:pt x="1230" y="1304"/>
                </a:lnTo>
                <a:lnTo>
                  <a:pt x="1283" y="1371"/>
                </a:lnTo>
                <a:lnTo>
                  <a:pt x="1338" y="1438"/>
                </a:lnTo>
                <a:lnTo>
                  <a:pt x="1338" y="1438"/>
                </a:lnTo>
                <a:lnTo>
                  <a:pt x="1354" y="1464"/>
                </a:lnTo>
                <a:lnTo>
                  <a:pt x="1371" y="1491"/>
                </a:lnTo>
                <a:lnTo>
                  <a:pt x="1380" y="1504"/>
                </a:lnTo>
                <a:lnTo>
                  <a:pt x="1389" y="1515"/>
                </a:lnTo>
                <a:lnTo>
                  <a:pt x="1400" y="1524"/>
                </a:lnTo>
                <a:lnTo>
                  <a:pt x="1406" y="1529"/>
                </a:lnTo>
                <a:lnTo>
                  <a:pt x="1412" y="1531"/>
                </a:lnTo>
                <a:lnTo>
                  <a:pt x="1412" y="1531"/>
                </a:lnTo>
                <a:lnTo>
                  <a:pt x="1385" y="1492"/>
                </a:lnTo>
                <a:lnTo>
                  <a:pt x="1357" y="1454"/>
                </a:lnTo>
                <a:lnTo>
                  <a:pt x="1301" y="1379"/>
                </a:lnTo>
                <a:lnTo>
                  <a:pt x="1301" y="1379"/>
                </a:lnTo>
                <a:lnTo>
                  <a:pt x="1280" y="1351"/>
                </a:lnTo>
                <a:lnTo>
                  <a:pt x="1272" y="1338"/>
                </a:lnTo>
                <a:lnTo>
                  <a:pt x="1267" y="1330"/>
                </a:lnTo>
                <a:lnTo>
                  <a:pt x="1263" y="1323"/>
                </a:lnTo>
                <a:lnTo>
                  <a:pt x="1263" y="1323"/>
                </a:lnTo>
                <a:lnTo>
                  <a:pt x="1249" y="1309"/>
                </a:lnTo>
                <a:lnTo>
                  <a:pt x="1236" y="1294"/>
                </a:lnTo>
                <a:lnTo>
                  <a:pt x="1212" y="1263"/>
                </a:lnTo>
                <a:lnTo>
                  <a:pt x="1187" y="1231"/>
                </a:lnTo>
                <a:lnTo>
                  <a:pt x="1174" y="1216"/>
                </a:lnTo>
                <a:lnTo>
                  <a:pt x="1161" y="1202"/>
                </a:lnTo>
                <a:lnTo>
                  <a:pt x="1161" y="1202"/>
                </a:lnTo>
                <a:lnTo>
                  <a:pt x="1153" y="1192"/>
                </a:lnTo>
                <a:lnTo>
                  <a:pt x="1143" y="1183"/>
                </a:lnTo>
                <a:lnTo>
                  <a:pt x="1139" y="1177"/>
                </a:lnTo>
                <a:lnTo>
                  <a:pt x="1133" y="1174"/>
                </a:lnTo>
                <a:lnTo>
                  <a:pt x="1127" y="1170"/>
                </a:lnTo>
                <a:lnTo>
                  <a:pt x="1122" y="1168"/>
                </a:lnTo>
                <a:lnTo>
                  <a:pt x="1122" y="1168"/>
                </a:lnTo>
                <a:lnTo>
                  <a:pt x="1117" y="1168"/>
                </a:lnTo>
                <a:lnTo>
                  <a:pt x="1117" y="1168"/>
                </a:lnTo>
                <a:lnTo>
                  <a:pt x="1117" y="1172"/>
                </a:lnTo>
                <a:lnTo>
                  <a:pt x="1117" y="1173"/>
                </a:lnTo>
                <a:lnTo>
                  <a:pt x="1119" y="1174"/>
                </a:lnTo>
                <a:lnTo>
                  <a:pt x="1119" y="1174"/>
                </a:lnTo>
                <a:close/>
                <a:moveTo>
                  <a:pt x="1926" y="1230"/>
                </a:moveTo>
                <a:lnTo>
                  <a:pt x="1926" y="1230"/>
                </a:lnTo>
                <a:lnTo>
                  <a:pt x="1927" y="1233"/>
                </a:lnTo>
                <a:lnTo>
                  <a:pt x="1928" y="1234"/>
                </a:lnTo>
                <a:lnTo>
                  <a:pt x="1929" y="1236"/>
                </a:lnTo>
                <a:lnTo>
                  <a:pt x="1928" y="1241"/>
                </a:lnTo>
                <a:lnTo>
                  <a:pt x="1928" y="1241"/>
                </a:lnTo>
                <a:lnTo>
                  <a:pt x="1937" y="1237"/>
                </a:lnTo>
                <a:lnTo>
                  <a:pt x="1947" y="1233"/>
                </a:lnTo>
                <a:lnTo>
                  <a:pt x="1956" y="1229"/>
                </a:lnTo>
                <a:lnTo>
                  <a:pt x="1963" y="1222"/>
                </a:lnTo>
                <a:lnTo>
                  <a:pt x="1970" y="1216"/>
                </a:lnTo>
                <a:lnTo>
                  <a:pt x="1974" y="1208"/>
                </a:lnTo>
                <a:lnTo>
                  <a:pt x="1977" y="1199"/>
                </a:lnTo>
                <a:lnTo>
                  <a:pt x="1977" y="1189"/>
                </a:lnTo>
                <a:lnTo>
                  <a:pt x="1977" y="1189"/>
                </a:lnTo>
                <a:lnTo>
                  <a:pt x="1980" y="1187"/>
                </a:lnTo>
                <a:lnTo>
                  <a:pt x="1984" y="1185"/>
                </a:lnTo>
                <a:lnTo>
                  <a:pt x="1987" y="1183"/>
                </a:lnTo>
                <a:lnTo>
                  <a:pt x="1992" y="1183"/>
                </a:lnTo>
                <a:lnTo>
                  <a:pt x="1992" y="1183"/>
                </a:lnTo>
                <a:lnTo>
                  <a:pt x="1992" y="1180"/>
                </a:lnTo>
                <a:lnTo>
                  <a:pt x="1991" y="1177"/>
                </a:lnTo>
                <a:lnTo>
                  <a:pt x="1988" y="1174"/>
                </a:lnTo>
                <a:lnTo>
                  <a:pt x="1985" y="1171"/>
                </a:lnTo>
                <a:lnTo>
                  <a:pt x="1981" y="1168"/>
                </a:lnTo>
                <a:lnTo>
                  <a:pt x="1981" y="1168"/>
                </a:lnTo>
                <a:lnTo>
                  <a:pt x="1970" y="1184"/>
                </a:lnTo>
                <a:lnTo>
                  <a:pt x="1957" y="1200"/>
                </a:lnTo>
                <a:lnTo>
                  <a:pt x="1943" y="1216"/>
                </a:lnTo>
                <a:lnTo>
                  <a:pt x="1934" y="1223"/>
                </a:lnTo>
                <a:lnTo>
                  <a:pt x="1926" y="1230"/>
                </a:lnTo>
                <a:lnTo>
                  <a:pt x="1926" y="1230"/>
                </a:lnTo>
                <a:close/>
                <a:moveTo>
                  <a:pt x="736" y="1202"/>
                </a:moveTo>
                <a:lnTo>
                  <a:pt x="736" y="1202"/>
                </a:lnTo>
                <a:lnTo>
                  <a:pt x="737" y="1204"/>
                </a:lnTo>
                <a:lnTo>
                  <a:pt x="738" y="1204"/>
                </a:lnTo>
                <a:lnTo>
                  <a:pt x="738" y="1204"/>
                </a:lnTo>
                <a:lnTo>
                  <a:pt x="739" y="1202"/>
                </a:lnTo>
                <a:lnTo>
                  <a:pt x="742" y="1201"/>
                </a:lnTo>
                <a:lnTo>
                  <a:pt x="743" y="1200"/>
                </a:lnTo>
                <a:lnTo>
                  <a:pt x="745" y="1201"/>
                </a:lnTo>
                <a:lnTo>
                  <a:pt x="750" y="1202"/>
                </a:lnTo>
                <a:lnTo>
                  <a:pt x="752" y="1202"/>
                </a:lnTo>
                <a:lnTo>
                  <a:pt x="755" y="1202"/>
                </a:lnTo>
                <a:lnTo>
                  <a:pt x="755" y="1202"/>
                </a:lnTo>
                <a:lnTo>
                  <a:pt x="758" y="1196"/>
                </a:lnTo>
                <a:lnTo>
                  <a:pt x="761" y="1190"/>
                </a:lnTo>
                <a:lnTo>
                  <a:pt x="763" y="1184"/>
                </a:lnTo>
                <a:lnTo>
                  <a:pt x="764" y="1176"/>
                </a:lnTo>
                <a:lnTo>
                  <a:pt x="764" y="1176"/>
                </a:lnTo>
                <a:lnTo>
                  <a:pt x="754" y="1176"/>
                </a:lnTo>
                <a:lnTo>
                  <a:pt x="746" y="1175"/>
                </a:lnTo>
                <a:lnTo>
                  <a:pt x="738" y="1172"/>
                </a:lnTo>
                <a:lnTo>
                  <a:pt x="731" y="1170"/>
                </a:lnTo>
                <a:lnTo>
                  <a:pt x="731" y="1170"/>
                </a:lnTo>
                <a:lnTo>
                  <a:pt x="729" y="1176"/>
                </a:lnTo>
                <a:lnTo>
                  <a:pt x="730" y="1182"/>
                </a:lnTo>
                <a:lnTo>
                  <a:pt x="732" y="1186"/>
                </a:lnTo>
                <a:lnTo>
                  <a:pt x="734" y="1190"/>
                </a:lnTo>
                <a:lnTo>
                  <a:pt x="738" y="1197"/>
                </a:lnTo>
                <a:lnTo>
                  <a:pt x="738" y="1200"/>
                </a:lnTo>
                <a:lnTo>
                  <a:pt x="736" y="1202"/>
                </a:lnTo>
                <a:lnTo>
                  <a:pt x="736" y="1202"/>
                </a:lnTo>
                <a:close/>
                <a:moveTo>
                  <a:pt x="1966" y="1245"/>
                </a:moveTo>
                <a:lnTo>
                  <a:pt x="1966" y="1245"/>
                </a:lnTo>
                <a:lnTo>
                  <a:pt x="1973" y="1251"/>
                </a:lnTo>
                <a:lnTo>
                  <a:pt x="1979" y="1258"/>
                </a:lnTo>
                <a:lnTo>
                  <a:pt x="1987" y="1263"/>
                </a:lnTo>
                <a:lnTo>
                  <a:pt x="1994" y="1268"/>
                </a:lnTo>
                <a:lnTo>
                  <a:pt x="2010" y="1278"/>
                </a:lnTo>
                <a:lnTo>
                  <a:pt x="2019" y="1283"/>
                </a:lnTo>
                <a:lnTo>
                  <a:pt x="2026" y="1289"/>
                </a:lnTo>
                <a:lnTo>
                  <a:pt x="2026" y="1289"/>
                </a:lnTo>
                <a:lnTo>
                  <a:pt x="2032" y="1281"/>
                </a:lnTo>
                <a:lnTo>
                  <a:pt x="2038" y="1274"/>
                </a:lnTo>
                <a:lnTo>
                  <a:pt x="2041" y="1271"/>
                </a:lnTo>
                <a:lnTo>
                  <a:pt x="2043" y="1266"/>
                </a:lnTo>
                <a:lnTo>
                  <a:pt x="2046" y="1261"/>
                </a:lnTo>
                <a:lnTo>
                  <a:pt x="2047" y="1256"/>
                </a:lnTo>
                <a:lnTo>
                  <a:pt x="2047" y="1256"/>
                </a:lnTo>
                <a:lnTo>
                  <a:pt x="2035" y="1243"/>
                </a:lnTo>
                <a:lnTo>
                  <a:pt x="2022" y="1232"/>
                </a:lnTo>
                <a:lnTo>
                  <a:pt x="1994" y="1211"/>
                </a:lnTo>
                <a:lnTo>
                  <a:pt x="1994" y="1211"/>
                </a:lnTo>
                <a:lnTo>
                  <a:pt x="1991" y="1215"/>
                </a:lnTo>
                <a:lnTo>
                  <a:pt x="1987" y="1219"/>
                </a:lnTo>
                <a:lnTo>
                  <a:pt x="1979" y="1227"/>
                </a:lnTo>
                <a:lnTo>
                  <a:pt x="1972" y="1234"/>
                </a:lnTo>
                <a:lnTo>
                  <a:pt x="1969" y="1239"/>
                </a:lnTo>
                <a:lnTo>
                  <a:pt x="1966" y="1245"/>
                </a:lnTo>
                <a:lnTo>
                  <a:pt x="1966" y="1245"/>
                </a:lnTo>
                <a:close/>
                <a:moveTo>
                  <a:pt x="2072" y="1287"/>
                </a:moveTo>
                <a:lnTo>
                  <a:pt x="2072" y="1287"/>
                </a:lnTo>
                <a:lnTo>
                  <a:pt x="2073" y="1289"/>
                </a:lnTo>
                <a:lnTo>
                  <a:pt x="2075" y="1289"/>
                </a:lnTo>
                <a:lnTo>
                  <a:pt x="2076" y="1287"/>
                </a:lnTo>
                <a:lnTo>
                  <a:pt x="2077" y="1286"/>
                </a:lnTo>
                <a:lnTo>
                  <a:pt x="2076" y="1286"/>
                </a:lnTo>
                <a:lnTo>
                  <a:pt x="2075" y="1286"/>
                </a:lnTo>
                <a:lnTo>
                  <a:pt x="2072" y="1287"/>
                </a:lnTo>
                <a:lnTo>
                  <a:pt x="2072" y="1287"/>
                </a:lnTo>
                <a:lnTo>
                  <a:pt x="2076" y="1279"/>
                </a:lnTo>
                <a:lnTo>
                  <a:pt x="2079" y="1269"/>
                </a:lnTo>
                <a:lnTo>
                  <a:pt x="2079" y="1265"/>
                </a:lnTo>
                <a:lnTo>
                  <a:pt x="2079" y="1261"/>
                </a:lnTo>
                <a:lnTo>
                  <a:pt x="2077" y="1258"/>
                </a:lnTo>
                <a:lnTo>
                  <a:pt x="2072" y="1256"/>
                </a:lnTo>
                <a:lnTo>
                  <a:pt x="2072" y="1256"/>
                </a:lnTo>
                <a:lnTo>
                  <a:pt x="2064" y="1267"/>
                </a:lnTo>
                <a:lnTo>
                  <a:pt x="2054" y="1279"/>
                </a:lnTo>
                <a:lnTo>
                  <a:pt x="2045" y="1291"/>
                </a:lnTo>
                <a:lnTo>
                  <a:pt x="2036" y="1304"/>
                </a:lnTo>
                <a:lnTo>
                  <a:pt x="2036" y="1304"/>
                </a:lnTo>
                <a:lnTo>
                  <a:pt x="2024" y="1313"/>
                </a:lnTo>
                <a:lnTo>
                  <a:pt x="2021" y="1316"/>
                </a:lnTo>
                <a:lnTo>
                  <a:pt x="2020" y="1319"/>
                </a:lnTo>
                <a:lnTo>
                  <a:pt x="2019" y="1322"/>
                </a:lnTo>
                <a:lnTo>
                  <a:pt x="2020" y="1325"/>
                </a:lnTo>
                <a:lnTo>
                  <a:pt x="2020" y="1325"/>
                </a:lnTo>
                <a:lnTo>
                  <a:pt x="2035" y="1318"/>
                </a:lnTo>
                <a:lnTo>
                  <a:pt x="2048" y="1309"/>
                </a:lnTo>
                <a:lnTo>
                  <a:pt x="2061" y="1298"/>
                </a:lnTo>
                <a:lnTo>
                  <a:pt x="2072" y="1287"/>
                </a:lnTo>
                <a:lnTo>
                  <a:pt x="2072" y="1287"/>
                </a:lnTo>
                <a:close/>
                <a:moveTo>
                  <a:pt x="1915" y="1272"/>
                </a:moveTo>
                <a:lnTo>
                  <a:pt x="1915" y="1272"/>
                </a:lnTo>
                <a:lnTo>
                  <a:pt x="1884" y="1291"/>
                </a:lnTo>
                <a:lnTo>
                  <a:pt x="1852" y="1310"/>
                </a:lnTo>
                <a:lnTo>
                  <a:pt x="1822" y="1328"/>
                </a:lnTo>
                <a:lnTo>
                  <a:pt x="1808" y="1338"/>
                </a:lnTo>
                <a:lnTo>
                  <a:pt x="1796" y="1347"/>
                </a:lnTo>
                <a:lnTo>
                  <a:pt x="1796" y="1347"/>
                </a:lnTo>
                <a:lnTo>
                  <a:pt x="1800" y="1352"/>
                </a:lnTo>
                <a:lnTo>
                  <a:pt x="1805" y="1357"/>
                </a:lnTo>
                <a:lnTo>
                  <a:pt x="1805" y="1357"/>
                </a:lnTo>
                <a:lnTo>
                  <a:pt x="1826" y="1348"/>
                </a:lnTo>
                <a:lnTo>
                  <a:pt x="1845" y="1337"/>
                </a:lnTo>
                <a:lnTo>
                  <a:pt x="1884" y="1314"/>
                </a:lnTo>
                <a:lnTo>
                  <a:pt x="1921" y="1291"/>
                </a:lnTo>
                <a:lnTo>
                  <a:pt x="1960" y="1267"/>
                </a:lnTo>
                <a:lnTo>
                  <a:pt x="1960" y="1267"/>
                </a:lnTo>
                <a:lnTo>
                  <a:pt x="1956" y="1262"/>
                </a:lnTo>
                <a:lnTo>
                  <a:pt x="1954" y="1260"/>
                </a:lnTo>
                <a:lnTo>
                  <a:pt x="1951" y="1259"/>
                </a:lnTo>
                <a:lnTo>
                  <a:pt x="1946" y="1258"/>
                </a:lnTo>
                <a:lnTo>
                  <a:pt x="1940" y="1259"/>
                </a:lnTo>
                <a:lnTo>
                  <a:pt x="1933" y="1261"/>
                </a:lnTo>
                <a:lnTo>
                  <a:pt x="1928" y="1264"/>
                </a:lnTo>
                <a:lnTo>
                  <a:pt x="1915" y="1272"/>
                </a:lnTo>
                <a:lnTo>
                  <a:pt x="1915" y="1272"/>
                </a:lnTo>
                <a:close/>
                <a:moveTo>
                  <a:pt x="2100" y="1355"/>
                </a:moveTo>
                <a:lnTo>
                  <a:pt x="2100" y="1355"/>
                </a:lnTo>
                <a:lnTo>
                  <a:pt x="2103" y="1354"/>
                </a:lnTo>
                <a:lnTo>
                  <a:pt x="2108" y="1353"/>
                </a:lnTo>
                <a:lnTo>
                  <a:pt x="2115" y="1348"/>
                </a:lnTo>
                <a:lnTo>
                  <a:pt x="2118" y="1344"/>
                </a:lnTo>
                <a:lnTo>
                  <a:pt x="2122" y="1340"/>
                </a:lnTo>
                <a:lnTo>
                  <a:pt x="2123" y="1337"/>
                </a:lnTo>
                <a:lnTo>
                  <a:pt x="2124" y="1334"/>
                </a:lnTo>
                <a:lnTo>
                  <a:pt x="2124" y="1334"/>
                </a:lnTo>
                <a:lnTo>
                  <a:pt x="2123" y="1330"/>
                </a:lnTo>
                <a:lnTo>
                  <a:pt x="2118" y="1326"/>
                </a:lnTo>
                <a:lnTo>
                  <a:pt x="2107" y="1313"/>
                </a:lnTo>
                <a:lnTo>
                  <a:pt x="2094" y="1302"/>
                </a:lnTo>
                <a:lnTo>
                  <a:pt x="2087" y="1297"/>
                </a:lnTo>
                <a:lnTo>
                  <a:pt x="2083" y="1295"/>
                </a:lnTo>
                <a:lnTo>
                  <a:pt x="2083" y="1295"/>
                </a:lnTo>
                <a:lnTo>
                  <a:pt x="2078" y="1302"/>
                </a:lnTo>
                <a:lnTo>
                  <a:pt x="2072" y="1308"/>
                </a:lnTo>
                <a:lnTo>
                  <a:pt x="2067" y="1314"/>
                </a:lnTo>
                <a:lnTo>
                  <a:pt x="2062" y="1321"/>
                </a:lnTo>
                <a:lnTo>
                  <a:pt x="2062" y="1321"/>
                </a:lnTo>
                <a:lnTo>
                  <a:pt x="2066" y="1324"/>
                </a:lnTo>
                <a:lnTo>
                  <a:pt x="2070" y="1328"/>
                </a:lnTo>
                <a:lnTo>
                  <a:pt x="2079" y="1340"/>
                </a:lnTo>
                <a:lnTo>
                  <a:pt x="2083" y="1345"/>
                </a:lnTo>
                <a:lnTo>
                  <a:pt x="2088" y="1351"/>
                </a:lnTo>
                <a:lnTo>
                  <a:pt x="2094" y="1354"/>
                </a:lnTo>
                <a:lnTo>
                  <a:pt x="2100" y="1355"/>
                </a:lnTo>
                <a:lnTo>
                  <a:pt x="2100" y="1355"/>
                </a:lnTo>
                <a:close/>
                <a:moveTo>
                  <a:pt x="889" y="1308"/>
                </a:moveTo>
                <a:lnTo>
                  <a:pt x="889" y="1308"/>
                </a:lnTo>
                <a:lnTo>
                  <a:pt x="871" y="1308"/>
                </a:lnTo>
                <a:lnTo>
                  <a:pt x="853" y="1307"/>
                </a:lnTo>
                <a:lnTo>
                  <a:pt x="844" y="1308"/>
                </a:lnTo>
                <a:lnTo>
                  <a:pt x="836" y="1310"/>
                </a:lnTo>
                <a:lnTo>
                  <a:pt x="828" y="1313"/>
                </a:lnTo>
                <a:lnTo>
                  <a:pt x="822" y="1319"/>
                </a:lnTo>
                <a:lnTo>
                  <a:pt x="822" y="1319"/>
                </a:lnTo>
                <a:lnTo>
                  <a:pt x="858" y="1322"/>
                </a:lnTo>
                <a:lnTo>
                  <a:pt x="895" y="1326"/>
                </a:lnTo>
                <a:lnTo>
                  <a:pt x="931" y="1329"/>
                </a:lnTo>
                <a:lnTo>
                  <a:pt x="949" y="1329"/>
                </a:lnTo>
                <a:lnTo>
                  <a:pt x="968" y="1329"/>
                </a:lnTo>
                <a:lnTo>
                  <a:pt x="968" y="1329"/>
                </a:lnTo>
                <a:lnTo>
                  <a:pt x="965" y="1324"/>
                </a:lnTo>
                <a:lnTo>
                  <a:pt x="962" y="1321"/>
                </a:lnTo>
                <a:lnTo>
                  <a:pt x="958" y="1317"/>
                </a:lnTo>
                <a:lnTo>
                  <a:pt x="954" y="1314"/>
                </a:lnTo>
                <a:lnTo>
                  <a:pt x="944" y="1310"/>
                </a:lnTo>
                <a:lnTo>
                  <a:pt x="934" y="1308"/>
                </a:lnTo>
                <a:lnTo>
                  <a:pt x="924" y="1307"/>
                </a:lnTo>
                <a:lnTo>
                  <a:pt x="912" y="1307"/>
                </a:lnTo>
                <a:lnTo>
                  <a:pt x="889" y="1308"/>
                </a:lnTo>
                <a:lnTo>
                  <a:pt x="889" y="1308"/>
                </a:lnTo>
                <a:close/>
                <a:moveTo>
                  <a:pt x="820" y="1338"/>
                </a:moveTo>
                <a:lnTo>
                  <a:pt x="820" y="1338"/>
                </a:lnTo>
                <a:lnTo>
                  <a:pt x="819" y="1369"/>
                </a:lnTo>
                <a:lnTo>
                  <a:pt x="818" y="1399"/>
                </a:lnTo>
                <a:lnTo>
                  <a:pt x="818" y="1455"/>
                </a:lnTo>
                <a:lnTo>
                  <a:pt x="818" y="1455"/>
                </a:lnTo>
                <a:lnTo>
                  <a:pt x="821" y="1476"/>
                </a:lnTo>
                <a:lnTo>
                  <a:pt x="824" y="1499"/>
                </a:lnTo>
                <a:lnTo>
                  <a:pt x="825" y="1522"/>
                </a:lnTo>
                <a:lnTo>
                  <a:pt x="826" y="1546"/>
                </a:lnTo>
                <a:lnTo>
                  <a:pt x="827" y="1594"/>
                </a:lnTo>
                <a:lnTo>
                  <a:pt x="827" y="1644"/>
                </a:lnTo>
                <a:lnTo>
                  <a:pt x="826" y="1696"/>
                </a:lnTo>
                <a:lnTo>
                  <a:pt x="826" y="1747"/>
                </a:lnTo>
                <a:lnTo>
                  <a:pt x="827" y="1798"/>
                </a:lnTo>
                <a:lnTo>
                  <a:pt x="828" y="1824"/>
                </a:lnTo>
                <a:lnTo>
                  <a:pt x="830" y="1850"/>
                </a:lnTo>
                <a:lnTo>
                  <a:pt x="830" y="1850"/>
                </a:lnTo>
                <a:lnTo>
                  <a:pt x="827" y="1857"/>
                </a:lnTo>
                <a:lnTo>
                  <a:pt x="826" y="1865"/>
                </a:lnTo>
                <a:lnTo>
                  <a:pt x="825" y="1872"/>
                </a:lnTo>
                <a:lnTo>
                  <a:pt x="824" y="1881"/>
                </a:lnTo>
                <a:lnTo>
                  <a:pt x="825" y="1899"/>
                </a:lnTo>
                <a:lnTo>
                  <a:pt x="826" y="1917"/>
                </a:lnTo>
                <a:lnTo>
                  <a:pt x="826" y="1917"/>
                </a:lnTo>
                <a:lnTo>
                  <a:pt x="836" y="2037"/>
                </a:lnTo>
                <a:lnTo>
                  <a:pt x="840" y="2096"/>
                </a:lnTo>
                <a:lnTo>
                  <a:pt x="843" y="2154"/>
                </a:lnTo>
                <a:lnTo>
                  <a:pt x="843" y="2154"/>
                </a:lnTo>
                <a:lnTo>
                  <a:pt x="849" y="2152"/>
                </a:lnTo>
                <a:lnTo>
                  <a:pt x="855" y="2151"/>
                </a:lnTo>
                <a:lnTo>
                  <a:pt x="861" y="2151"/>
                </a:lnTo>
                <a:lnTo>
                  <a:pt x="869" y="2151"/>
                </a:lnTo>
                <a:lnTo>
                  <a:pt x="881" y="2153"/>
                </a:lnTo>
                <a:lnTo>
                  <a:pt x="886" y="2154"/>
                </a:lnTo>
                <a:lnTo>
                  <a:pt x="891" y="2154"/>
                </a:lnTo>
                <a:lnTo>
                  <a:pt x="891" y="2154"/>
                </a:lnTo>
                <a:lnTo>
                  <a:pt x="889" y="2128"/>
                </a:lnTo>
                <a:lnTo>
                  <a:pt x="888" y="2101"/>
                </a:lnTo>
                <a:lnTo>
                  <a:pt x="888" y="2045"/>
                </a:lnTo>
                <a:lnTo>
                  <a:pt x="887" y="2016"/>
                </a:lnTo>
                <a:lnTo>
                  <a:pt x="886" y="1988"/>
                </a:lnTo>
                <a:lnTo>
                  <a:pt x="884" y="1961"/>
                </a:lnTo>
                <a:lnTo>
                  <a:pt x="881" y="1937"/>
                </a:lnTo>
                <a:lnTo>
                  <a:pt x="881" y="1937"/>
                </a:lnTo>
                <a:lnTo>
                  <a:pt x="884" y="1926"/>
                </a:lnTo>
                <a:lnTo>
                  <a:pt x="885" y="1915"/>
                </a:lnTo>
                <a:lnTo>
                  <a:pt x="886" y="1902"/>
                </a:lnTo>
                <a:lnTo>
                  <a:pt x="886" y="1890"/>
                </a:lnTo>
                <a:lnTo>
                  <a:pt x="885" y="1867"/>
                </a:lnTo>
                <a:lnTo>
                  <a:pt x="883" y="1848"/>
                </a:lnTo>
                <a:lnTo>
                  <a:pt x="883" y="1848"/>
                </a:lnTo>
                <a:lnTo>
                  <a:pt x="884" y="1841"/>
                </a:lnTo>
                <a:lnTo>
                  <a:pt x="885" y="1836"/>
                </a:lnTo>
                <a:lnTo>
                  <a:pt x="887" y="1829"/>
                </a:lnTo>
                <a:lnTo>
                  <a:pt x="887" y="1824"/>
                </a:lnTo>
                <a:lnTo>
                  <a:pt x="887" y="1824"/>
                </a:lnTo>
                <a:lnTo>
                  <a:pt x="886" y="1819"/>
                </a:lnTo>
                <a:lnTo>
                  <a:pt x="884" y="1813"/>
                </a:lnTo>
                <a:lnTo>
                  <a:pt x="883" y="1808"/>
                </a:lnTo>
                <a:lnTo>
                  <a:pt x="881" y="1803"/>
                </a:lnTo>
                <a:lnTo>
                  <a:pt x="881" y="1803"/>
                </a:lnTo>
                <a:lnTo>
                  <a:pt x="879" y="1779"/>
                </a:lnTo>
                <a:lnTo>
                  <a:pt x="877" y="1754"/>
                </a:lnTo>
                <a:lnTo>
                  <a:pt x="876" y="1703"/>
                </a:lnTo>
                <a:lnTo>
                  <a:pt x="876" y="1703"/>
                </a:lnTo>
                <a:lnTo>
                  <a:pt x="877" y="1607"/>
                </a:lnTo>
                <a:lnTo>
                  <a:pt x="879" y="1517"/>
                </a:lnTo>
                <a:lnTo>
                  <a:pt x="880" y="1432"/>
                </a:lnTo>
                <a:lnTo>
                  <a:pt x="879" y="1351"/>
                </a:lnTo>
                <a:lnTo>
                  <a:pt x="879" y="1351"/>
                </a:lnTo>
                <a:lnTo>
                  <a:pt x="882" y="1349"/>
                </a:lnTo>
                <a:lnTo>
                  <a:pt x="885" y="1348"/>
                </a:lnTo>
                <a:lnTo>
                  <a:pt x="889" y="1347"/>
                </a:lnTo>
                <a:lnTo>
                  <a:pt x="891" y="1344"/>
                </a:lnTo>
                <a:lnTo>
                  <a:pt x="891" y="1344"/>
                </a:lnTo>
                <a:lnTo>
                  <a:pt x="881" y="1344"/>
                </a:lnTo>
                <a:lnTo>
                  <a:pt x="871" y="1344"/>
                </a:lnTo>
                <a:lnTo>
                  <a:pt x="854" y="1341"/>
                </a:lnTo>
                <a:lnTo>
                  <a:pt x="838" y="1338"/>
                </a:lnTo>
                <a:lnTo>
                  <a:pt x="829" y="1338"/>
                </a:lnTo>
                <a:lnTo>
                  <a:pt x="820" y="1338"/>
                </a:lnTo>
                <a:lnTo>
                  <a:pt x="820" y="1338"/>
                </a:lnTo>
                <a:close/>
                <a:moveTo>
                  <a:pt x="900" y="1351"/>
                </a:moveTo>
                <a:lnTo>
                  <a:pt x="900" y="1351"/>
                </a:lnTo>
                <a:lnTo>
                  <a:pt x="900" y="1383"/>
                </a:lnTo>
                <a:lnTo>
                  <a:pt x="898" y="1414"/>
                </a:lnTo>
                <a:lnTo>
                  <a:pt x="894" y="1474"/>
                </a:lnTo>
                <a:lnTo>
                  <a:pt x="894" y="1474"/>
                </a:lnTo>
                <a:lnTo>
                  <a:pt x="892" y="1504"/>
                </a:lnTo>
                <a:lnTo>
                  <a:pt x="894" y="1534"/>
                </a:lnTo>
                <a:lnTo>
                  <a:pt x="894" y="1595"/>
                </a:lnTo>
                <a:lnTo>
                  <a:pt x="894" y="1595"/>
                </a:lnTo>
                <a:lnTo>
                  <a:pt x="892" y="1668"/>
                </a:lnTo>
                <a:lnTo>
                  <a:pt x="892" y="1703"/>
                </a:lnTo>
                <a:lnTo>
                  <a:pt x="894" y="1740"/>
                </a:lnTo>
                <a:lnTo>
                  <a:pt x="894" y="1740"/>
                </a:lnTo>
                <a:lnTo>
                  <a:pt x="899" y="1805"/>
                </a:lnTo>
                <a:lnTo>
                  <a:pt x="904" y="1871"/>
                </a:lnTo>
                <a:lnTo>
                  <a:pt x="907" y="1939"/>
                </a:lnTo>
                <a:lnTo>
                  <a:pt x="909" y="1972"/>
                </a:lnTo>
                <a:lnTo>
                  <a:pt x="909" y="2007"/>
                </a:lnTo>
                <a:lnTo>
                  <a:pt x="909" y="2007"/>
                </a:lnTo>
                <a:lnTo>
                  <a:pt x="907" y="2026"/>
                </a:lnTo>
                <a:lnTo>
                  <a:pt x="906" y="2045"/>
                </a:lnTo>
                <a:lnTo>
                  <a:pt x="904" y="2064"/>
                </a:lnTo>
                <a:lnTo>
                  <a:pt x="904" y="2083"/>
                </a:lnTo>
                <a:lnTo>
                  <a:pt x="904" y="2083"/>
                </a:lnTo>
                <a:lnTo>
                  <a:pt x="906" y="2102"/>
                </a:lnTo>
                <a:lnTo>
                  <a:pt x="909" y="2122"/>
                </a:lnTo>
                <a:lnTo>
                  <a:pt x="909" y="2131"/>
                </a:lnTo>
                <a:lnTo>
                  <a:pt x="910" y="2140"/>
                </a:lnTo>
                <a:lnTo>
                  <a:pt x="909" y="2150"/>
                </a:lnTo>
                <a:lnTo>
                  <a:pt x="906" y="2158"/>
                </a:lnTo>
                <a:lnTo>
                  <a:pt x="906" y="2158"/>
                </a:lnTo>
                <a:lnTo>
                  <a:pt x="920" y="2159"/>
                </a:lnTo>
                <a:lnTo>
                  <a:pt x="935" y="2161"/>
                </a:lnTo>
                <a:lnTo>
                  <a:pt x="948" y="2162"/>
                </a:lnTo>
                <a:lnTo>
                  <a:pt x="952" y="2162"/>
                </a:lnTo>
                <a:lnTo>
                  <a:pt x="956" y="2162"/>
                </a:lnTo>
                <a:lnTo>
                  <a:pt x="956" y="2162"/>
                </a:lnTo>
                <a:lnTo>
                  <a:pt x="952" y="2134"/>
                </a:lnTo>
                <a:lnTo>
                  <a:pt x="951" y="2106"/>
                </a:lnTo>
                <a:lnTo>
                  <a:pt x="950" y="2078"/>
                </a:lnTo>
                <a:lnTo>
                  <a:pt x="950" y="2050"/>
                </a:lnTo>
                <a:lnTo>
                  <a:pt x="952" y="1995"/>
                </a:lnTo>
                <a:lnTo>
                  <a:pt x="954" y="1943"/>
                </a:lnTo>
                <a:lnTo>
                  <a:pt x="954" y="1943"/>
                </a:lnTo>
                <a:lnTo>
                  <a:pt x="952" y="1922"/>
                </a:lnTo>
                <a:lnTo>
                  <a:pt x="952" y="1900"/>
                </a:lnTo>
                <a:lnTo>
                  <a:pt x="951" y="1879"/>
                </a:lnTo>
                <a:lnTo>
                  <a:pt x="951" y="1856"/>
                </a:lnTo>
                <a:lnTo>
                  <a:pt x="951" y="1856"/>
                </a:lnTo>
                <a:lnTo>
                  <a:pt x="951" y="1832"/>
                </a:lnTo>
                <a:lnTo>
                  <a:pt x="950" y="1807"/>
                </a:lnTo>
                <a:lnTo>
                  <a:pt x="948" y="1758"/>
                </a:lnTo>
                <a:lnTo>
                  <a:pt x="946" y="1707"/>
                </a:lnTo>
                <a:lnTo>
                  <a:pt x="945" y="1682"/>
                </a:lnTo>
                <a:lnTo>
                  <a:pt x="945" y="1656"/>
                </a:lnTo>
                <a:lnTo>
                  <a:pt x="945" y="1656"/>
                </a:lnTo>
                <a:lnTo>
                  <a:pt x="945" y="1499"/>
                </a:lnTo>
                <a:lnTo>
                  <a:pt x="945" y="1349"/>
                </a:lnTo>
                <a:lnTo>
                  <a:pt x="945" y="1349"/>
                </a:lnTo>
                <a:lnTo>
                  <a:pt x="920" y="1347"/>
                </a:lnTo>
                <a:lnTo>
                  <a:pt x="894" y="1347"/>
                </a:lnTo>
                <a:lnTo>
                  <a:pt x="894" y="1347"/>
                </a:lnTo>
                <a:lnTo>
                  <a:pt x="896" y="1348"/>
                </a:lnTo>
                <a:lnTo>
                  <a:pt x="897" y="1349"/>
                </a:lnTo>
                <a:lnTo>
                  <a:pt x="899" y="1350"/>
                </a:lnTo>
                <a:lnTo>
                  <a:pt x="900" y="1351"/>
                </a:lnTo>
                <a:lnTo>
                  <a:pt x="900" y="1351"/>
                </a:lnTo>
                <a:close/>
                <a:moveTo>
                  <a:pt x="768" y="1377"/>
                </a:moveTo>
                <a:lnTo>
                  <a:pt x="768" y="1377"/>
                </a:lnTo>
                <a:lnTo>
                  <a:pt x="755" y="1410"/>
                </a:lnTo>
                <a:lnTo>
                  <a:pt x="742" y="1444"/>
                </a:lnTo>
                <a:lnTo>
                  <a:pt x="712" y="1514"/>
                </a:lnTo>
                <a:lnTo>
                  <a:pt x="698" y="1549"/>
                </a:lnTo>
                <a:lnTo>
                  <a:pt x="685" y="1584"/>
                </a:lnTo>
                <a:lnTo>
                  <a:pt x="673" y="1620"/>
                </a:lnTo>
                <a:lnTo>
                  <a:pt x="662" y="1656"/>
                </a:lnTo>
                <a:lnTo>
                  <a:pt x="662" y="1656"/>
                </a:lnTo>
                <a:lnTo>
                  <a:pt x="640" y="1717"/>
                </a:lnTo>
                <a:lnTo>
                  <a:pt x="617" y="1776"/>
                </a:lnTo>
                <a:lnTo>
                  <a:pt x="571" y="1894"/>
                </a:lnTo>
                <a:lnTo>
                  <a:pt x="550" y="1953"/>
                </a:lnTo>
                <a:lnTo>
                  <a:pt x="527" y="2011"/>
                </a:lnTo>
                <a:lnTo>
                  <a:pt x="507" y="2071"/>
                </a:lnTo>
                <a:lnTo>
                  <a:pt x="488" y="2132"/>
                </a:lnTo>
                <a:lnTo>
                  <a:pt x="488" y="2132"/>
                </a:lnTo>
                <a:lnTo>
                  <a:pt x="475" y="2161"/>
                </a:lnTo>
                <a:lnTo>
                  <a:pt x="462" y="2190"/>
                </a:lnTo>
                <a:lnTo>
                  <a:pt x="440" y="2247"/>
                </a:lnTo>
                <a:lnTo>
                  <a:pt x="418" y="2304"/>
                </a:lnTo>
                <a:lnTo>
                  <a:pt x="406" y="2333"/>
                </a:lnTo>
                <a:lnTo>
                  <a:pt x="395" y="2362"/>
                </a:lnTo>
                <a:lnTo>
                  <a:pt x="395" y="2362"/>
                </a:lnTo>
                <a:lnTo>
                  <a:pt x="462" y="2350"/>
                </a:lnTo>
                <a:lnTo>
                  <a:pt x="493" y="2344"/>
                </a:lnTo>
                <a:lnTo>
                  <a:pt x="526" y="2340"/>
                </a:lnTo>
                <a:lnTo>
                  <a:pt x="526" y="2340"/>
                </a:lnTo>
                <a:lnTo>
                  <a:pt x="524" y="2333"/>
                </a:lnTo>
                <a:lnTo>
                  <a:pt x="522" y="2326"/>
                </a:lnTo>
                <a:lnTo>
                  <a:pt x="522" y="2319"/>
                </a:lnTo>
                <a:lnTo>
                  <a:pt x="522" y="2312"/>
                </a:lnTo>
                <a:lnTo>
                  <a:pt x="522" y="2305"/>
                </a:lnTo>
                <a:lnTo>
                  <a:pt x="523" y="2298"/>
                </a:lnTo>
                <a:lnTo>
                  <a:pt x="525" y="2292"/>
                </a:lnTo>
                <a:lnTo>
                  <a:pt x="528" y="2286"/>
                </a:lnTo>
                <a:lnTo>
                  <a:pt x="532" y="2280"/>
                </a:lnTo>
                <a:lnTo>
                  <a:pt x="535" y="2275"/>
                </a:lnTo>
                <a:lnTo>
                  <a:pt x="544" y="2264"/>
                </a:lnTo>
                <a:lnTo>
                  <a:pt x="555" y="2256"/>
                </a:lnTo>
                <a:lnTo>
                  <a:pt x="569" y="2249"/>
                </a:lnTo>
                <a:lnTo>
                  <a:pt x="569" y="2249"/>
                </a:lnTo>
                <a:lnTo>
                  <a:pt x="596" y="2238"/>
                </a:lnTo>
                <a:lnTo>
                  <a:pt x="625" y="2228"/>
                </a:lnTo>
                <a:lnTo>
                  <a:pt x="684" y="2206"/>
                </a:lnTo>
                <a:lnTo>
                  <a:pt x="745" y="2187"/>
                </a:lnTo>
                <a:lnTo>
                  <a:pt x="803" y="2169"/>
                </a:lnTo>
                <a:lnTo>
                  <a:pt x="803" y="2169"/>
                </a:lnTo>
                <a:lnTo>
                  <a:pt x="809" y="2165"/>
                </a:lnTo>
                <a:lnTo>
                  <a:pt x="814" y="2159"/>
                </a:lnTo>
                <a:lnTo>
                  <a:pt x="818" y="2158"/>
                </a:lnTo>
                <a:lnTo>
                  <a:pt x="821" y="2157"/>
                </a:lnTo>
                <a:lnTo>
                  <a:pt x="824" y="2156"/>
                </a:lnTo>
                <a:lnTo>
                  <a:pt x="828" y="2158"/>
                </a:lnTo>
                <a:lnTo>
                  <a:pt x="828" y="2158"/>
                </a:lnTo>
                <a:lnTo>
                  <a:pt x="825" y="2137"/>
                </a:lnTo>
                <a:lnTo>
                  <a:pt x="823" y="2115"/>
                </a:lnTo>
                <a:lnTo>
                  <a:pt x="821" y="2094"/>
                </a:lnTo>
                <a:lnTo>
                  <a:pt x="821" y="2073"/>
                </a:lnTo>
                <a:lnTo>
                  <a:pt x="820" y="2028"/>
                </a:lnTo>
                <a:lnTo>
                  <a:pt x="818" y="1981"/>
                </a:lnTo>
                <a:lnTo>
                  <a:pt x="818" y="1981"/>
                </a:lnTo>
                <a:lnTo>
                  <a:pt x="814" y="1952"/>
                </a:lnTo>
                <a:lnTo>
                  <a:pt x="810" y="1922"/>
                </a:lnTo>
                <a:lnTo>
                  <a:pt x="808" y="1907"/>
                </a:lnTo>
                <a:lnTo>
                  <a:pt x="807" y="1892"/>
                </a:lnTo>
                <a:lnTo>
                  <a:pt x="806" y="1875"/>
                </a:lnTo>
                <a:lnTo>
                  <a:pt x="807" y="1860"/>
                </a:lnTo>
                <a:lnTo>
                  <a:pt x="807" y="1860"/>
                </a:lnTo>
                <a:lnTo>
                  <a:pt x="808" y="1850"/>
                </a:lnTo>
                <a:lnTo>
                  <a:pt x="810" y="1839"/>
                </a:lnTo>
                <a:lnTo>
                  <a:pt x="812" y="1828"/>
                </a:lnTo>
                <a:lnTo>
                  <a:pt x="813" y="1818"/>
                </a:lnTo>
                <a:lnTo>
                  <a:pt x="813" y="1818"/>
                </a:lnTo>
                <a:lnTo>
                  <a:pt x="812" y="1796"/>
                </a:lnTo>
                <a:lnTo>
                  <a:pt x="810" y="1776"/>
                </a:lnTo>
                <a:lnTo>
                  <a:pt x="808" y="1754"/>
                </a:lnTo>
                <a:lnTo>
                  <a:pt x="807" y="1733"/>
                </a:lnTo>
                <a:lnTo>
                  <a:pt x="807" y="1733"/>
                </a:lnTo>
                <a:lnTo>
                  <a:pt x="807" y="1710"/>
                </a:lnTo>
                <a:lnTo>
                  <a:pt x="808" y="1687"/>
                </a:lnTo>
                <a:lnTo>
                  <a:pt x="809" y="1642"/>
                </a:lnTo>
                <a:lnTo>
                  <a:pt x="809" y="1642"/>
                </a:lnTo>
                <a:lnTo>
                  <a:pt x="809" y="1607"/>
                </a:lnTo>
                <a:lnTo>
                  <a:pt x="807" y="1570"/>
                </a:lnTo>
                <a:lnTo>
                  <a:pt x="804" y="1500"/>
                </a:lnTo>
                <a:lnTo>
                  <a:pt x="800" y="1426"/>
                </a:lnTo>
                <a:lnTo>
                  <a:pt x="800" y="1388"/>
                </a:lnTo>
                <a:lnTo>
                  <a:pt x="800" y="1351"/>
                </a:lnTo>
                <a:lnTo>
                  <a:pt x="800" y="1351"/>
                </a:lnTo>
                <a:lnTo>
                  <a:pt x="799" y="1349"/>
                </a:lnTo>
                <a:lnTo>
                  <a:pt x="796" y="1349"/>
                </a:lnTo>
                <a:lnTo>
                  <a:pt x="796" y="1349"/>
                </a:lnTo>
                <a:lnTo>
                  <a:pt x="793" y="1359"/>
                </a:lnTo>
                <a:lnTo>
                  <a:pt x="791" y="1365"/>
                </a:lnTo>
                <a:lnTo>
                  <a:pt x="789" y="1369"/>
                </a:lnTo>
                <a:lnTo>
                  <a:pt x="785" y="1372"/>
                </a:lnTo>
                <a:lnTo>
                  <a:pt x="781" y="1374"/>
                </a:lnTo>
                <a:lnTo>
                  <a:pt x="775" y="1375"/>
                </a:lnTo>
                <a:lnTo>
                  <a:pt x="768" y="1377"/>
                </a:lnTo>
                <a:lnTo>
                  <a:pt x="768" y="1377"/>
                </a:lnTo>
                <a:close/>
                <a:moveTo>
                  <a:pt x="968" y="1349"/>
                </a:moveTo>
                <a:lnTo>
                  <a:pt x="968" y="1349"/>
                </a:lnTo>
                <a:lnTo>
                  <a:pt x="964" y="1353"/>
                </a:lnTo>
                <a:lnTo>
                  <a:pt x="962" y="1358"/>
                </a:lnTo>
                <a:lnTo>
                  <a:pt x="961" y="1366"/>
                </a:lnTo>
                <a:lnTo>
                  <a:pt x="960" y="1372"/>
                </a:lnTo>
                <a:lnTo>
                  <a:pt x="960" y="1372"/>
                </a:lnTo>
                <a:lnTo>
                  <a:pt x="958" y="1396"/>
                </a:lnTo>
                <a:lnTo>
                  <a:pt x="957" y="1422"/>
                </a:lnTo>
                <a:lnTo>
                  <a:pt x="957" y="1446"/>
                </a:lnTo>
                <a:lnTo>
                  <a:pt x="958" y="1472"/>
                </a:lnTo>
                <a:lnTo>
                  <a:pt x="960" y="1522"/>
                </a:lnTo>
                <a:lnTo>
                  <a:pt x="964" y="1569"/>
                </a:lnTo>
                <a:lnTo>
                  <a:pt x="964" y="1569"/>
                </a:lnTo>
                <a:lnTo>
                  <a:pt x="964" y="1599"/>
                </a:lnTo>
                <a:lnTo>
                  <a:pt x="964" y="1628"/>
                </a:lnTo>
                <a:lnTo>
                  <a:pt x="962" y="1657"/>
                </a:lnTo>
                <a:lnTo>
                  <a:pt x="962" y="1686"/>
                </a:lnTo>
                <a:lnTo>
                  <a:pt x="962" y="1686"/>
                </a:lnTo>
                <a:lnTo>
                  <a:pt x="962" y="1714"/>
                </a:lnTo>
                <a:lnTo>
                  <a:pt x="964" y="1742"/>
                </a:lnTo>
                <a:lnTo>
                  <a:pt x="967" y="1796"/>
                </a:lnTo>
                <a:lnTo>
                  <a:pt x="970" y="1824"/>
                </a:lnTo>
                <a:lnTo>
                  <a:pt x="971" y="1851"/>
                </a:lnTo>
                <a:lnTo>
                  <a:pt x="972" y="1879"/>
                </a:lnTo>
                <a:lnTo>
                  <a:pt x="971" y="1905"/>
                </a:lnTo>
                <a:lnTo>
                  <a:pt x="971" y="1905"/>
                </a:lnTo>
                <a:lnTo>
                  <a:pt x="970" y="1925"/>
                </a:lnTo>
                <a:lnTo>
                  <a:pt x="970" y="1943"/>
                </a:lnTo>
                <a:lnTo>
                  <a:pt x="971" y="1977"/>
                </a:lnTo>
                <a:lnTo>
                  <a:pt x="971" y="1977"/>
                </a:lnTo>
                <a:lnTo>
                  <a:pt x="971" y="2020"/>
                </a:lnTo>
                <a:lnTo>
                  <a:pt x="971" y="2040"/>
                </a:lnTo>
                <a:lnTo>
                  <a:pt x="973" y="2060"/>
                </a:lnTo>
                <a:lnTo>
                  <a:pt x="973" y="2060"/>
                </a:lnTo>
                <a:lnTo>
                  <a:pt x="974" y="2065"/>
                </a:lnTo>
                <a:lnTo>
                  <a:pt x="976" y="2069"/>
                </a:lnTo>
                <a:lnTo>
                  <a:pt x="977" y="2075"/>
                </a:lnTo>
                <a:lnTo>
                  <a:pt x="979" y="2079"/>
                </a:lnTo>
                <a:lnTo>
                  <a:pt x="979" y="2079"/>
                </a:lnTo>
                <a:lnTo>
                  <a:pt x="979" y="2090"/>
                </a:lnTo>
                <a:lnTo>
                  <a:pt x="979" y="2100"/>
                </a:lnTo>
                <a:lnTo>
                  <a:pt x="978" y="2124"/>
                </a:lnTo>
                <a:lnTo>
                  <a:pt x="977" y="2146"/>
                </a:lnTo>
                <a:lnTo>
                  <a:pt x="978" y="2158"/>
                </a:lnTo>
                <a:lnTo>
                  <a:pt x="979" y="2169"/>
                </a:lnTo>
                <a:lnTo>
                  <a:pt x="979" y="2169"/>
                </a:lnTo>
                <a:lnTo>
                  <a:pt x="1108" y="2215"/>
                </a:lnTo>
                <a:lnTo>
                  <a:pt x="1174" y="2240"/>
                </a:lnTo>
                <a:lnTo>
                  <a:pt x="1205" y="2252"/>
                </a:lnTo>
                <a:lnTo>
                  <a:pt x="1234" y="2264"/>
                </a:lnTo>
                <a:lnTo>
                  <a:pt x="1234" y="2264"/>
                </a:lnTo>
                <a:lnTo>
                  <a:pt x="1238" y="2266"/>
                </a:lnTo>
                <a:lnTo>
                  <a:pt x="1243" y="2270"/>
                </a:lnTo>
                <a:lnTo>
                  <a:pt x="1249" y="2276"/>
                </a:lnTo>
                <a:lnTo>
                  <a:pt x="1255" y="2285"/>
                </a:lnTo>
                <a:lnTo>
                  <a:pt x="1260" y="2295"/>
                </a:lnTo>
                <a:lnTo>
                  <a:pt x="1263" y="2306"/>
                </a:lnTo>
                <a:lnTo>
                  <a:pt x="1264" y="2318"/>
                </a:lnTo>
                <a:lnTo>
                  <a:pt x="1265" y="2328"/>
                </a:lnTo>
                <a:lnTo>
                  <a:pt x="1263" y="2340"/>
                </a:lnTo>
                <a:lnTo>
                  <a:pt x="1263" y="2340"/>
                </a:lnTo>
                <a:lnTo>
                  <a:pt x="1274" y="2341"/>
                </a:lnTo>
                <a:lnTo>
                  <a:pt x="1284" y="2343"/>
                </a:lnTo>
                <a:lnTo>
                  <a:pt x="1305" y="2349"/>
                </a:lnTo>
                <a:lnTo>
                  <a:pt x="1324" y="2353"/>
                </a:lnTo>
                <a:lnTo>
                  <a:pt x="1334" y="2355"/>
                </a:lnTo>
                <a:lnTo>
                  <a:pt x="1342" y="2355"/>
                </a:lnTo>
                <a:lnTo>
                  <a:pt x="1342" y="2355"/>
                </a:lnTo>
                <a:lnTo>
                  <a:pt x="1278" y="2179"/>
                </a:lnTo>
                <a:lnTo>
                  <a:pt x="1215" y="2002"/>
                </a:lnTo>
                <a:lnTo>
                  <a:pt x="1183" y="1913"/>
                </a:lnTo>
                <a:lnTo>
                  <a:pt x="1149" y="1826"/>
                </a:lnTo>
                <a:lnTo>
                  <a:pt x="1116" y="1740"/>
                </a:lnTo>
                <a:lnTo>
                  <a:pt x="1081" y="1654"/>
                </a:lnTo>
                <a:lnTo>
                  <a:pt x="1081" y="1654"/>
                </a:lnTo>
                <a:lnTo>
                  <a:pt x="1078" y="1639"/>
                </a:lnTo>
                <a:lnTo>
                  <a:pt x="1074" y="1624"/>
                </a:lnTo>
                <a:lnTo>
                  <a:pt x="1070" y="1611"/>
                </a:lnTo>
                <a:lnTo>
                  <a:pt x="1065" y="1598"/>
                </a:lnTo>
                <a:lnTo>
                  <a:pt x="1055" y="1572"/>
                </a:lnTo>
                <a:lnTo>
                  <a:pt x="1045" y="1548"/>
                </a:lnTo>
                <a:lnTo>
                  <a:pt x="1045" y="1548"/>
                </a:lnTo>
                <a:lnTo>
                  <a:pt x="1039" y="1531"/>
                </a:lnTo>
                <a:lnTo>
                  <a:pt x="1034" y="1513"/>
                </a:lnTo>
                <a:lnTo>
                  <a:pt x="1030" y="1495"/>
                </a:lnTo>
                <a:lnTo>
                  <a:pt x="1023" y="1478"/>
                </a:lnTo>
                <a:lnTo>
                  <a:pt x="1023" y="1478"/>
                </a:lnTo>
                <a:lnTo>
                  <a:pt x="1019" y="1466"/>
                </a:lnTo>
                <a:lnTo>
                  <a:pt x="1012" y="1456"/>
                </a:lnTo>
                <a:lnTo>
                  <a:pt x="1007" y="1445"/>
                </a:lnTo>
                <a:lnTo>
                  <a:pt x="1002" y="1433"/>
                </a:lnTo>
                <a:lnTo>
                  <a:pt x="1002" y="1433"/>
                </a:lnTo>
                <a:lnTo>
                  <a:pt x="1000" y="1425"/>
                </a:lnTo>
                <a:lnTo>
                  <a:pt x="996" y="1415"/>
                </a:lnTo>
                <a:lnTo>
                  <a:pt x="992" y="1397"/>
                </a:lnTo>
                <a:lnTo>
                  <a:pt x="990" y="1388"/>
                </a:lnTo>
                <a:lnTo>
                  <a:pt x="987" y="1381"/>
                </a:lnTo>
                <a:lnTo>
                  <a:pt x="982" y="1373"/>
                </a:lnTo>
                <a:lnTo>
                  <a:pt x="977" y="1368"/>
                </a:lnTo>
                <a:lnTo>
                  <a:pt x="977" y="1368"/>
                </a:lnTo>
                <a:lnTo>
                  <a:pt x="978" y="1359"/>
                </a:lnTo>
                <a:lnTo>
                  <a:pt x="979" y="1354"/>
                </a:lnTo>
                <a:lnTo>
                  <a:pt x="979" y="1352"/>
                </a:lnTo>
                <a:lnTo>
                  <a:pt x="977" y="1350"/>
                </a:lnTo>
                <a:lnTo>
                  <a:pt x="974" y="1349"/>
                </a:lnTo>
                <a:lnTo>
                  <a:pt x="968" y="1349"/>
                </a:lnTo>
                <a:lnTo>
                  <a:pt x="968" y="1349"/>
                </a:lnTo>
                <a:close/>
                <a:moveTo>
                  <a:pt x="641" y="1364"/>
                </a:moveTo>
                <a:lnTo>
                  <a:pt x="641" y="1364"/>
                </a:lnTo>
                <a:lnTo>
                  <a:pt x="637" y="1380"/>
                </a:lnTo>
                <a:lnTo>
                  <a:pt x="631" y="1395"/>
                </a:lnTo>
                <a:lnTo>
                  <a:pt x="619" y="1420"/>
                </a:lnTo>
                <a:lnTo>
                  <a:pt x="614" y="1434"/>
                </a:lnTo>
                <a:lnTo>
                  <a:pt x="609" y="1448"/>
                </a:lnTo>
                <a:lnTo>
                  <a:pt x="604" y="1463"/>
                </a:lnTo>
                <a:lnTo>
                  <a:pt x="600" y="1480"/>
                </a:lnTo>
                <a:lnTo>
                  <a:pt x="600" y="1480"/>
                </a:lnTo>
                <a:lnTo>
                  <a:pt x="593" y="1495"/>
                </a:lnTo>
                <a:lnTo>
                  <a:pt x="585" y="1510"/>
                </a:lnTo>
                <a:lnTo>
                  <a:pt x="579" y="1526"/>
                </a:lnTo>
                <a:lnTo>
                  <a:pt x="573" y="1542"/>
                </a:lnTo>
                <a:lnTo>
                  <a:pt x="563" y="1575"/>
                </a:lnTo>
                <a:lnTo>
                  <a:pt x="552" y="1608"/>
                </a:lnTo>
                <a:lnTo>
                  <a:pt x="552" y="1608"/>
                </a:lnTo>
                <a:lnTo>
                  <a:pt x="528" y="1669"/>
                </a:lnTo>
                <a:lnTo>
                  <a:pt x="504" y="1731"/>
                </a:lnTo>
                <a:lnTo>
                  <a:pt x="480" y="1792"/>
                </a:lnTo>
                <a:lnTo>
                  <a:pt x="459" y="1854"/>
                </a:lnTo>
                <a:lnTo>
                  <a:pt x="459" y="1854"/>
                </a:lnTo>
                <a:lnTo>
                  <a:pt x="447" y="1878"/>
                </a:lnTo>
                <a:lnTo>
                  <a:pt x="436" y="1901"/>
                </a:lnTo>
                <a:lnTo>
                  <a:pt x="416" y="1950"/>
                </a:lnTo>
                <a:lnTo>
                  <a:pt x="397" y="2001"/>
                </a:lnTo>
                <a:lnTo>
                  <a:pt x="379" y="2052"/>
                </a:lnTo>
                <a:lnTo>
                  <a:pt x="360" y="2102"/>
                </a:lnTo>
                <a:lnTo>
                  <a:pt x="342" y="2154"/>
                </a:lnTo>
                <a:lnTo>
                  <a:pt x="323" y="2203"/>
                </a:lnTo>
                <a:lnTo>
                  <a:pt x="312" y="2228"/>
                </a:lnTo>
                <a:lnTo>
                  <a:pt x="301" y="2251"/>
                </a:lnTo>
                <a:lnTo>
                  <a:pt x="301" y="2251"/>
                </a:lnTo>
                <a:lnTo>
                  <a:pt x="299" y="2264"/>
                </a:lnTo>
                <a:lnTo>
                  <a:pt x="297" y="2276"/>
                </a:lnTo>
                <a:lnTo>
                  <a:pt x="291" y="2296"/>
                </a:lnTo>
                <a:lnTo>
                  <a:pt x="285" y="2317"/>
                </a:lnTo>
                <a:lnTo>
                  <a:pt x="283" y="2327"/>
                </a:lnTo>
                <a:lnTo>
                  <a:pt x="282" y="2340"/>
                </a:lnTo>
                <a:lnTo>
                  <a:pt x="282" y="2340"/>
                </a:lnTo>
                <a:lnTo>
                  <a:pt x="265" y="2380"/>
                </a:lnTo>
                <a:lnTo>
                  <a:pt x="250" y="2423"/>
                </a:lnTo>
                <a:lnTo>
                  <a:pt x="236" y="2467"/>
                </a:lnTo>
                <a:lnTo>
                  <a:pt x="222" y="2513"/>
                </a:lnTo>
                <a:lnTo>
                  <a:pt x="222" y="2513"/>
                </a:lnTo>
                <a:lnTo>
                  <a:pt x="216" y="2523"/>
                </a:lnTo>
                <a:lnTo>
                  <a:pt x="210" y="2535"/>
                </a:lnTo>
                <a:lnTo>
                  <a:pt x="205" y="2547"/>
                </a:lnTo>
                <a:lnTo>
                  <a:pt x="201" y="2559"/>
                </a:lnTo>
                <a:lnTo>
                  <a:pt x="193" y="2583"/>
                </a:lnTo>
                <a:lnTo>
                  <a:pt x="185" y="2608"/>
                </a:lnTo>
                <a:lnTo>
                  <a:pt x="185" y="2608"/>
                </a:lnTo>
                <a:lnTo>
                  <a:pt x="174" y="2631"/>
                </a:lnTo>
                <a:lnTo>
                  <a:pt x="163" y="2654"/>
                </a:lnTo>
                <a:lnTo>
                  <a:pt x="154" y="2676"/>
                </a:lnTo>
                <a:lnTo>
                  <a:pt x="149" y="2687"/>
                </a:lnTo>
                <a:lnTo>
                  <a:pt x="146" y="2699"/>
                </a:lnTo>
                <a:lnTo>
                  <a:pt x="146" y="2699"/>
                </a:lnTo>
                <a:lnTo>
                  <a:pt x="156" y="2704"/>
                </a:lnTo>
                <a:lnTo>
                  <a:pt x="168" y="2710"/>
                </a:lnTo>
                <a:lnTo>
                  <a:pt x="178" y="2713"/>
                </a:lnTo>
                <a:lnTo>
                  <a:pt x="184" y="2714"/>
                </a:lnTo>
                <a:lnTo>
                  <a:pt x="189" y="2714"/>
                </a:lnTo>
                <a:lnTo>
                  <a:pt x="189" y="2714"/>
                </a:lnTo>
                <a:lnTo>
                  <a:pt x="190" y="2701"/>
                </a:lnTo>
                <a:lnTo>
                  <a:pt x="193" y="2689"/>
                </a:lnTo>
                <a:lnTo>
                  <a:pt x="198" y="2677"/>
                </a:lnTo>
                <a:lnTo>
                  <a:pt x="202" y="2667"/>
                </a:lnTo>
                <a:lnTo>
                  <a:pt x="212" y="2645"/>
                </a:lnTo>
                <a:lnTo>
                  <a:pt x="220" y="2623"/>
                </a:lnTo>
                <a:lnTo>
                  <a:pt x="220" y="2623"/>
                </a:lnTo>
                <a:lnTo>
                  <a:pt x="231" y="2592"/>
                </a:lnTo>
                <a:lnTo>
                  <a:pt x="241" y="2560"/>
                </a:lnTo>
                <a:lnTo>
                  <a:pt x="241" y="2560"/>
                </a:lnTo>
                <a:lnTo>
                  <a:pt x="263" y="2501"/>
                </a:lnTo>
                <a:lnTo>
                  <a:pt x="284" y="2442"/>
                </a:lnTo>
                <a:lnTo>
                  <a:pt x="294" y="2412"/>
                </a:lnTo>
                <a:lnTo>
                  <a:pt x="304" y="2381"/>
                </a:lnTo>
                <a:lnTo>
                  <a:pt x="313" y="2350"/>
                </a:lnTo>
                <a:lnTo>
                  <a:pt x="321" y="2317"/>
                </a:lnTo>
                <a:lnTo>
                  <a:pt x="321" y="2317"/>
                </a:lnTo>
                <a:lnTo>
                  <a:pt x="343" y="2263"/>
                </a:lnTo>
                <a:lnTo>
                  <a:pt x="365" y="2210"/>
                </a:lnTo>
                <a:lnTo>
                  <a:pt x="405" y="2101"/>
                </a:lnTo>
                <a:lnTo>
                  <a:pt x="445" y="1992"/>
                </a:lnTo>
                <a:lnTo>
                  <a:pt x="486" y="1884"/>
                </a:lnTo>
                <a:lnTo>
                  <a:pt x="486" y="1884"/>
                </a:lnTo>
                <a:lnTo>
                  <a:pt x="511" y="1818"/>
                </a:lnTo>
                <a:lnTo>
                  <a:pt x="536" y="1752"/>
                </a:lnTo>
                <a:lnTo>
                  <a:pt x="584" y="1621"/>
                </a:lnTo>
                <a:lnTo>
                  <a:pt x="609" y="1556"/>
                </a:lnTo>
                <a:lnTo>
                  <a:pt x="633" y="1492"/>
                </a:lnTo>
                <a:lnTo>
                  <a:pt x="659" y="1428"/>
                </a:lnTo>
                <a:lnTo>
                  <a:pt x="686" y="1366"/>
                </a:lnTo>
                <a:lnTo>
                  <a:pt x="686" y="1366"/>
                </a:lnTo>
                <a:lnTo>
                  <a:pt x="675" y="1362"/>
                </a:lnTo>
                <a:lnTo>
                  <a:pt x="662" y="1359"/>
                </a:lnTo>
                <a:lnTo>
                  <a:pt x="656" y="1358"/>
                </a:lnTo>
                <a:lnTo>
                  <a:pt x="649" y="1359"/>
                </a:lnTo>
                <a:lnTo>
                  <a:pt x="645" y="1360"/>
                </a:lnTo>
                <a:lnTo>
                  <a:pt x="641" y="1364"/>
                </a:lnTo>
                <a:lnTo>
                  <a:pt x="641" y="1364"/>
                </a:lnTo>
                <a:close/>
                <a:moveTo>
                  <a:pt x="703" y="1368"/>
                </a:moveTo>
                <a:lnTo>
                  <a:pt x="703" y="1368"/>
                </a:lnTo>
                <a:lnTo>
                  <a:pt x="692" y="1389"/>
                </a:lnTo>
                <a:lnTo>
                  <a:pt x="685" y="1411"/>
                </a:lnTo>
                <a:lnTo>
                  <a:pt x="677" y="1432"/>
                </a:lnTo>
                <a:lnTo>
                  <a:pt x="669" y="1455"/>
                </a:lnTo>
                <a:lnTo>
                  <a:pt x="669" y="1455"/>
                </a:lnTo>
                <a:lnTo>
                  <a:pt x="663" y="1466"/>
                </a:lnTo>
                <a:lnTo>
                  <a:pt x="657" y="1478"/>
                </a:lnTo>
                <a:lnTo>
                  <a:pt x="650" y="1490"/>
                </a:lnTo>
                <a:lnTo>
                  <a:pt x="645" y="1502"/>
                </a:lnTo>
                <a:lnTo>
                  <a:pt x="645" y="1502"/>
                </a:lnTo>
                <a:lnTo>
                  <a:pt x="632" y="1538"/>
                </a:lnTo>
                <a:lnTo>
                  <a:pt x="621" y="1576"/>
                </a:lnTo>
                <a:lnTo>
                  <a:pt x="608" y="1613"/>
                </a:lnTo>
                <a:lnTo>
                  <a:pt x="595" y="1651"/>
                </a:lnTo>
                <a:lnTo>
                  <a:pt x="595" y="1651"/>
                </a:lnTo>
                <a:lnTo>
                  <a:pt x="576" y="1699"/>
                </a:lnTo>
                <a:lnTo>
                  <a:pt x="558" y="1746"/>
                </a:lnTo>
                <a:lnTo>
                  <a:pt x="542" y="1791"/>
                </a:lnTo>
                <a:lnTo>
                  <a:pt x="524" y="1837"/>
                </a:lnTo>
                <a:lnTo>
                  <a:pt x="524" y="1837"/>
                </a:lnTo>
                <a:lnTo>
                  <a:pt x="516" y="1860"/>
                </a:lnTo>
                <a:lnTo>
                  <a:pt x="507" y="1884"/>
                </a:lnTo>
                <a:lnTo>
                  <a:pt x="507" y="1884"/>
                </a:lnTo>
                <a:lnTo>
                  <a:pt x="498" y="1907"/>
                </a:lnTo>
                <a:lnTo>
                  <a:pt x="489" y="1929"/>
                </a:lnTo>
                <a:lnTo>
                  <a:pt x="478" y="1952"/>
                </a:lnTo>
                <a:lnTo>
                  <a:pt x="468" y="1973"/>
                </a:lnTo>
                <a:lnTo>
                  <a:pt x="468" y="1973"/>
                </a:lnTo>
                <a:lnTo>
                  <a:pt x="464" y="1986"/>
                </a:lnTo>
                <a:lnTo>
                  <a:pt x="462" y="1999"/>
                </a:lnTo>
                <a:lnTo>
                  <a:pt x="459" y="2011"/>
                </a:lnTo>
                <a:lnTo>
                  <a:pt x="455" y="2024"/>
                </a:lnTo>
                <a:lnTo>
                  <a:pt x="455" y="2024"/>
                </a:lnTo>
                <a:lnTo>
                  <a:pt x="441" y="2055"/>
                </a:lnTo>
                <a:lnTo>
                  <a:pt x="429" y="2090"/>
                </a:lnTo>
                <a:lnTo>
                  <a:pt x="429" y="2090"/>
                </a:lnTo>
                <a:lnTo>
                  <a:pt x="425" y="2099"/>
                </a:lnTo>
                <a:lnTo>
                  <a:pt x="419" y="2109"/>
                </a:lnTo>
                <a:lnTo>
                  <a:pt x="414" y="2119"/>
                </a:lnTo>
                <a:lnTo>
                  <a:pt x="410" y="2128"/>
                </a:lnTo>
                <a:lnTo>
                  <a:pt x="410" y="2128"/>
                </a:lnTo>
                <a:lnTo>
                  <a:pt x="409" y="2131"/>
                </a:lnTo>
                <a:lnTo>
                  <a:pt x="410" y="2136"/>
                </a:lnTo>
                <a:lnTo>
                  <a:pt x="410" y="2139"/>
                </a:lnTo>
                <a:lnTo>
                  <a:pt x="410" y="2143"/>
                </a:lnTo>
                <a:lnTo>
                  <a:pt x="410" y="2143"/>
                </a:lnTo>
                <a:lnTo>
                  <a:pt x="405" y="2154"/>
                </a:lnTo>
                <a:lnTo>
                  <a:pt x="399" y="2165"/>
                </a:lnTo>
                <a:lnTo>
                  <a:pt x="394" y="2176"/>
                </a:lnTo>
                <a:lnTo>
                  <a:pt x="388" y="2187"/>
                </a:lnTo>
                <a:lnTo>
                  <a:pt x="388" y="2187"/>
                </a:lnTo>
                <a:lnTo>
                  <a:pt x="381" y="2213"/>
                </a:lnTo>
                <a:lnTo>
                  <a:pt x="373" y="2236"/>
                </a:lnTo>
                <a:lnTo>
                  <a:pt x="373" y="2236"/>
                </a:lnTo>
                <a:lnTo>
                  <a:pt x="354" y="2288"/>
                </a:lnTo>
                <a:lnTo>
                  <a:pt x="335" y="2340"/>
                </a:lnTo>
                <a:lnTo>
                  <a:pt x="326" y="2367"/>
                </a:lnTo>
                <a:lnTo>
                  <a:pt x="316" y="2394"/>
                </a:lnTo>
                <a:lnTo>
                  <a:pt x="309" y="2422"/>
                </a:lnTo>
                <a:lnTo>
                  <a:pt x="301" y="2450"/>
                </a:lnTo>
                <a:lnTo>
                  <a:pt x="301" y="2450"/>
                </a:lnTo>
                <a:lnTo>
                  <a:pt x="292" y="2470"/>
                </a:lnTo>
                <a:lnTo>
                  <a:pt x="284" y="2488"/>
                </a:lnTo>
                <a:lnTo>
                  <a:pt x="271" y="2523"/>
                </a:lnTo>
                <a:lnTo>
                  <a:pt x="271" y="2523"/>
                </a:lnTo>
                <a:lnTo>
                  <a:pt x="271" y="2526"/>
                </a:lnTo>
                <a:lnTo>
                  <a:pt x="271" y="2531"/>
                </a:lnTo>
                <a:lnTo>
                  <a:pt x="271" y="2534"/>
                </a:lnTo>
                <a:lnTo>
                  <a:pt x="271" y="2538"/>
                </a:lnTo>
                <a:lnTo>
                  <a:pt x="271" y="2538"/>
                </a:lnTo>
                <a:lnTo>
                  <a:pt x="267" y="2549"/>
                </a:lnTo>
                <a:lnTo>
                  <a:pt x="262" y="2561"/>
                </a:lnTo>
                <a:lnTo>
                  <a:pt x="256" y="2573"/>
                </a:lnTo>
                <a:lnTo>
                  <a:pt x="252" y="2584"/>
                </a:lnTo>
                <a:lnTo>
                  <a:pt x="252" y="2584"/>
                </a:lnTo>
                <a:lnTo>
                  <a:pt x="240" y="2621"/>
                </a:lnTo>
                <a:lnTo>
                  <a:pt x="229" y="2654"/>
                </a:lnTo>
                <a:lnTo>
                  <a:pt x="217" y="2686"/>
                </a:lnTo>
                <a:lnTo>
                  <a:pt x="204" y="2718"/>
                </a:lnTo>
                <a:lnTo>
                  <a:pt x="204" y="2718"/>
                </a:lnTo>
                <a:lnTo>
                  <a:pt x="208" y="2717"/>
                </a:lnTo>
                <a:lnTo>
                  <a:pt x="213" y="2716"/>
                </a:lnTo>
                <a:lnTo>
                  <a:pt x="222" y="2717"/>
                </a:lnTo>
                <a:lnTo>
                  <a:pt x="233" y="2718"/>
                </a:lnTo>
                <a:lnTo>
                  <a:pt x="238" y="2719"/>
                </a:lnTo>
                <a:lnTo>
                  <a:pt x="244" y="2718"/>
                </a:lnTo>
                <a:lnTo>
                  <a:pt x="244" y="2718"/>
                </a:lnTo>
                <a:lnTo>
                  <a:pt x="246" y="2711"/>
                </a:lnTo>
                <a:lnTo>
                  <a:pt x="248" y="2703"/>
                </a:lnTo>
                <a:lnTo>
                  <a:pt x="254" y="2688"/>
                </a:lnTo>
                <a:lnTo>
                  <a:pt x="261" y="2673"/>
                </a:lnTo>
                <a:lnTo>
                  <a:pt x="267" y="2659"/>
                </a:lnTo>
                <a:lnTo>
                  <a:pt x="267" y="2659"/>
                </a:lnTo>
                <a:lnTo>
                  <a:pt x="279" y="2628"/>
                </a:lnTo>
                <a:lnTo>
                  <a:pt x="290" y="2598"/>
                </a:lnTo>
                <a:lnTo>
                  <a:pt x="312" y="2538"/>
                </a:lnTo>
                <a:lnTo>
                  <a:pt x="312" y="2538"/>
                </a:lnTo>
                <a:lnTo>
                  <a:pt x="319" y="2524"/>
                </a:lnTo>
                <a:lnTo>
                  <a:pt x="325" y="2510"/>
                </a:lnTo>
                <a:lnTo>
                  <a:pt x="332" y="2497"/>
                </a:lnTo>
                <a:lnTo>
                  <a:pt x="335" y="2490"/>
                </a:lnTo>
                <a:lnTo>
                  <a:pt x="338" y="2483"/>
                </a:lnTo>
                <a:lnTo>
                  <a:pt x="338" y="2483"/>
                </a:lnTo>
                <a:lnTo>
                  <a:pt x="351" y="2433"/>
                </a:lnTo>
                <a:lnTo>
                  <a:pt x="357" y="2412"/>
                </a:lnTo>
                <a:lnTo>
                  <a:pt x="365" y="2389"/>
                </a:lnTo>
                <a:lnTo>
                  <a:pt x="365" y="2389"/>
                </a:lnTo>
                <a:lnTo>
                  <a:pt x="376" y="2359"/>
                </a:lnTo>
                <a:lnTo>
                  <a:pt x="388" y="2332"/>
                </a:lnTo>
                <a:lnTo>
                  <a:pt x="412" y="2275"/>
                </a:lnTo>
                <a:lnTo>
                  <a:pt x="412" y="2275"/>
                </a:lnTo>
                <a:lnTo>
                  <a:pt x="433" y="2220"/>
                </a:lnTo>
                <a:lnTo>
                  <a:pt x="452" y="2169"/>
                </a:lnTo>
                <a:lnTo>
                  <a:pt x="452" y="2169"/>
                </a:lnTo>
                <a:lnTo>
                  <a:pt x="467" y="2126"/>
                </a:lnTo>
                <a:lnTo>
                  <a:pt x="485" y="2085"/>
                </a:lnTo>
                <a:lnTo>
                  <a:pt x="492" y="2064"/>
                </a:lnTo>
                <a:lnTo>
                  <a:pt x="498" y="2044"/>
                </a:lnTo>
                <a:lnTo>
                  <a:pt x="505" y="2022"/>
                </a:lnTo>
                <a:lnTo>
                  <a:pt x="509" y="2001"/>
                </a:lnTo>
                <a:lnTo>
                  <a:pt x="509" y="2001"/>
                </a:lnTo>
                <a:lnTo>
                  <a:pt x="534" y="1944"/>
                </a:lnTo>
                <a:lnTo>
                  <a:pt x="557" y="1886"/>
                </a:lnTo>
                <a:lnTo>
                  <a:pt x="580" y="1826"/>
                </a:lnTo>
                <a:lnTo>
                  <a:pt x="602" y="1766"/>
                </a:lnTo>
                <a:lnTo>
                  <a:pt x="645" y="1645"/>
                </a:lnTo>
                <a:lnTo>
                  <a:pt x="667" y="1586"/>
                </a:lnTo>
                <a:lnTo>
                  <a:pt x="688" y="1526"/>
                </a:lnTo>
                <a:lnTo>
                  <a:pt x="688" y="1526"/>
                </a:lnTo>
                <a:lnTo>
                  <a:pt x="703" y="1489"/>
                </a:lnTo>
                <a:lnTo>
                  <a:pt x="720" y="1451"/>
                </a:lnTo>
                <a:lnTo>
                  <a:pt x="735" y="1414"/>
                </a:lnTo>
                <a:lnTo>
                  <a:pt x="742" y="1395"/>
                </a:lnTo>
                <a:lnTo>
                  <a:pt x="747" y="1377"/>
                </a:lnTo>
                <a:lnTo>
                  <a:pt x="747" y="1377"/>
                </a:lnTo>
                <a:lnTo>
                  <a:pt x="743" y="1375"/>
                </a:lnTo>
                <a:lnTo>
                  <a:pt x="737" y="1374"/>
                </a:lnTo>
                <a:lnTo>
                  <a:pt x="727" y="1372"/>
                </a:lnTo>
                <a:lnTo>
                  <a:pt x="716" y="1369"/>
                </a:lnTo>
                <a:lnTo>
                  <a:pt x="709" y="1368"/>
                </a:lnTo>
                <a:lnTo>
                  <a:pt x="703" y="1368"/>
                </a:lnTo>
                <a:lnTo>
                  <a:pt x="703" y="1368"/>
                </a:lnTo>
                <a:close/>
                <a:moveTo>
                  <a:pt x="1000" y="1374"/>
                </a:moveTo>
                <a:lnTo>
                  <a:pt x="1000" y="1374"/>
                </a:lnTo>
                <a:lnTo>
                  <a:pt x="1009" y="1401"/>
                </a:lnTo>
                <a:lnTo>
                  <a:pt x="1019" y="1429"/>
                </a:lnTo>
                <a:lnTo>
                  <a:pt x="1024" y="1442"/>
                </a:lnTo>
                <a:lnTo>
                  <a:pt x="1030" y="1455"/>
                </a:lnTo>
                <a:lnTo>
                  <a:pt x="1035" y="1466"/>
                </a:lnTo>
                <a:lnTo>
                  <a:pt x="1042" y="1478"/>
                </a:lnTo>
                <a:lnTo>
                  <a:pt x="1042" y="1478"/>
                </a:lnTo>
                <a:lnTo>
                  <a:pt x="1046" y="1496"/>
                </a:lnTo>
                <a:lnTo>
                  <a:pt x="1051" y="1514"/>
                </a:lnTo>
                <a:lnTo>
                  <a:pt x="1057" y="1532"/>
                </a:lnTo>
                <a:lnTo>
                  <a:pt x="1064" y="1550"/>
                </a:lnTo>
                <a:lnTo>
                  <a:pt x="1079" y="1586"/>
                </a:lnTo>
                <a:lnTo>
                  <a:pt x="1086" y="1605"/>
                </a:lnTo>
                <a:lnTo>
                  <a:pt x="1092" y="1625"/>
                </a:lnTo>
                <a:lnTo>
                  <a:pt x="1092" y="1625"/>
                </a:lnTo>
                <a:lnTo>
                  <a:pt x="1095" y="1627"/>
                </a:lnTo>
                <a:lnTo>
                  <a:pt x="1097" y="1630"/>
                </a:lnTo>
                <a:lnTo>
                  <a:pt x="1099" y="1637"/>
                </a:lnTo>
                <a:lnTo>
                  <a:pt x="1101" y="1643"/>
                </a:lnTo>
                <a:lnTo>
                  <a:pt x="1103" y="1645"/>
                </a:lnTo>
                <a:lnTo>
                  <a:pt x="1107" y="1648"/>
                </a:lnTo>
                <a:lnTo>
                  <a:pt x="1107" y="1648"/>
                </a:lnTo>
                <a:lnTo>
                  <a:pt x="1111" y="1673"/>
                </a:lnTo>
                <a:lnTo>
                  <a:pt x="1117" y="1699"/>
                </a:lnTo>
                <a:lnTo>
                  <a:pt x="1122" y="1712"/>
                </a:lnTo>
                <a:lnTo>
                  <a:pt x="1127" y="1725"/>
                </a:lnTo>
                <a:lnTo>
                  <a:pt x="1132" y="1735"/>
                </a:lnTo>
                <a:lnTo>
                  <a:pt x="1138" y="1746"/>
                </a:lnTo>
                <a:lnTo>
                  <a:pt x="1138" y="1746"/>
                </a:lnTo>
                <a:lnTo>
                  <a:pt x="1174" y="1843"/>
                </a:lnTo>
                <a:lnTo>
                  <a:pt x="1210" y="1941"/>
                </a:lnTo>
                <a:lnTo>
                  <a:pt x="1248" y="2039"/>
                </a:lnTo>
                <a:lnTo>
                  <a:pt x="1284" y="2139"/>
                </a:lnTo>
                <a:lnTo>
                  <a:pt x="1284" y="2139"/>
                </a:lnTo>
                <a:lnTo>
                  <a:pt x="1299" y="2182"/>
                </a:lnTo>
                <a:lnTo>
                  <a:pt x="1313" y="2226"/>
                </a:lnTo>
                <a:lnTo>
                  <a:pt x="1327" y="2270"/>
                </a:lnTo>
                <a:lnTo>
                  <a:pt x="1342" y="2312"/>
                </a:lnTo>
                <a:lnTo>
                  <a:pt x="1342" y="2312"/>
                </a:lnTo>
                <a:lnTo>
                  <a:pt x="1349" y="2326"/>
                </a:lnTo>
                <a:lnTo>
                  <a:pt x="1355" y="2340"/>
                </a:lnTo>
                <a:lnTo>
                  <a:pt x="1361" y="2354"/>
                </a:lnTo>
                <a:lnTo>
                  <a:pt x="1368" y="2368"/>
                </a:lnTo>
                <a:lnTo>
                  <a:pt x="1368" y="2368"/>
                </a:lnTo>
                <a:lnTo>
                  <a:pt x="1371" y="2383"/>
                </a:lnTo>
                <a:lnTo>
                  <a:pt x="1375" y="2399"/>
                </a:lnTo>
                <a:lnTo>
                  <a:pt x="1379" y="2414"/>
                </a:lnTo>
                <a:lnTo>
                  <a:pt x="1383" y="2430"/>
                </a:lnTo>
                <a:lnTo>
                  <a:pt x="1383" y="2430"/>
                </a:lnTo>
                <a:lnTo>
                  <a:pt x="1404" y="2502"/>
                </a:lnTo>
                <a:lnTo>
                  <a:pt x="1426" y="2571"/>
                </a:lnTo>
                <a:lnTo>
                  <a:pt x="1437" y="2606"/>
                </a:lnTo>
                <a:lnTo>
                  <a:pt x="1450" y="2639"/>
                </a:lnTo>
                <a:lnTo>
                  <a:pt x="1464" y="2673"/>
                </a:lnTo>
                <a:lnTo>
                  <a:pt x="1480" y="2705"/>
                </a:lnTo>
                <a:lnTo>
                  <a:pt x="1480" y="2705"/>
                </a:lnTo>
                <a:lnTo>
                  <a:pt x="1488" y="2704"/>
                </a:lnTo>
                <a:lnTo>
                  <a:pt x="1494" y="2704"/>
                </a:lnTo>
                <a:lnTo>
                  <a:pt x="1508" y="2704"/>
                </a:lnTo>
                <a:lnTo>
                  <a:pt x="1521" y="2703"/>
                </a:lnTo>
                <a:lnTo>
                  <a:pt x="1528" y="2703"/>
                </a:lnTo>
                <a:lnTo>
                  <a:pt x="1535" y="2701"/>
                </a:lnTo>
                <a:lnTo>
                  <a:pt x="1535" y="2701"/>
                </a:lnTo>
                <a:lnTo>
                  <a:pt x="1534" y="2694"/>
                </a:lnTo>
                <a:lnTo>
                  <a:pt x="1532" y="2686"/>
                </a:lnTo>
                <a:lnTo>
                  <a:pt x="1525" y="2671"/>
                </a:lnTo>
                <a:lnTo>
                  <a:pt x="1523" y="2664"/>
                </a:lnTo>
                <a:lnTo>
                  <a:pt x="1522" y="2657"/>
                </a:lnTo>
                <a:lnTo>
                  <a:pt x="1522" y="2651"/>
                </a:lnTo>
                <a:lnTo>
                  <a:pt x="1523" y="2649"/>
                </a:lnTo>
                <a:lnTo>
                  <a:pt x="1524" y="2646"/>
                </a:lnTo>
                <a:lnTo>
                  <a:pt x="1524" y="2646"/>
                </a:lnTo>
                <a:lnTo>
                  <a:pt x="1511" y="2619"/>
                </a:lnTo>
                <a:lnTo>
                  <a:pt x="1500" y="2593"/>
                </a:lnTo>
                <a:lnTo>
                  <a:pt x="1500" y="2593"/>
                </a:lnTo>
                <a:lnTo>
                  <a:pt x="1496" y="2584"/>
                </a:lnTo>
                <a:lnTo>
                  <a:pt x="1494" y="2576"/>
                </a:lnTo>
                <a:lnTo>
                  <a:pt x="1493" y="2566"/>
                </a:lnTo>
                <a:lnTo>
                  <a:pt x="1491" y="2558"/>
                </a:lnTo>
                <a:lnTo>
                  <a:pt x="1491" y="2558"/>
                </a:lnTo>
                <a:lnTo>
                  <a:pt x="1486" y="2544"/>
                </a:lnTo>
                <a:lnTo>
                  <a:pt x="1479" y="2531"/>
                </a:lnTo>
                <a:lnTo>
                  <a:pt x="1473" y="2518"/>
                </a:lnTo>
                <a:lnTo>
                  <a:pt x="1467" y="2504"/>
                </a:lnTo>
                <a:lnTo>
                  <a:pt x="1467" y="2504"/>
                </a:lnTo>
                <a:lnTo>
                  <a:pt x="1461" y="2488"/>
                </a:lnTo>
                <a:lnTo>
                  <a:pt x="1456" y="2471"/>
                </a:lnTo>
                <a:lnTo>
                  <a:pt x="1451" y="2453"/>
                </a:lnTo>
                <a:lnTo>
                  <a:pt x="1448" y="2433"/>
                </a:lnTo>
                <a:lnTo>
                  <a:pt x="1448" y="2433"/>
                </a:lnTo>
                <a:lnTo>
                  <a:pt x="1433" y="2402"/>
                </a:lnTo>
                <a:lnTo>
                  <a:pt x="1418" y="2371"/>
                </a:lnTo>
                <a:lnTo>
                  <a:pt x="1403" y="2340"/>
                </a:lnTo>
                <a:lnTo>
                  <a:pt x="1388" y="2308"/>
                </a:lnTo>
                <a:lnTo>
                  <a:pt x="1374" y="2275"/>
                </a:lnTo>
                <a:lnTo>
                  <a:pt x="1363" y="2241"/>
                </a:lnTo>
                <a:lnTo>
                  <a:pt x="1357" y="2223"/>
                </a:lnTo>
                <a:lnTo>
                  <a:pt x="1353" y="2205"/>
                </a:lnTo>
                <a:lnTo>
                  <a:pt x="1350" y="2187"/>
                </a:lnTo>
                <a:lnTo>
                  <a:pt x="1346" y="2169"/>
                </a:lnTo>
                <a:lnTo>
                  <a:pt x="1346" y="2169"/>
                </a:lnTo>
                <a:lnTo>
                  <a:pt x="1285" y="1998"/>
                </a:lnTo>
                <a:lnTo>
                  <a:pt x="1255" y="1913"/>
                </a:lnTo>
                <a:lnTo>
                  <a:pt x="1225" y="1831"/>
                </a:lnTo>
                <a:lnTo>
                  <a:pt x="1225" y="1831"/>
                </a:lnTo>
                <a:lnTo>
                  <a:pt x="1220" y="1819"/>
                </a:lnTo>
                <a:lnTo>
                  <a:pt x="1215" y="1807"/>
                </a:lnTo>
                <a:lnTo>
                  <a:pt x="1204" y="1783"/>
                </a:lnTo>
                <a:lnTo>
                  <a:pt x="1204" y="1783"/>
                </a:lnTo>
                <a:lnTo>
                  <a:pt x="1195" y="1762"/>
                </a:lnTo>
                <a:lnTo>
                  <a:pt x="1187" y="1738"/>
                </a:lnTo>
                <a:lnTo>
                  <a:pt x="1171" y="1690"/>
                </a:lnTo>
                <a:lnTo>
                  <a:pt x="1162" y="1666"/>
                </a:lnTo>
                <a:lnTo>
                  <a:pt x="1154" y="1642"/>
                </a:lnTo>
                <a:lnTo>
                  <a:pt x="1144" y="1620"/>
                </a:lnTo>
                <a:lnTo>
                  <a:pt x="1133" y="1599"/>
                </a:lnTo>
                <a:lnTo>
                  <a:pt x="1133" y="1599"/>
                </a:lnTo>
                <a:lnTo>
                  <a:pt x="1121" y="1571"/>
                </a:lnTo>
                <a:lnTo>
                  <a:pt x="1108" y="1544"/>
                </a:lnTo>
                <a:lnTo>
                  <a:pt x="1097" y="1516"/>
                </a:lnTo>
                <a:lnTo>
                  <a:pt x="1087" y="1487"/>
                </a:lnTo>
                <a:lnTo>
                  <a:pt x="1068" y="1430"/>
                </a:lnTo>
                <a:lnTo>
                  <a:pt x="1058" y="1402"/>
                </a:lnTo>
                <a:lnTo>
                  <a:pt x="1047" y="1374"/>
                </a:lnTo>
                <a:lnTo>
                  <a:pt x="1047" y="1374"/>
                </a:lnTo>
                <a:lnTo>
                  <a:pt x="1036" y="1372"/>
                </a:lnTo>
                <a:lnTo>
                  <a:pt x="1024" y="1369"/>
                </a:lnTo>
                <a:lnTo>
                  <a:pt x="1018" y="1369"/>
                </a:lnTo>
                <a:lnTo>
                  <a:pt x="1011" y="1369"/>
                </a:lnTo>
                <a:lnTo>
                  <a:pt x="1006" y="1371"/>
                </a:lnTo>
                <a:lnTo>
                  <a:pt x="1000" y="1374"/>
                </a:lnTo>
                <a:lnTo>
                  <a:pt x="1000" y="1374"/>
                </a:lnTo>
                <a:close/>
                <a:moveTo>
                  <a:pt x="1068" y="1377"/>
                </a:moveTo>
                <a:lnTo>
                  <a:pt x="1068" y="1377"/>
                </a:lnTo>
                <a:lnTo>
                  <a:pt x="1085" y="1428"/>
                </a:lnTo>
                <a:lnTo>
                  <a:pt x="1104" y="1483"/>
                </a:lnTo>
                <a:lnTo>
                  <a:pt x="1114" y="1510"/>
                </a:lnTo>
                <a:lnTo>
                  <a:pt x="1125" y="1537"/>
                </a:lnTo>
                <a:lnTo>
                  <a:pt x="1137" y="1562"/>
                </a:lnTo>
                <a:lnTo>
                  <a:pt x="1148" y="1586"/>
                </a:lnTo>
                <a:lnTo>
                  <a:pt x="1148" y="1586"/>
                </a:lnTo>
                <a:lnTo>
                  <a:pt x="1183" y="1681"/>
                </a:lnTo>
                <a:lnTo>
                  <a:pt x="1201" y="1727"/>
                </a:lnTo>
                <a:lnTo>
                  <a:pt x="1219" y="1772"/>
                </a:lnTo>
                <a:lnTo>
                  <a:pt x="1219" y="1772"/>
                </a:lnTo>
                <a:lnTo>
                  <a:pt x="1243" y="1829"/>
                </a:lnTo>
                <a:lnTo>
                  <a:pt x="1265" y="1888"/>
                </a:lnTo>
                <a:lnTo>
                  <a:pt x="1285" y="1947"/>
                </a:lnTo>
                <a:lnTo>
                  <a:pt x="1306" y="2007"/>
                </a:lnTo>
                <a:lnTo>
                  <a:pt x="1306" y="2007"/>
                </a:lnTo>
                <a:lnTo>
                  <a:pt x="1329" y="2073"/>
                </a:lnTo>
                <a:lnTo>
                  <a:pt x="1353" y="2139"/>
                </a:lnTo>
                <a:lnTo>
                  <a:pt x="1376" y="2206"/>
                </a:lnTo>
                <a:lnTo>
                  <a:pt x="1387" y="2241"/>
                </a:lnTo>
                <a:lnTo>
                  <a:pt x="1397" y="2275"/>
                </a:lnTo>
                <a:lnTo>
                  <a:pt x="1397" y="2275"/>
                </a:lnTo>
                <a:lnTo>
                  <a:pt x="1405" y="2295"/>
                </a:lnTo>
                <a:lnTo>
                  <a:pt x="1413" y="2317"/>
                </a:lnTo>
                <a:lnTo>
                  <a:pt x="1432" y="2357"/>
                </a:lnTo>
                <a:lnTo>
                  <a:pt x="1472" y="2438"/>
                </a:lnTo>
                <a:lnTo>
                  <a:pt x="1472" y="2438"/>
                </a:lnTo>
                <a:lnTo>
                  <a:pt x="1477" y="2452"/>
                </a:lnTo>
                <a:lnTo>
                  <a:pt x="1481" y="2465"/>
                </a:lnTo>
                <a:lnTo>
                  <a:pt x="1486" y="2479"/>
                </a:lnTo>
                <a:lnTo>
                  <a:pt x="1491" y="2493"/>
                </a:lnTo>
                <a:lnTo>
                  <a:pt x="1491" y="2493"/>
                </a:lnTo>
                <a:lnTo>
                  <a:pt x="1495" y="2501"/>
                </a:lnTo>
                <a:lnTo>
                  <a:pt x="1500" y="2508"/>
                </a:lnTo>
                <a:lnTo>
                  <a:pt x="1504" y="2516"/>
                </a:lnTo>
                <a:lnTo>
                  <a:pt x="1508" y="2523"/>
                </a:lnTo>
                <a:lnTo>
                  <a:pt x="1508" y="2523"/>
                </a:lnTo>
                <a:lnTo>
                  <a:pt x="1513" y="2543"/>
                </a:lnTo>
                <a:lnTo>
                  <a:pt x="1520" y="2562"/>
                </a:lnTo>
                <a:lnTo>
                  <a:pt x="1531" y="2601"/>
                </a:lnTo>
                <a:lnTo>
                  <a:pt x="1537" y="2622"/>
                </a:lnTo>
                <a:lnTo>
                  <a:pt x="1543" y="2641"/>
                </a:lnTo>
                <a:lnTo>
                  <a:pt x="1550" y="2661"/>
                </a:lnTo>
                <a:lnTo>
                  <a:pt x="1558" y="2681"/>
                </a:lnTo>
                <a:lnTo>
                  <a:pt x="1558" y="2681"/>
                </a:lnTo>
                <a:lnTo>
                  <a:pt x="1558" y="2684"/>
                </a:lnTo>
                <a:lnTo>
                  <a:pt x="1558" y="2686"/>
                </a:lnTo>
                <a:lnTo>
                  <a:pt x="1555" y="2690"/>
                </a:lnTo>
                <a:lnTo>
                  <a:pt x="1553" y="2691"/>
                </a:lnTo>
                <a:lnTo>
                  <a:pt x="1553" y="2694"/>
                </a:lnTo>
                <a:lnTo>
                  <a:pt x="1553" y="2695"/>
                </a:lnTo>
                <a:lnTo>
                  <a:pt x="1554" y="2697"/>
                </a:lnTo>
                <a:lnTo>
                  <a:pt x="1554" y="2697"/>
                </a:lnTo>
                <a:lnTo>
                  <a:pt x="1568" y="2694"/>
                </a:lnTo>
                <a:lnTo>
                  <a:pt x="1579" y="2688"/>
                </a:lnTo>
                <a:lnTo>
                  <a:pt x="1584" y="2685"/>
                </a:lnTo>
                <a:lnTo>
                  <a:pt x="1590" y="2681"/>
                </a:lnTo>
                <a:lnTo>
                  <a:pt x="1594" y="2676"/>
                </a:lnTo>
                <a:lnTo>
                  <a:pt x="1597" y="2672"/>
                </a:lnTo>
                <a:lnTo>
                  <a:pt x="1597" y="2672"/>
                </a:lnTo>
                <a:lnTo>
                  <a:pt x="1595" y="2662"/>
                </a:lnTo>
                <a:lnTo>
                  <a:pt x="1592" y="2653"/>
                </a:lnTo>
                <a:lnTo>
                  <a:pt x="1583" y="2634"/>
                </a:lnTo>
                <a:lnTo>
                  <a:pt x="1575" y="2614"/>
                </a:lnTo>
                <a:lnTo>
                  <a:pt x="1567" y="2597"/>
                </a:lnTo>
                <a:lnTo>
                  <a:pt x="1567" y="2597"/>
                </a:lnTo>
                <a:lnTo>
                  <a:pt x="1564" y="2589"/>
                </a:lnTo>
                <a:lnTo>
                  <a:pt x="1562" y="2580"/>
                </a:lnTo>
                <a:lnTo>
                  <a:pt x="1556" y="2562"/>
                </a:lnTo>
                <a:lnTo>
                  <a:pt x="1556" y="2562"/>
                </a:lnTo>
                <a:lnTo>
                  <a:pt x="1521" y="2455"/>
                </a:lnTo>
                <a:lnTo>
                  <a:pt x="1504" y="2402"/>
                </a:lnTo>
                <a:lnTo>
                  <a:pt x="1489" y="2349"/>
                </a:lnTo>
                <a:lnTo>
                  <a:pt x="1489" y="2349"/>
                </a:lnTo>
                <a:lnTo>
                  <a:pt x="1478" y="2312"/>
                </a:lnTo>
                <a:lnTo>
                  <a:pt x="1466" y="2277"/>
                </a:lnTo>
                <a:lnTo>
                  <a:pt x="1441" y="2206"/>
                </a:lnTo>
                <a:lnTo>
                  <a:pt x="1415" y="2137"/>
                </a:lnTo>
                <a:lnTo>
                  <a:pt x="1402" y="2101"/>
                </a:lnTo>
                <a:lnTo>
                  <a:pt x="1390" y="2066"/>
                </a:lnTo>
                <a:lnTo>
                  <a:pt x="1390" y="2066"/>
                </a:lnTo>
                <a:lnTo>
                  <a:pt x="1376" y="2023"/>
                </a:lnTo>
                <a:lnTo>
                  <a:pt x="1361" y="1981"/>
                </a:lnTo>
                <a:lnTo>
                  <a:pt x="1329" y="1899"/>
                </a:lnTo>
                <a:lnTo>
                  <a:pt x="1296" y="1819"/>
                </a:lnTo>
                <a:lnTo>
                  <a:pt x="1265" y="1740"/>
                </a:lnTo>
                <a:lnTo>
                  <a:pt x="1265" y="1740"/>
                </a:lnTo>
                <a:lnTo>
                  <a:pt x="1266" y="1734"/>
                </a:lnTo>
                <a:lnTo>
                  <a:pt x="1266" y="1730"/>
                </a:lnTo>
                <a:lnTo>
                  <a:pt x="1267" y="1727"/>
                </a:lnTo>
                <a:lnTo>
                  <a:pt x="1265" y="1722"/>
                </a:lnTo>
                <a:lnTo>
                  <a:pt x="1265" y="1722"/>
                </a:lnTo>
                <a:lnTo>
                  <a:pt x="1255" y="1693"/>
                </a:lnTo>
                <a:lnTo>
                  <a:pt x="1245" y="1665"/>
                </a:lnTo>
                <a:lnTo>
                  <a:pt x="1220" y="1609"/>
                </a:lnTo>
                <a:lnTo>
                  <a:pt x="1195" y="1554"/>
                </a:lnTo>
                <a:lnTo>
                  <a:pt x="1172" y="1504"/>
                </a:lnTo>
                <a:lnTo>
                  <a:pt x="1172" y="1504"/>
                </a:lnTo>
                <a:lnTo>
                  <a:pt x="1169" y="1487"/>
                </a:lnTo>
                <a:lnTo>
                  <a:pt x="1163" y="1471"/>
                </a:lnTo>
                <a:lnTo>
                  <a:pt x="1158" y="1455"/>
                </a:lnTo>
                <a:lnTo>
                  <a:pt x="1151" y="1440"/>
                </a:lnTo>
                <a:lnTo>
                  <a:pt x="1134" y="1408"/>
                </a:lnTo>
                <a:lnTo>
                  <a:pt x="1126" y="1393"/>
                </a:lnTo>
                <a:lnTo>
                  <a:pt x="1119" y="1377"/>
                </a:lnTo>
                <a:lnTo>
                  <a:pt x="1119" y="1377"/>
                </a:lnTo>
                <a:lnTo>
                  <a:pt x="1111" y="1378"/>
                </a:lnTo>
                <a:lnTo>
                  <a:pt x="1104" y="1378"/>
                </a:lnTo>
                <a:lnTo>
                  <a:pt x="1099" y="1377"/>
                </a:lnTo>
                <a:lnTo>
                  <a:pt x="1094" y="1375"/>
                </a:lnTo>
                <a:lnTo>
                  <a:pt x="1088" y="1374"/>
                </a:lnTo>
                <a:lnTo>
                  <a:pt x="1083" y="1373"/>
                </a:lnTo>
                <a:lnTo>
                  <a:pt x="1076" y="1374"/>
                </a:lnTo>
                <a:lnTo>
                  <a:pt x="1068" y="1377"/>
                </a:lnTo>
                <a:lnTo>
                  <a:pt x="1068" y="1377"/>
                </a:lnTo>
                <a:close/>
                <a:moveTo>
                  <a:pt x="1748" y="1453"/>
                </a:moveTo>
                <a:lnTo>
                  <a:pt x="1748" y="1453"/>
                </a:lnTo>
                <a:lnTo>
                  <a:pt x="1748" y="1450"/>
                </a:lnTo>
                <a:lnTo>
                  <a:pt x="1749" y="1449"/>
                </a:lnTo>
                <a:lnTo>
                  <a:pt x="1750" y="1448"/>
                </a:lnTo>
                <a:lnTo>
                  <a:pt x="1750" y="1446"/>
                </a:lnTo>
                <a:lnTo>
                  <a:pt x="1750" y="1446"/>
                </a:lnTo>
                <a:lnTo>
                  <a:pt x="1747" y="1446"/>
                </a:lnTo>
                <a:lnTo>
                  <a:pt x="1744" y="1446"/>
                </a:lnTo>
                <a:lnTo>
                  <a:pt x="1743" y="1444"/>
                </a:lnTo>
                <a:lnTo>
                  <a:pt x="1742" y="1442"/>
                </a:lnTo>
                <a:lnTo>
                  <a:pt x="1742" y="1442"/>
                </a:lnTo>
                <a:lnTo>
                  <a:pt x="1736" y="1444"/>
                </a:lnTo>
                <a:lnTo>
                  <a:pt x="1731" y="1445"/>
                </a:lnTo>
                <a:lnTo>
                  <a:pt x="1729" y="1444"/>
                </a:lnTo>
                <a:lnTo>
                  <a:pt x="1728" y="1443"/>
                </a:lnTo>
                <a:lnTo>
                  <a:pt x="1728" y="1441"/>
                </a:lnTo>
                <a:lnTo>
                  <a:pt x="1729" y="1438"/>
                </a:lnTo>
                <a:lnTo>
                  <a:pt x="1729" y="1438"/>
                </a:lnTo>
                <a:lnTo>
                  <a:pt x="1724" y="1439"/>
                </a:lnTo>
                <a:lnTo>
                  <a:pt x="1721" y="1439"/>
                </a:lnTo>
                <a:lnTo>
                  <a:pt x="1717" y="1438"/>
                </a:lnTo>
                <a:lnTo>
                  <a:pt x="1712" y="1438"/>
                </a:lnTo>
                <a:lnTo>
                  <a:pt x="1712" y="1438"/>
                </a:lnTo>
                <a:lnTo>
                  <a:pt x="1710" y="1436"/>
                </a:lnTo>
                <a:lnTo>
                  <a:pt x="1709" y="1433"/>
                </a:lnTo>
                <a:lnTo>
                  <a:pt x="1708" y="1429"/>
                </a:lnTo>
                <a:lnTo>
                  <a:pt x="1706" y="1424"/>
                </a:lnTo>
                <a:lnTo>
                  <a:pt x="1705" y="1422"/>
                </a:lnTo>
                <a:lnTo>
                  <a:pt x="1703" y="1420"/>
                </a:lnTo>
                <a:lnTo>
                  <a:pt x="1703" y="1420"/>
                </a:lnTo>
                <a:lnTo>
                  <a:pt x="1700" y="1425"/>
                </a:lnTo>
                <a:lnTo>
                  <a:pt x="1696" y="1428"/>
                </a:lnTo>
                <a:lnTo>
                  <a:pt x="1687" y="1433"/>
                </a:lnTo>
                <a:lnTo>
                  <a:pt x="1684" y="1436"/>
                </a:lnTo>
                <a:lnTo>
                  <a:pt x="1681" y="1440"/>
                </a:lnTo>
                <a:lnTo>
                  <a:pt x="1678" y="1443"/>
                </a:lnTo>
                <a:lnTo>
                  <a:pt x="1677" y="1448"/>
                </a:lnTo>
                <a:lnTo>
                  <a:pt x="1677" y="1448"/>
                </a:lnTo>
                <a:lnTo>
                  <a:pt x="1678" y="1450"/>
                </a:lnTo>
                <a:lnTo>
                  <a:pt x="1679" y="1450"/>
                </a:lnTo>
                <a:lnTo>
                  <a:pt x="1681" y="1448"/>
                </a:lnTo>
                <a:lnTo>
                  <a:pt x="1683" y="1446"/>
                </a:lnTo>
                <a:lnTo>
                  <a:pt x="1684" y="1446"/>
                </a:lnTo>
                <a:lnTo>
                  <a:pt x="1686" y="1446"/>
                </a:lnTo>
                <a:lnTo>
                  <a:pt x="1686" y="1446"/>
                </a:lnTo>
                <a:lnTo>
                  <a:pt x="1686" y="1448"/>
                </a:lnTo>
                <a:lnTo>
                  <a:pt x="1686" y="1450"/>
                </a:lnTo>
                <a:lnTo>
                  <a:pt x="1687" y="1451"/>
                </a:lnTo>
                <a:lnTo>
                  <a:pt x="1689" y="1451"/>
                </a:lnTo>
                <a:lnTo>
                  <a:pt x="1692" y="1453"/>
                </a:lnTo>
                <a:lnTo>
                  <a:pt x="1693" y="1454"/>
                </a:lnTo>
                <a:lnTo>
                  <a:pt x="1694" y="1455"/>
                </a:lnTo>
                <a:lnTo>
                  <a:pt x="1694" y="1455"/>
                </a:lnTo>
                <a:lnTo>
                  <a:pt x="1692" y="1456"/>
                </a:lnTo>
                <a:lnTo>
                  <a:pt x="1691" y="1457"/>
                </a:lnTo>
                <a:lnTo>
                  <a:pt x="1690" y="1460"/>
                </a:lnTo>
                <a:lnTo>
                  <a:pt x="1690" y="1463"/>
                </a:lnTo>
                <a:lnTo>
                  <a:pt x="1690" y="1463"/>
                </a:lnTo>
                <a:lnTo>
                  <a:pt x="1693" y="1465"/>
                </a:lnTo>
                <a:lnTo>
                  <a:pt x="1697" y="1468"/>
                </a:lnTo>
                <a:lnTo>
                  <a:pt x="1703" y="1470"/>
                </a:lnTo>
                <a:lnTo>
                  <a:pt x="1710" y="1471"/>
                </a:lnTo>
                <a:lnTo>
                  <a:pt x="1718" y="1472"/>
                </a:lnTo>
                <a:lnTo>
                  <a:pt x="1725" y="1472"/>
                </a:lnTo>
                <a:lnTo>
                  <a:pt x="1732" y="1474"/>
                </a:lnTo>
                <a:lnTo>
                  <a:pt x="1734" y="1476"/>
                </a:lnTo>
                <a:lnTo>
                  <a:pt x="1737" y="1478"/>
                </a:lnTo>
                <a:lnTo>
                  <a:pt x="1739" y="1480"/>
                </a:lnTo>
                <a:lnTo>
                  <a:pt x="1742" y="1485"/>
                </a:lnTo>
                <a:lnTo>
                  <a:pt x="1742" y="1485"/>
                </a:lnTo>
                <a:lnTo>
                  <a:pt x="1746" y="1481"/>
                </a:lnTo>
                <a:lnTo>
                  <a:pt x="1751" y="1478"/>
                </a:lnTo>
                <a:lnTo>
                  <a:pt x="1759" y="1470"/>
                </a:lnTo>
                <a:lnTo>
                  <a:pt x="1765" y="1460"/>
                </a:lnTo>
                <a:lnTo>
                  <a:pt x="1772" y="1450"/>
                </a:lnTo>
                <a:lnTo>
                  <a:pt x="1772" y="1450"/>
                </a:lnTo>
                <a:lnTo>
                  <a:pt x="1767" y="1450"/>
                </a:lnTo>
                <a:lnTo>
                  <a:pt x="1765" y="1449"/>
                </a:lnTo>
                <a:lnTo>
                  <a:pt x="1765" y="1448"/>
                </a:lnTo>
                <a:lnTo>
                  <a:pt x="1765" y="1448"/>
                </a:lnTo>
                <a:lnTo>
                  <a:pt x="1767" y="1446"/>
                </a:lnTo>
                <a:lnTo>
                  <a:pt x="1770" y="1444"/>
                </a:lnTo>
                <a:lnTo>
                  <a:pt x="1773" y="1441"/>
                </a:lnTo>
                <a:lnTo>
                  <a:pt x="1773" y="1439"/>
                </a:lnTo>
                <a:lnTo>
                  <a:pt x="1772" y="1438"/>
                </a:lnTo>
                <a:lnTo>
                  <a:pt x="1772" y="1438"/>
                </a:lnTo>
                <a:lnTo>
                  <a:pt x="1766" y="1444"/>
                </a:lnTo>
                <a:lnTo>
                  <a:pt x="1761" y="1448"/>
                </a:lnTo>
                <a:lnTo>
                  <a:pt x="1755" y="1450"/>
                </a:lnTo>
                <a:lnTo>
                  <a:pt x="1748" y="1453"/>
                </a:lnTo>
                <a:lnTo>
                  <a:pt x="1748" y="1453"/>
                </a:lnTo>
                <a:close/>
                <a:moveTo>
                  <a:pt x="1759" y="1502"/>
                </a:moveTo>
                <a:lnTo>
                  <a:pt x="1759" y="1502"/>
                </a:lnTo>
                <a:lnTo>
                  <a:pt x="1766" y="1507"/>
                </a:lnTo>
                <a:lnTo>
                  <a:pt x="1775" y="1510"/>
                </a:lnTo>
                <a:lnTo>
                  <a:pt x="1783" y="1511"/>
                </a:lnTo>
                <a:lnTo>
                  <a:pt x="1792" y="1510"/>
                </a:lnTo>
                <a:lnTo>
                  <a:pt x="1799" y="1507"/>
                </a:lnTo>
                <a:lnTo>
                  <a:pt x="1807" y="1503"/>
                </a:lnTo>
                <a:lnTo>
                  <a:pt x="1813" y="1498"/>
                </a:lnTo>
                <a:lnTo>
                  <a:pt x="1819" y="1491"/>
                </a:lnTo>
                <a:lnTo>
                  <a:pt x="1823" y="1484"/>
                </a:lnTo>
                <a:lnTo>
                  <a:pt x="1826" y="1476"/>
                </a:lnTo>
                <a:lnTo>
                  <a:pt x="1827" y="1469"/>
                </a:lnTo>
                <a:lnTo>
                  <a:pt x="1827" y="1461"/>
                </a:lnTo>
                <a:lnTo>
                  <a:pt x="1825" y="1454"/>
                </a:lnTo>
                <a:lnTo>
                  <a:pt x="1821" y="1446"/>
                </a:lnTo>
                <a:lnTo>
                  <a:pt x="1814" y="1441"/>
                </a:lnTo>
                <a:lnTo>
                  <a:pt x="1805" y="1435"/>
                </a:lnTo>
                <a:lnTo>
                  <a:pt x="1805" y="1435"/>
                </a:lnTo>
                <a:lnTo>
                  <a:pt x="1795" y="1454"/>
                </a:lnTo>
                <a:lnTo>
                  <a:pt x="1783" y="1470"/>
                </a:lnTo>
                <a:lnTo>
                  <a:pt x="1759" y="1502"/>
                </a:lnTo>
                <a:lnTo>
                  <a:pt x="1759" y="1502"/>
                </a:lnTo>
                <a:close/>
                <a:moveTo>
                  <a:pt x="1841" y="1489"/>
                </a:moveTo>
                <a:lnTo>
                  <a:pt x="1841" y="1489"/>
                </a:lnTo>
                <a:lnTo>
                  <a:pt x="1826" y="1504"/>
                </a:lnTo>
                <a:lnTo>
                  <a:pt x="1811" y="1520"/>
                </a:lnTo>
                <a:lnTo>
                  <a:pt x="1811" y="1520"/>
                </a:lnTo>
                <a:lnTo>
                  <a:pt x="1820" y="1526"/>
                </a:lnTo>
                <a:lnTo>
                  <a:pt x="1828" y="1534"/>
                </a:lnTo>
                <a:lnTo>
                  <a:pt x="1836" y="1541"/>
                </a:lnTo>
                <a:lnTo>
                  <a:pt x="1843" y="1548"/>
                </a:lnTo>
                <a:lnTo>
                  <a:pt x="1843" y="1548"/>
                </a:lnTo>
                <a:lnTo>
                  <a:pt x="1861" y="1534"/>
                </a:lnTo>
                <a:lnTo>
                  <a:pt x="1865" y="1530"/>
                </a:lnTo>
                <a:lnTo>
                  <a:pt x="1868" y="1525"/>
                </a:lnTo>
                <a:lnTo>
                  <a:pt x="1870" y="1521"/>
                </a:lnTo>
                <a:lnTo>
                  <a:pt x="1871" y="1517"/>
                </a:lnTo>
                <a:lnTo>
                  <a:pt x="1871" y="1517"/>
                </a:lnTo>
                <a:lnTo>
                  <a:pt x="1867" y="1516"/>
                </a:lnTo>
                <a:lnTo>
                  <a:pt x="1864" y="1513"/>
                </a:lnTo>
                <a:lnTo>
                  <a:pt x="1857" y="1504"/>
                </a:lnTo>
                <a:lnTo>
                  <a:pt x="1854" y="1499"/>
                </a:lnTo>
                <a:lnTo>
                  <a:pt x="1851" y="1494"/>
                </a:lnTo>
                <a:lnTo>
                  <a:pt x="1846" y="1491"/>
                </a:lnTo>
                <a:lnTo>
                  <a:pt x="1841" y="1489"/>
                </a:lnTo>
                <a:lnTo>
                  <a:pt x="1841" y="1489"/>
                </a:lnTo>
                <a:close/>
                <a:moveTo>
                  <a:pt x="1427" y="1522"/>
                </a:moveTo>
                <a:lnTo>
                  <a:pt x="1427" y="1522"/>
                </a:lnTo>
                <a:lnTo>
                  <a:pt x="1427" y="1529"/>
                </a:lnTo>
                <a:lnTo>
                  <a:pt x="1428" y="1533"/>
                </a:lnTo>
                <a:lnTo>
                  <a:pt x="1429" y="1537"/>
                </a:lnTo>
                <a:lnTo>
                  <a:pt x="1429" y="1541"/>
                </a:lnTo>
                <a:lnTo>
                  <a:pt x="1429" y="1541"/>
                </a:lnTo>
                <a:lnTo>
                  <a:pt x="1426" y="1546"/>
                </a:lnTo>
                <a:lnTo>
                  <a:pt x="1422" y="1549"/>
                </a:lnTo>
                <a:lnTo>
                  <a:pt x="1417" y="1550"/>
                </a:lnTo>
                <a:lnTo>
                  <a:pt x="1413" y="1551"/>
                </a:lnTo>
                <a:lnTo>
                  <a:pt x="1407" y="1551"/>
                </a:lnTo>
                <a:lnTo>
                  <a:pt x="1402" y="1550"/>
                </a:lnTo>
                <a:lnTo>
                  <a:pt x="1396" y="1548"/>
                </a:lnTo>
                <a:lnTo>
                  <a:pt x="1390" y="1546"/>
                </a:lnTo>
                <a:lnTo>
                  <a:pt x="1390" y="1546"/>
                </a:lnTo>
                <a:lnTo>
                  <a:pt x="1388" y="1550"/>
                </a:lnTo>
                <a:lnTo>
                  <a:pt x="1385" y="1554"/>
                </a:lnTo>
                <a:lnTo>
                  <a:pt x="1379" y="1561"/>
                </a:lnTo>
                <a:lnTo>
                  <a:pt x="1376" y="1564"/>
                </a:lnTo>
                <a:lnTo>
                  <a:pt x="1373" y="1568"/>
                </a:lnTo>
                <a:lnTo>
                  <a:pt x="1372" y="1574"/>
                </a:lnTo>
                <a:lnTo>
                  <a:pt x="1372" y="1580"/>
                </a:lnTo>
                <a:lnTo>
                  <a:pt x="1372" y="1580"/>
                </a:lnTo>
                <a:lnTo>
                  <a:pt x="1379" y="1582"/>
                </a:lnTo>
                <a:lnTo>
                  <a:pt x="1385" y="1584"/>
                </a:lnTo>
                <a:lnTo>
                  <a:pt x="1392" y="1584"/>
                </a:lnTo>
                <a:lnTo>
                  <a:pt x="1399" y="1584"/>
                </a:lnTo>
                <a:lnTo>
                  <a:pt x="1405" y="1583"/>
                </a:lnTo>
                <a:lnTo>
                  <a:pt x="1412" y="1581"/>
                </a:lnTo>
                <a:lnTo>
                  <a:pt x="1424" y="1577"/>
                </a:lnTo>
                <a:lnTo>
                  <a:pt x="1434" y="1569"/>
                </a:lnTo>
                <a:lnTo>
                  <a:pt x="1444" y="1562"/>
                </a:lnTo>
                <a:lnTo>
                  <a:pt x="1454" y="1552"/>
                </a:lnTo>
                <a:lnTo>
                  <a:pt x="1461" y="1544"/>
                </a:lnTo>
                <a:lnTo>
                  <a:pt x="1461" y="1544"/>
                </a:lnTo>
                <a:lnTo>
                  <a:pt x="1461" y="1540"/>
                </a:lnTo>
                <a:lnTo>
                  <a:pt x="1460" y="1538"/>
                </a:lnTo>
                <a:lnTo>
                  <a:pt x="1457" y="1533"/>
                </a:lnTo>
                <a:lnTo>
                  <a:pt x="1455" y="1532"/>
                </a:lnTo>
                <a:lnTo>
                  <a:pt x="1454" y="1530"/>
                </a:lnTo>
                <a:lnTo>
                  <a:pt x="1454" y="1528"/>
                </a:lnTo>
                <a:lnTo>
                  <a:pt x="1455" y="1524"/>
                </a:lnTo>
                <a:lnTo>
                  <a:pt x="1455" y="1524"/>
                </a:lnTo>
                <a:lnTo>
                  <a:pt x="1447" y="1523"/>
                </a:lnTo>
                <a:lnTo>
                  <a:pt x="1442" y="1522"/>
                </a:lnTo>
                <a:lnTo>
                  <a:pt x="1435" y="1522"/>
                </a:lnTo>
                <a:lnTo>
                  <a:pt x="1427" y="1522"/>
                </a:lnTo>
                <a:lnTo>
                  <a:pt x="1427" y="1522"/>
                </a:lnTo>
                <a:close/>
                <a:moveTo>
                  <a:pt x="1856" y="1571"/>
                </a:moveTo>
                <a:lnTo>
                  <a:pt x="1856" y="1571"/>
                </a:lnTo>
                <a:lnTo>
                  <a:pt x="1859" y="1576"/>
                </a:lnTo>
                <a:lnTo>
                  <a:pt x="1865" y="1579"/>
                </a:lnTo>
                <a:lnTo>
                  <a:pt x="1870" y="1581"/>
                </a:lnTo>
                <a:lnTo>
                  <a:pt x="1873" y="1581"/>
                </a:lnTo>
                <a:lnTo>
                  <a:pt x="1875" y="1580"/>
                </a:lnTo>
                <a:lnTo>
                  <a:pt x="1875" y="1580"/>
                </a:lnTo>
                <a:lnTo>
                  <a:pt x="1883" y="1568"/>
                </a:lnTo>
                <a:lnTo>
                  <a:pt x="1891" y="1553"/>
                </a:lnTo>
                <a:lnTo>
                  <a:pt x="1896" y="1546"/>
                </a:lnTo>
                <a:lnTo>
                  <a:pt x="1899" y="1537"/>
                </a:lnTo>
                <a:lnTo>
                  <a:pt x="1900" y="1529"/>
                </a:lnTo>
                <a:lnTo>
                  <a:pt x="1901" y="1520"/>
                </a:lnTo>
                <a:lnTo>
                  <a:pt x="1901" y="1520"/>
                </a:lnTo>
                <a:lnTo>
                  <a:pt x="1887" y="1532"/>
                </a:lnTo>
                <a:lnTo>
                  <a:pt x="1874" y="1545"/>
                </a:lnTo>
                <a:lnTo>
                  <a:pt x="1868" y="1551"/>
                </a:lnTo>
                <a:lnTo>
                  <a:pt x="1864" y="1557"/>
                </a:lnTo>
                <a:lnTo>
                  <a:pt x="1859" y="1564"/>
                </a:lnTo>
                <a:lnTo>
                  <a:pt x="1856" y="1571"/>
                </a:lnTo>
                <a:lnTo>
                  <a:pt x="1856" y="1571"/>
                </a:lnTo>
                <a:close/>
                <a:moveTo>
                  <a:pt x="2102" y="1535"/>
                </a:moveTo>
                <a:lnTo>
                  <a:pt x="2102" y="1535"/>
                </a:lnTo>
                <a:lnTo>
                  <a:pt x="2099" y="1533"/>
                </a:lnTo>
                <a:lnTo>
                  <a:pt x="2098" y="1531"/>
                </a:lnTo>
                <a:lnTo>
                  <a:pt x="2094" y="1524"/>
                </a:lnTo>
                <a:lnTo>
                  <a:pt x="2094" y="1524"/>
                </a:lnTo>
                <a:lnTo>
                  <a:pt x="2093" y="1526"/>
                </a:lnTo>
                <a:lnTo>
                  <a:pt x="2093" y="1529"/>
                </a:lnTo>
                <a:lnTo>
                  <a:pt x="2095" y="1533"/>
                </a:lnTo>
                <a:lnTo>
                  <a:pt x="2097" y="1535"/>
                </a:lnTo>
                <a:lnTo>
                  <a:pt x="2099" y="1536"/>
                </a:lnTo>
                <a:lnTo>
                  <a:pt x="2100" y="1537"/>
                </a:lnTo>
                <a:lnTo>
                  <a:pt x="2102" y="1535"/>
                </a:lnTo>
                <a:lnTo>
                  <a:pt x="2102" y="1535"/>
                </a:lnTo>
                <a:close/>
                <a:moveTo>
                  <a:pt x="2051" y="1539"/>
                </a:moveTo>
                <a:lnTo>
                  <a:pt x="2051" y="1539"/>
                </a:lnTo>
                <a:lnTo>
                  <a:pt x="2054" y="1547"/>
                </a:lnTo>
                <a:lnTo>
                  <a:pt x="2056" y="1554"/>
                </a:lnTo>
                <a:lnTo>
                  <a:pt x="2058" y="1557"/>
                </a:lnTo>
                <a:lnTo>
                  <a:pt x="2061" y="1560"/>
                </a:lnTo>
                <a:lnTo>
                  <a:pt x="2063" y="1562"/>
                </a:lnTo>
                <a:lnTo>
                  <a:pt x="2066" y="1563"/>
                </a:lnTo>
                <a:lnTo>
                  <a:pt x="2066" y="1563"/>
                </a:lnTo>
                <a:lnTo>
                  <a:pt x="2069" y="1562"/>
                </a:lnTo>
                <a:lnTo>
                  <a:pt x="2072" y="1560"/>
                </a:lnTo>
                <a:lnTo>
                  <a:pt x="2077" y="1555"/>
                </a:lnTo>
                <a:lnTo>
                  <a:pt x="2082" y="1551"/>
                </a:lnTo>
                <a:lnTo>
                  <a:pt x="2084" y="1550"/>
                </a:lnTo>
                <a:lnTo>
                  <a:pt x="2087" y="1548"/>
                </a:lnTo>
                <a:lnTo>
                  <a:pt x="2087" y="1548"/>
                </a:lnTo>
                <a:lnTo>
                  <a:pt x="2085" y="1541"/>
                </a:lnTo>
                <a:lnTo>
                  <a:pt x="2082" y="1537"/>
                </a:lnTo>
                <a:lnTo>
                  <a:pt x="2079" y="1534"/>
                </a:lnTo>
                <a:lnTo>
                  <a:pt x="2075" y="1534"/>
                </a:lnTo>
                <a:lnTo>
                  <a:pt x="2069" y="1535"/>
                </a:lnTo>
                <a:lnTo>
                  <a:pt x="2064" y="1536"/>
                </a:lnTo>
                <a:lnTo>
                  <a:pt x="2051" y="1539"/>
                </a:lnTo>
                <a:lnTo>
                  <a:pt x="2051" y="1539"/>
                </a:lnTo>
                <a:close/>
                <a:moveTo>
                  <a:pt x="2040" y="1576"/>
                </a:moveTo>
                <a:lnTo>
                  <a:pt x="2040" y="1576"/>
                </a:lnTo>
                <a:lnTo>
                  <a:pt x="2041" y="1570"/>
                </a:lnTo>
                <a:lnTo>
                  <a:pt x="2041" y="1564"/>
                </a:lnTo>
                <a:lnTo>
                  <a:pt x="2039" y="1559"/>
                </a:lnTo>
                <a:lnTo>
                  <a:pt x="2037" y="1553"/>
                </a:lnTo>
                <a:lnTo>
                  <a:pt x="2032" y="1542"/>
                </a:lnTo>
                <a:lnTo>
                  <a:pt x="2026" y="1533"/>
                </a:lnTo>
                <a:lnTo>
                  <a:pt x="2026" y="1533"/>
                </a:lnTo>
                <a:lnTo>
                  <a:pt x="2025" y="1546"/>
                </a:lnTo>
                <a:lnTo>
                  <a:pt x="2025" y="1552"/>
                </a:lnTo>
                <a:lnTo>
                  <a:pt x="2026" y="1560"/>
                </a:lnTo>
                <a:lnTo>
                  <a:pt x="2027" y="1566"/>
                </a:lnTo>
                <a:lnTo>
                  <a:pt x="2031" y="1570"/>
                </a:lnTo>
                <a:lnTo>
                  <a:pt x="2035" y="1575"/>
                </a:lnTo>
                <a:lnTo>
                  <a:pt x="2037" y="1576"/>
                </a:lnTo>
                <a:lnTo>
                  <a:pt x="2040" y="1576"/>
                </a:lnTo>
                <a:lnTo>
                  <a:pt x="2040" y="1576"/>
                </a:lnTo>
                <a:close/>
                <a:moveTo>
                  <a:pt x="1954" y="1548"/>
                </a:moveTo>
                <a:lnTo>
                  <a:pt x="1954" y="1548"/>
                </a:lnTo>
                <a:lnTo>
                  <a:pt x="1954" y="1557"/>
                </a:lnTo>
                <a:lnTo>
                  <a:pt x="1951" y="1568"/>
                </a:lnTo>
                <a:lnTo>
                  <a:pt x="1946" y="1589"/>
                </a:lnTo>
                <a:lnTo>
                  <a:pt x="1945" y="1597"/>
                </a:lnTo>
                <a:lnTo>
                  <a:pt x="1945" y="1602"/>
                </a:lnTo>
                <a:lnTo>
                  <a:pt x="1946" y="1607"/>
                </a:lnTo>
                <a:lnTo>
                  <a:pt x="1947" y="1610"/>
                </a:lnTo>
                <a:lnTo>
                  <a:pt x="1950" y="1614"/>
                </a:lnTo>
                <a:lnTo>
                  <a:pt x="1954" y="1617"/>
                </a:lnTo>
                <a:lnTo>
                  <a:pt x="1958" y="1621"/>
                </a:lnTo>
                <a:lnTo>
                  <a:pt x="1958" y="1621"/>
                </a:lnTo>
                <a:lnTo>
                  <a:pt x="1961" y="1616"/>
                </a:lnTo>
                <a:lnTo>
                  <a:pt x="1963" y="1613"/>
                </a:lnTo>
                <a:lnTo>
                  <a:pt x="1966" y="1605"/>
                </a:lnTo>
                <a:lnTo>
                  <a:pt x="1966" y="1596"/>
                </a:lnTo>
                <a:lnTo>
                  <a:pt x="1965" y="1586"/>
                </a:lnTo>
                <a:lnTo>
                  <a:pt x="1963" y="1578"/>
                </a:lnTo>
                <a:lnTo>
                  <a:pt x="1960" y="1568"/>
                </a:lnTo>
                <a:lnTo>
                  <a:pt x="1954" y="1548"/>
                </a:lnTo>
                <a:lnTo>
                  <a:pt x="1954" y="1548"/>
                </a:lnTo>
                <a:close/>
                <a:moveTo>
                  <a:pt x="1901" y="1586"/>
                </a:moveTo>
                <a:lnTo>
                  <a:pt x="1901" y="1586"/>
                </a:lnTo>
                <a:lnTo>
                  <a:pt x="1906" y="1590"/>
                </a:lnTo>
                <a:lnTo>
                  <a:pt x="1912" y="1592"/>
                </a:lnTo>
                <a:lnTo>
                  <a:pt x="1926" y="1595"/>
                </a:lnTo>
                <a:lnTo>
                  <a:pt x="1926" y="1595"/>
                </a:lnTo>
                <a:lnTo>
                  <a:pt x="1928" y="1586"/>
                </a:lnTo>
                <a:lnTo>
                  <a:pt x="1928" y="1578"/>
                </a:lnTo>
                <a:lnTo>
                  <a:pt x="1929" y="1570"/>
                </a:lnTo>
                <a:lnTo>
                  <a:pt x="1932" y="1561"/>
                </a:lnTo>
                <a:lnTo>
                  <a:pt x="1932" y="1561"/>
                </a:lnTo>
                <a:lnTo>
                  <a:pt x="1930" y="1560"/>
                </a:lnTo>
                <a:lnTo>
                  <a:pt x="1928" y="1559"/>
                </a:lnTo>
                <a:lnTo>
                  <a:pt x="1926" y="1555"/>
                </a:lnTo>
                <a:lnTo>
                  <a:pt x="1922" y="1552"/>
                </a:lnTo>
                <a:lnTo>
                  <a:pt x="1920" y="1551"/>
                </a:lnTo>
                <a:lnTo>
                  <a:pt x="1917" y="1550"/>
                </a:lnTo>
                <a:lnTo>
                  <a:pt x="1917" y="1550"/>
                </a:lnTo>
                <a:lnTo>
                  <a:pt x="1916" y="1555"/>
                </a:lnTo>
                <a:lnTo>
                  <a:pt x="1913" y="1560"/>
                </a:lnTo>
                <a:lnTo>
                  <a:pt x="1908" y="1567"/>
                </a:lnTo>
                <a:lnTo>
                  <a:pt x="1904" y="1570"/>
                </a:lnTo>
                <a:lnTo>
                  <a:pt x="1902" y="1575"/>
                </a:lnTo>
                <a:lnTo>
                  <a:pt x="1901" y="1580"/>
                </a:lnTo>
                <a:lnTo>
                  <a:pt x="1901" y="1586"/>
                </a:lnTo>
                <a:lnTo>
                  <a:pt x="1901" y="1586"/>
                </a:lnTo>
                <a:close/>
                <a:moveTo>
                  <a:pt x="1374" y="1616"/>
                </a:moveTo>
                <a:lnTo>
                  <a:pt x="1374" y="1616"/>
                </a:lnTo>
                <a:lnTo>
                  <a:pt x="1383" y="1620"/>
                </a:lnTo>
                <a:lnTo>
                  <a:pt x="1392" y="1622"/>
                </a:lnTo>
                <a:lnTo>
                  <a:pt x="1401" y="1623"/>
                </a:lnTo>
                <a:lnTo>
                  <a:pt x="1410" y="1623"/>
                </a:lnTo>
                <a:lnTo>
                  <a:pt x="1418" y="1622"/>
                </a:lnTo>
                <a:lnTo>
                  <a:pt x="1426" y="1619"/>
                </a:lnTo>
                <a:lnTo>
                  <a:pt x="1433" y="1615"/>
                </a:lnTo>
                <a:lnTo>
                  <a:pt x="1440" y="1612"/>
                </a:lnTo>
                <a:lnTo>
                  <a:pt x="1452" y="1602"/>
                </a:lnTo>
                <a:lnTo>
                  <a:pt x="1464" y="1591"/>
                </a:lnTo>
                <a:lnTo>
                  <a:pt x="1475" y="1579"/>
                </a:lnTo>
                <a:lnTo>
                  <a:pt x="1485" y="1567"/>
                </a:lnTo>
                <a:lnTo>
                  <a:pt x="1485" y="1567"/>
                </a:lnTo>
                <a:lnTo>
                  <a:pt x="1484" y="1565"/>
                </a:lnTo>
                <a:lnTo>
                  <a:pt x="1482" y="1563"/>
                </a:lnTo>
                <a:lnTo>
                  <a:pt x="1484" y="1559"/>
                </a:lnTo>
                <a:lnTo>
                  <a:pt x="1484" y="1554"/>
                </a:lnTo>
                <a:lnTo>
                  <a:pt x="1482" y="1553"/>
                </a:lnTo>
                <a:lnTo>
                  <a:pt x="1480" y="1552"/>
                </a:lnTo>
                <a:lnTo>
                  <a:pt x="1480" y="1552"/>
                </a:lnTo>
                <a:lnTo>
                  <a:pt x="1469" y="1564"/>
                </a:lnTo>
                <a:lnTo>
                  <a:pt x="1457" y="1575"/>
                </a:lnTo>
                <a:lnTo>
                  <a:pt x="1433" y="1595"/>
                </a:lnTo>
                <a:lnTo>
                  <a:pt x="1433" y="1595"/>
                </a:lnTo>
                <a:lnTo>
                  <a:pt x="1412" y="1599"/>
                </a:lnTo>
                <a:lnTo>
                  <a:pt x="1392" y="1604"/>
                </a:lnTo>
                <a:lnTo>
                  <a:pt x="1384" y="1604"/>
                </a:lnTo>
                <a:lnTo>
                  <a:pt x="1375" y="1604"/>
                </a:lnTo>
                <a:lnTo>
                  <a:pt x="1368" y="1602"/>
                </a:lnTo>
                <a:lnTo>
                  <a:pt x="1361" y="1599"/>
                </a:lnTo>
                <a:lnTo>
                  <a:pt x="1361" y="1599"/>
                </a:lnTo>
                <a:lnTo>
                  <a:pt x="1364" y="1600"/>
                </a:lnTo>
                <a:lnTo>
                  <a:pt x="1366" y="1602"/>
                </a:lnTo>
                <a:lnTo>
                  <a:pt x="1368" y="1607"/>
                </a:lnTo>
                <a:lnTo>
                  <a:pt x="1371" y="1612"/>
                </a:lnTo>
                <a:lnTo>
                  <a:pt x="1374" y="1616"/>
                </a:lnTo>
                <a:lnTo>
                  <a:pt x="1374" y="1616"/>
                </a:lnTo>
                <a:close/>
                <a:moveTo>
                  <a:pt x="1977" y="1561"/>
                </a:moveTo>
                <a:lnTo>
                  <a:pt x="1977" y="1561"/>
                </a:lnTo>
                <a:lnTo>
                  <a:pt x="1979" y="1564"/>
                </a:lnTo>
                <a:lnTo>
                  <a:pt x="1980" y="1568"/>
                </a:lnTo>
                <a:lnTo>
                  <a:pt x="1981" y="1572"/>
                </a:lnTo>
                <a:lnTo>
                  <a:pt x="1984" y="1576"/>
                </a:lnTo>
                <a:lnTo>
                  <a:pt x="1984" y="1576"/>
                </a:lnTo>
                <a:lnTo>
                  <a:pt x="1992" y="1576"/>
                </a:lnTo>
                <a:lnTo>
                  <a:pt x="1999" y="1575"/>
                </a:lnTo>
                <a:lnTo>
                  <a:pt x="2011" y="1569"/>
                </a:lnTo>
                <a:lnTo>
                  <a:pt x="2011" y="1569"/>
                </a:lnTo>
                <a:lnTo>
                  <a:pt x="2011" y="1564"/>
                </a:lnTo>
                <a:lnTo>
                  <a:pt x="2009" y="1560"/>
                </a:lnTo>
                <a:lnTo>
                  <a:pt x="2005" y="1552"/>
                </a:lnTo>
                <a:lnTo>
                  <a:pt x="2005" y="1552"/>
                </a:lnTo>
                <a:lnTo>
                  <a:pt x="1996" y="1553"/>
                </a:lnTo>
                <a:lnTo>
                  <a:pt x="1989" y="1553"/>
                </a:lnTo>
                <a:lnTo>
                  <a:pt x="1986" y="1554"/>
                </a:lnTo>
                <a:lnTo>
                  <a:pt x="1982" y="1555"/>
                </a:lnTo>
                <a:lnTo>
                  <a:pt x="1979" y="1557"/>
                </a:lnTo>
                <a:lnTo>
                  <a:pt x="1977" y="1561"/>
                </a:lnTo>
                <a:lnTo>
                  <a:pt x="1977" y="1561"/>
                </a:lnTo>
                <a:close/>
                <a:moveTo>
                  <a:pt x="1476" y="1627"/>
                </a:moveTo>
                <a:lnTo>
                  <a:pt x="1476" y="1627"/>
                </a:lnTo>
                <a:lnTo>
                  <a:pt x="1474" y="1626"/>
                </a:lnTo>
                <a:lnTo>
                  <a:pt x="1473" y="1624"/>
                </a:lnTo>
                <a:lnTo>
                  <a:pt x="1472" y="1619"/>
                </a:lnTo>
                <a:lnTo>
                  <a:pt x="1471" y="1614"/>
                </a:lnTo>
                <a:lnTo>
                  <a:pt x="1470" y="1613"/>
                </a:lnTo>
                <a:lnTo>
                  <a:pt x="1467" y="1612"/>
                </a:lnTo>
                <a:lnTo>
                  <a:pt x="1467" y="1612"/>
                </a:lnTo>
                <a:lnTo>
                  <a:pt x="1463" y="1616"/>
                </a:lnTo>
                <a:lnTo>
                  <a:pt x="1460" y="1621"/>
                </a:lnTo>
                <a:lnTo>
                  <a:pt x="1460" y="1625"/>
                </a:lnTo>
                <a:lnTo>
                  <a:pt x="1461" y="1629"/>
                </a:lnTo>
                <a:lnTo>
                  <a:pt x="1463" y="1631"/>
                </a:lnTo>
                <a:lnTo>
                  <a:pt x="1466" y="1632"/>
                </a:lnTo>
                <a:lnTo>
                  <a:pt x="1471" y="1631"/>
                </a:lnTo>
                <a:lnTo>
                  <a:pt x="1476" y="1627"/>
                </a:lnTo>
                <a:lnTo>
                  <a:pt x="1476" y="1627"/>
                </a:lnTo>
                <a:close/>
                <a:moveTo>
                  <a:pt x="1151" y="2298"/>
                </a:moveTo>
                <a:lnTo>
                  <a:pt x="1151" y="2298"/>
                </a:lnTo>
                <a:lnTo>
                  <a:pt x="1153" y="2298"/>
                </a:lnTo>
                <a:lnTo>
                  <a:pt x="1153" y="2301"/>
                </a:lnTo>
                <a:lnTo>
                  <a:pt x="1153" y="2301"/>
                </a:lnTo>
                <a:lnTo>
                  <a:pt x="1147" y="2297"/>
                </a:lnTo>
                <a:lnTo>
                  <a:pt x="1142" y="2297"/>
                </a:lnTo>
                <a:lnTo>
                  <a:pt x="1137" y="2297"/>
                </a:lnTo>
                <a:lnTo>
                  <a:pt x="1131" y="2297"/>
                </a:lnTo>
                <a:lnTo>
                  <a:pt x="1119" y="2299"/>
                </a:lnTo>
                <a:lnTo>
                  <a:pt x="1107" y="2303"/>
                </a:lnTo>
                <a:lnTo>
                  <a:pt x="1107" y="2303"/>
                </a:lnTo>
                <a:lnTo>
                  <a:pt x="1094" y="2303"/>
                </a:lnTo>
                <a:lnTo>
                  <a:pt x="1082" y="2304"/>
                </a:lnTo>
                <a:lnTo>
                  <a:pt x="1058" y="2303"/>
                </a:lnTo>
                <a:lnTo>
                  <a:pt x="1035" y="2303"/>
                </a:lnTo>
                <a:lnTo>
                  <a:pt x="1012" y="2303"/>
                </a:lnTo>
                <a:lnTo>
                  <a:pt x="1012" y="2303"/>
                </a:lnTo>
                <a:lnTo>
                  <a:pt x="886" y="2307"/>
                </a:lnTo>
                <a:lnTo>
                  <a:pt x="760" y="2310"/>
                </a:lnTo>
                <a:lnTo>
                  <a:pt x="760" y="2310"/>
                </a:lnTo>
                <a:lnTo>
                  <a:pt x="714" y="2311"/>
                </a:lnTo>
                <a:lnTo>
                  <a:pt x="669" y="2311"/>
                </a:lnTo>
                <a:lnTo>
                  <a:pt x="625" y="2309"/>
                </a:lnTo>
                <a:lnTo>
                  <a:pt x="586" y="2306"/>
                </a:lnTo>
                <a:lnTo>
                  <a:pt x="586" y="2306"/>
                </a:lnTo>
                <a:lnTo>
                  <a:pt x="588" y="2309"/>
                </a:lnTo>
                <a:lnTo>
                  <a:pt x="592" y="2311"/>
                </a:lnTo>
                <a:lnTo>
                  <a:pt x="600" y="2314"/>
                </a:lnTo>
                <a:lnTo>
                  <a:pt x="612" y="2318"/>
                </a:lnTo>
                <a:lnTo>
                  <a:pt x="624" y="2319"/>
                </a:lnTo>
                <a:lnTo>
                  <a:pt x="643" y="2322"/>
                </a:lnTo>
                <a:lnTo>
                  <a:pt x="645" y="2322"/>
                </a:lnTo>
                <a:lnTo>
                  <a:pt x="646" y="2323"/>
                </a:lnTo>
                <a:lnTo>
                  <a:pt x="645" y="2324"/>
                </a:lnTo>
                <a:lnTo>
                  <a:pt x="643" y="2325"/>
                </a:lnTo>
                <a:lnTo>
                  <a:pt x="643" y="2325"/>
                </a:lnTo>
                <a:lnTo>
                  <a:pt x="665" y="2326"/>
                </a:lnTo>
                <a:lnTo>
                  <a:pt x="689" y="2329"/>
                </a:lnTo>
                <a:lnTo>
                  <a:pt x="738" y="2336"/>
                </a:lnTo>
                <a:lnTo>
                  <a:pt x="738" y="2336"/>
                </a:lnTo>
                <a:lnTo>
                  <a:pt x="735" y="2338"/>
                </a:lnTo>
                <a:lnTo>
                  <a:pt x="730" y="2339"/>
                </a:lnTo>
                <a:lnTo>
                  <a:pt x="720" y="2338"/>
                </a:lnTo>
                <a:lnTo>
                  <a:pt x="712" y="2337"/>
                </a:lnTo>
                <a:lnTo>
                  <a:pt x="707" y="2338"/>
                </a:lnTo>
                <a:lnTo>
                  <a:pt x="705" y="2340"/>
                </a:lnTo>
                <a:lnTo>
                  <a:pt x="705" y="2340"/>
                </a:lnTo>
                <a:lnTo>
                  <a:pt x="709" y="2342"/>
                </a:lnTo>
                <a:lnTo>
                  <a:pt x="715" y="2344"/>
                </a:lnTo>
                <a:lnTo>
                  <a:pt x="721" y="2344"/>
                </a:lnTo>
                <a:lnTo>
                  <a:pt x="723" y="2344"/>
                </a:lnTo>
                <a:lnTo>
                  <a:pt x="727" y="2342"/>
                </a:lnTo>
                <a:lnTo>
                  <a:pt x="727" y="2342"/>
                </a:lnTo>
                <a:lnTo>
                  <a:pt x="727" y="2347"/>
                </a:lnTo>
                <a:lnTo>
                  <a:pt x="729" y="2349"/>
                </a:lnTo>
                <a:lnTo>
                  <a:pt x="729" y="2349"/>
                </a:lnTo>
                <a:lnTo>
                  <a:pt x="750" y="2352"/>
                </a:lnTo>
                <a:lnTo>
                  <a:pt x="771" y="2353"/>
                </a:lnTo>
                <a:lnTo>
                  <a:pt x="793" y="2354"/>
                </a:lnTo>
                <a:lnTo>
                  <a:pt x="813" y="2355"/>
                </a:lnTo>
                <a:lnTo>
                  <a:pt x="855" y="2354"/>
                </a:lnTo>
                <a:lnTo>
                  <a:pt x="898" y="2353"/>
                </a:lnTo>
                <a:lnTo>
                  <a:pt x="898" y="2353"/>
                </a:lnTo>
                <a:lnTo>
                  <a:pt x="897" y="2355"/>
                </a:lnTo>
                <a:lnTo>
                  <a:pt x="897" y="2356"/>
                </a:lnTo>
                <a:lnTo>
                  <a:pt x="898" y="2356"/>
                </a:lnTo>
                <a:lnTo>
                  <a:pt x="901" y="2357"/>
                </a:lnTo>
                <a:lnTo>
                  <a:pt x="906" y="2357"/>
                </a:lnTo>
                <a:lnTo>
                  <a:pt x="911" y="2355"/>
                </a:lnTo>
                <a:lnTo>
                  <a:pt x="911" y="2355"/>
                </a:lnTo>
                <a:lnTo>
                  <a:pt x="907" y="2354"/>
                </a:lnTo>
                <a:lnTo>
                  <a:pt x="907" y="2353"/>
                </a:lnTo>
                <a:lnTo>
                  <a:pt x="909" y="2352"/>
                </a:lnTo>
                <a:lnTo>
                  <a:pt x="913" y="2351"/>
                </a:lnTo>
                <a:lnTo>
                  <a:pt x="919" y="2350"/>
                </a:lnTo>
                <a:lnTo>
                  <a:pt x="934" y="2348"/>
                </a:lnTo>
                <a:lnTo>
                  <a:pt x="947" y="2344"/>
                </a:lnTo>
                <a:lnTo>
                  <a:pt x="947" y="2344"/>
                </a:lnTo>
                <a:lnTo>
                  <a:pt x="945" y="2349"/>
                </a:lnTo>
                <a:lnTo>
                  <a:pt x="945" y="2350"/>
                </a:lnTo>
                <a:lnTo>
                  <a:pt x="947" y="2351"/>
                </a:lnTo>
                <a:lnTo>
                  <a:pt x="947" y="2351"/>
                </a:lnTo>
                <a:lnTo>
                  <a:pt x="948" y="2350"/>
                </a:lnTo>
                <a:lnTo>
                  <a:pt x="950" y="2349"/>
                </a:lnTo>
                <a:lnTo>
                  <a:pt x="956" y="2350"/>
                </a:lnTo>
                <a:lnTo>
                  <a:pt x="960" y="2351"/>
                </a:lnTo>
                <a:lnTo>
                  <a:pt x="963" y="2352"/>
                </a:lnTo>
                <a:lnTo>
                  <a:pt x="966" y="2351"/>
                </a:lnTo>
                <a:lnTo>
                  <a:pt x="966" y="2351"/>
                </a:lnTo>
                <a:lnTo>
                  <a:pt x="965" y="2349"/>
                </a:lnTo>
                <a:lnTo>
                  <a:pt x="966" y="2347"/>
                </a:lnTo>
                <a:lnTo>
                  <a:pt x="967" y="2346"/>
                </a:lnTo>
                <a:lnTo>
                  <a:pt x="970" y="2344"/>
                </a:lnTo>
                <a:lnTo>
                  <a:pt x="975" y="2343"/>
                </a:lnTo>
                <a:lnTo>
                  <a:pt x="981" y="2342"/>
                </a:lnTo>
                <a:lnTo>
                  <a:pt x="996" y="2342"/>
                </a:lnTo>
                <a:lnTo>
                  <a:pt x="1004" y="2342"/>
                </a:lnTo>
                <a:lnTo>
                  <a:pt x="1008" y="2340"/>
                </a:lnTo>
                <a:lnTo>
                  <a:pt x="1008" y="2340"/>
                </a:lnTo>
                <a:lnTo>
                  <a:pt x="1005" y="2340"/>
                </a:lnTo>
                <a:lnTo>
                  <a:pt x="1003" y="2339"/>
                </a:lnTo>
                <a:lnTo>
                  <a:pt x="1002" y="2338"/>
                </a:lnTo>
                <a:lnTo>
                  <a:pt x="1002" y="2338"/>
                </a:lnTo>
                <a:lnTo>
                  <a:pt x="1006" y="2339"/>
                </a:lnTo>
                <a:lnTo>
                  <a:pt x="1008" y="2338"/>
                </a:lnTo>
                <a:lnTo>
                  <a:pt x="1015" y="2337"/>
                </a:lnTo>
                <a:lnTo>
                  <a:pt x="1017" y="2337"/>
                </a:lnTo>
                <a:lnTo>
                  <a:pt x="1019" y="2337"/>
                </a:lnTo>
                <a:lnTo>
                  <a:pt x="1020" y="2338"/>
                </a:lnTo>
                <a:lnTo>
                  <a:pt x="1021" y="2340"/>
                </a:lnTo>
                <a:lnTo>
                  <a:pt x="1021" y="2340"/>
                </a:lnTo>
                <a:lnTo>
                  <a:pt x="1018" y="2340"/>
                </a:lnTo>
                <a:lnTo>
                  <a:pt x="1015" y="2340"/>
                </a:lnTo>
                <a:lnTo>
                  <a:pt x="1011" y="2340"/>
                </a:lnTo>
                <a:lnTo>
                  <a:pt x="1011" y="2341"/>
                </a:lnTo>
                <a:lnTo>
                  <a:pt x="1010" y="2342"/>
                </a:lnTo>
                <a:lnTo>
                  <a:pt x="1010" y="2342"/>
                </a:lnTo>
                <a:lnTo>
                  <a:pt x="1025" y="2341"/>
                </a:lnTo>
                <a:lnTo>
                  <a:pt x="1033" y="2340"/>
                </a:lnTo>
                <a:lnTo>
                  <a:pt x="1038" y="2338"/>
                </a:lnTo>
                <a:lnTo>
                  <a:pt x="1038" y="2338"/>
                </a:lnTo>
                <a:lnTo>
                  <a:pt x="1032" y="2338"/>
                </a:lnTo>
                <a:lnTo>
                  <a:pt x="1030" y="2337"/>
                </a:lnTo>
                <a:lnTo>
                  <a:pt x="1030" y="2336"/>
                </a:lnTo>
                <a:lnTo>
                  <a:pt x="1030" y="2334"/>
                </a:lnTo>
                <a:lnTo>
                  <a:pt x="1030" y="2334"/>
                </a:lnTo>
                <a:lnTo>
                  <a:pt x="1027" y="2336"/>
                </a:lnTo>
                <a:lnTo>
                  <a:pt x="1025" y="2337"/>
                </a:lnTo>
                <a:lnTo>
                  <a:pt x="1022" y="2337"/>
                </a:lnTo>
                <a:lnTo>
                  <a:pt x="1020" y="2336"/>
                </a:lnTo>
                <a:lnTo>
                  <a:pt x="1013" y="2334"/>
                </a:lnTo>
                <a:lnTo>
                  <a:pt x="1008" y="2329"/>
                </a:lnTo>
                <a:lnTo>
                  <a:pt x="1008" y="2329"/>
                </a:lnTo>
                <a:lnTo>
                  <a:pt x="1027" y="2328"/>
                </a:lnTo>
                <a:lnTo>
                  <a:pt x="1047" y="2327"/>
                </a:lnTo>
                <a:lnTo>
                  <a:pt x="1083" y="2323"/>
                </a:lnTo>
                <a:lnTo>
                  <a:pt x="1119" y="2319"/>
                </a:lnTo>
                <a:lnTo>
                  <a:pt x="1155" y="2314"/>
                </a:lnTo>
                <a:lnTo>
                  <a:pt x="1155" y="2314"/>
                </a:lnTo>
                <a:lnTo>
                  <a:pt x="1152" y="2314"/>
                </a:lnTo>
                <a:lnTo>
                  <a:pt x="1148" y="2316"/>
                </a:lnTo>
                <a:lnTo>
                  <a:pt x="1145" y="2314"/>
                </a:lnTo>
                <a:lnTo>
                  <a:pt x="1145" y="2314"/>
                </a:lnTo>
                <a:lnTo>
                  <a:pt x="1144" y="2312"/>
                </a:lnTo>
                <a:lnTo>
                  <a:pt x="1144" y="2312"/>
                </a:lnTo>
                <a:lnTo>
                  <a:pt x="1155" y="2310"/>
                </a:lnTo>
                <a:lnTo>
                  <a:pt x="1166" y="2307"/>
                </a:lnTo>
                <a:lnTo>
                  <a:pt x="1188" y="2304"/>
                </a:lnTo>
                <a:lnTo>
                  <a:pt x="1199" y="2301"/>
                </a:lnTo>
                <a:lnTo>
                  <a:pt x="1209" y="2297"/>
                </a:lnTo>
                <a:lnTo>
                  <a:pt x="1218" y="2293"/>
                </a:lnTo>
                <a:lnTo>
                  <a:pt x="1222" y="2291"/>
                </a:lnTo>
                <a:lnTo>
                  <a:pt x="1225" y="2288"/>
                </a:lnTo>
                <a:lnTo>
                  <a:pt x="1225" y="2288"/>
                </a:lnTo>
                <a:lnTo>
                  <a:pt x="1233" y="2291"/>
                </a:lnTo>
                <a:lnTo>
                  <a:pt x="1236" y="2292"/>
                </a:lnTo>
                <a:lnTo>
                  <a:pt x="1237" y="2292"/>
                </a:lnTo>
                <a:lnTo>
                  <a:pt x="1238" y="2292"/>
                </a:lnTo>
                <a:lnTo>
                  <a:pt x="1238" y="2292"/>
                </a:lnTo>
                <a:lnTo>
                  <a:pt x="1230" y="2285"/>
                </a:lnTo>
                <a:lnTo>
                  <a:pt x="1224" y="2282"/>
                </a:lnTo>
                <a:lnTo>
                  <a:pt x="1219" y="2281"/>
                </a:lnTo>
                <a:lnTo>
                  <a:pt x="1219" y="2281"/>
                </a:lnTo>
                <a:lnTo>
                  <a:pt x="1217" y="2285"/>
                </a:lnTo>
                <a:lnTo>
                  <a:pt x="1215" y="2289"/>
                </a:lnTo>
                <a:lnTo>
                  <a:pt x="1213" y="2291"/>
                </a:lnTo>
                <a:lnTo>
                  <a:pt x="1208" y="2293"/>
                </a:lnTo>
                <a:lnTo>
                  <a:pt x="1200" y="2296"/>
                </a:lnTo>
                <a:lnTo>
                  <a:pt x="1190" y="2298"/>
                </a:lnTo>
                <a:lnTo>
                  <a:pt x="1179" y="2299"/>
                </a:lnTo>
                <a:lnTo>
                  <a:pt x="1170" y="2298"/>
                </a:lnTo>
                <a:lnTo>
                  <a:pt x="1151" y="2298"/>
                </a:lnTo>
                <a:lnTo>
                  <a:pt x="1151" y="2298"/>
                </a:lnTo>
                <a:close/>
                <a:moveTo>
                  <a:pt x="1213" y="2355"/>
                </a:moveTo>
                <a:lnTo>
                  <a:pt x="1213" y="2355"/>
                </a:lnTo>
                <a:lnTo>
                  <a:pt x="1205" y="2358"/>
                </a:lnTo>
                <a:lnTo>
                  <a:pt x="1197" y="2361"/>
                </a:lnTo>
                <a:lnTo>
                  <a:pt x="1178" y="2364"/>
                </a:lnTo>
                <a:lnTo>
                  <a:pt x="1159" y="2366"/>
                </a:lnTo>
                <a:lnTo>
                  <a:pt x="1151" y="2368"/>
                </a:lnTo>
                <a:lnTo>
                  <a:pt x="1142" y="2370"/>
                </a:lnTo>
                <a:lnTo>
                  <a:pt x="1142" y="2370"/>
                </a:lnTo>
                <a:lnTo>
                  <a:pt x="1197" y="2384"/>
                </a:lnTo>
                <a:lnTo>
                  <a:pt x="1250" y="2398"/>
                </a:lnTo>
                <a:lnTo>
                  <a:pt x="1305" y="2412"/>
                </a:lnTo>
                <a:lnTo>
                  <a:pt x="1333" y="2418"/>
                </a:lnTo>
                <a:lnTo>
                  <a:pt x="1361" y="2424"/>
                </a:lnTo>
                <a:lnTo>
                  <a:pt x="1361" y="2424"/>
                </a:lnTo>
                <a:lnTo>
                  <a:pt x="1354" y="2400"/>
                </a:lnTo>
                <a:lnTo>
                  <a:pt x="1349" y="2377"/>
                </a:lnTo>
                <a:lnTo>
                  <a:pt x="1349" y="2377"/>
                </a:lnTo>
                <a:lnTo>
                  <a:pt x="1316" y="2367"/>
                </a:lnTo>
                <a:lnTo>
                  <a:pt x="1299" y="2363"/>
                </a:lnTo>
                <a:lnTo>
                  <a:pt x="1282" y="2358"/>
                </a:lnTo>
                <a:lnTo>
                  <a:pt x="1265" y="2355"/>
                </a:lnTo>
                <a:lnTo>
                  <a:pt x="1247" y="2353"/>
                </a:lnTo>
                <a:lnTo>
                  <a:pt x="1230" y="2353"/>
                </a:lnTo>
                <a:lnTo>
                  <a:pt x="1213" y="2355"/>
                </a:lnTo>
                <a:lnTo>
                  <a:pt x="1213" y="2355"/>
                </a:lnTo>
                <a:close/>
                <a:moveTo>
                  <a:pt x="652" y="2381"/>
                </a:moveTo>
                <a:lnTo>
                  <a:pt x="652" y="2381"/>
                </a:lnTo>
                <a:lnTo>
                  <a:pt x="655" y="2380"/>
                </a:lnTo>
                <a:lnTo>
                  <a:pt x="655" y="2380"/>
                </a:lnTo>
                <a:lnTo>
                  <a:pt x="654" y="2379"/>
                </a:lnTo>
                <a:lnTo>
                  <a:pt x="654" y="2379"/>
                </a:lnTo>
                <a:lnTo>
                  <a:pt x="641" y="2376"/>
                </a:lnTo>
                <a:lnTo>
                  <a:pt x="626" y="2373"/>
                </a:lnTo>
                <a:lnTo>
                  <a:pt x="596" y="2369"/>
                </a:lnTo>
                <a:lnTo>
                  <a:pt x="580" y="2367"/>
                </a:lnTo>
                <a:lnTo>
                  <a:pt x="565" y="2364"/>
                </a:lnTo>
                <a:lnTo>
                  <a:pt x="551" y="2359"/>
                </a:lnTo>
                <a:lnTo>
                  <a:pt x="539" y="2353"/>
                </a:lnTo>
                <a:lnTo>
                  <a:pt x="539" y="2353"/>
                </a:lnTo>
                <a:lnTo>
                  <a:pt x="500" y="2359"/>
                </a:lnTo>
                <a:lnTo>
                  <a:pt x="460" y="2366"/>
                </a:lnTo>
                <a:lnTo>
                  <a:pt x="421" y="2373"/>
                </a:lnTo>
                <a:lnTo>
                  <a:pt x="402" y="2378"/>
                </a:lnTo>
                <a:lnTo>
                  <a:pt x="384" y="2383"/>
                </a:lnTo>
                <a:lnTo>
                  <a:pt x="384" y="2383"/>
                </a:lnTo>
                <a:lnTo>
                  <a:pt x="384" y="2387"/>
                </a:lnTo>
                <a:lnTo>
                  <a:pt x="383" y="2393"/>
                </a:lnTo>
                <a:lnTo>
                  <a:pt x="380" y="2402"/>
                </a:lnTo>
                <a:lnTo>
                  <a:pt x="374" y="2412"/>
                </a:lnTo>
                <a:lnTo>
                  <a:pt x="372" y="2417"/>
                </a:lnTo>
                <a:lnTo>
                  <a:pt x="371" y="2424"/>
                </a:lnTo>
                <a:lnTo>
                  <a:pt x="371" y="2424"/>
                </a:lnTo>
                <a:lnTo>
                  <a:pt x="442" y="2414"/>
                </a:lnTo>
                <a:lnTo>
                  <a:pt x="513" y="2404"/>
                </a:lnTo>
                <a:lnTo>
                  <a:pt x="583" y="2393"/>
                </a:lnTo>
                <a:lnTo>
                  <a:pt x="652" y="2381"/>
                </a:lnTo>
                <a:lnTo>
                  <a:pt x="652" y="2381"/>
                </a:lnTo>
                <a:close/>
                <a:moveTo>
                  <a:pt x="826" y="2377"/>
                </a:moveTo>
                <a:lnTo>
                  <a:pt x="826" y="2377"/>
                </a:lnTo>
                <a:lnTo>
                  <a:pt x="826" y="2402"/>
                </a:lnTo>
                <a:lnTo>
                  <a:pt x="826" y="2402"/>
                </a:lnTo>
                <a:lnTo>
                  <a:pt x="833" y="2405"/>
                </a:lnTo>
                <a:lnTo>
                  <a:pt x="839" y="2408"/>
                </a:lnTo>
                <a:lnTo>
                  <a:pt x="846" y="2409"/>
                </a:lnTo>
                <a:lnTo>
                  <a:pt x="854" y="2410"/>
                </a:lnTo>
                <a:lnTo>
                  <a:pt x="869" y="2411"/>
                </a:lnTo>
                <a:lnTo>
                  <a:pt x="876" y="2412"/>
                </a:lnTo>
                <a:lnTo>
                  <a:pt x="883" y="2415"/>
                </a:lnTo>
                <a:lnTo>
                  <a:pt x="883" y="2415"/>
                </a:lnTo>
                <a:lnTo>
                  <a:pt x="883" y="2403"/>
                </a:lnTo>
                <a:lnTo>
                  <a:pt x="883" y="2393"/>
                </a:lnTo>
                <a:lnTo>
                  <a:pt x="881" y="2383"/>
                </a:lnTo>
                <a:lnTo>
                  <a:pt x="876" y="2374"/>
                </a:lnTo>
                <a:lnTo>
                  <a:pt x="876" y="2374"/>
                </a:lnTo>
                <a:lnTo>
                  <a:pt x="868" y="2376"/>
                </a:lnTo>
                <a:lnTo>
                  <a:pt x="854" y="2377"/>
                </a:lnTo>
                <a:lnTo>
                  <a:pt x="826" y="2377"/>
                </a:lnTo>
                <a:lnTo>
                  <a:pt x="826" y="2377"/>
                </a:lnTo>
                <a:close/>
                <a:moveTo>
                  <a:pt x="900" y="2415"/>
                </a:moveTo>
                <a:lnTo>
                  <a:pt x="900" y="2415"/>
                </a:lnTo>
                <a:lnTo>
                  <a:pt x="926" y="2416"/>
                </a:lnTo>
                <a:lnTo>
                  <a:pt x="937" y="2415"/>
                </a:lnTo>
                <a:lnTo>
                  <a:pt x="944" y="2414"/>
                </a:lnTo>
                <a:lnTo>
                  <a:pt x="949" y="2413"/>
                </a:lnTo>
                <a:lnTo>
                  <a:pt x="949" y="2413"/>
                </a:lnTo>
                <a:lnTo>
                  <a:pt x="949" y="2402"/>
                </a:lnTo>
                <a:lnTo>
                  <a:pt x="950" y="2394"/>
                </a:lnTo>
                <a:lnTo>
                  <a:pt x="950" y="2385"/>
                </a:lnTo>
                <a:lnTo>
                  <a:pt x="949" y="2377"/>
                </a:lnTo>
                <a:lnTo>
                  <a:pt x="949" y="2377"/>
                </a:lnTo>
                <a:lnTo>
                  <a:pt x="927" y="2376"/>
                </a:lnTo>
                <a:lnTo>
                  <a:pt x="902" y="2374"/>
                </a:lnTo>
                <a:lnTo>
                  <a:pt x="902" y="2374"/>
                </a:lnTo>
                <a:lnTo>
                  <a:pt x="901" y="2380"/>
                </a:lnTo>
                <a:lnTo>
                  <a:pt x="900" y="2384"/>
                </a:lnTo>
                <a:lnTo>
                  <a:pt x="900" y="2394"/>
                </a:lnTo>
                <a:lnTo>
                  <a:pt x="901" y="2403"/>
                </a:lnTo>
                <a:lnTo>
                  <a:pt x="900" y="2415"/>
                </a:lnTo>
                <a:lnTo>
                  <a:pt x="900" y="2415"/>
                </a:lnTo>
                <a:close/>
                <a:moveTo>
                  <a:pt x="807" y="2433"/>
                </a:moveTo>
                <a:lnTo>
                  <a:pt x="807" y="2433"/>
                </a:lnTo>
                <a:lnTo>
                  <a:pt x="808" y="2448"/>
                </a:lnTo>
                <a:lnTo>
                  <a:pt x="811" y="2463"/>
                </a:lnTo>
                <a:lnTo>
                  <a:pt x="815" y="2478"/>
                </a:lnTo>
                <a:lnTo>
                  <a:pt x="822" y="2491"/>
                </a:lnTo>
                <a:lnTo>
                  <a:pt x="822" y="2491"/>
                </a:lnTo>
                <a:lnTo>
                  <a:pt x="829" y="2494"/>
                </a:lnTo>
                <a:lnTo>
                  <a:pt x="838" y="2498"/>
                </a:lnTo>
                <a:lnTo>
                  <a:pt x="857" y="2503"/>
                </a:lnTo>
                <a:lnTo>
                  <a:pt x="879" y="2506"/>
                </a:lnTo>
                <a:lnTo>
                  <a:pt x="900" y="2506"/>
                </a:lnTo>
                <a:lnTo>
                  <a:pt x="920" y="2505"/>
                </a:lnTo>
                <a:lnTo>
                  <a:pt x="931" y="2504"/>
                </a:lnTo>
                <a:lnTo>
                  <a:pt x="941" y="2501"/>
                </a:lnTo>
                <a:lnTo>
                  <a:pt x="950" y="2499"/>
                </a:lnTo>
                <a:lnTo>
                  <a:pt x="958" y="2494"/>
                </a:lnTo>
                <a:lnTo>
                  <a:pt x="965" y="2490"/>
                </a:lnTo>
                <a:lnTo>
                  <a:pt x="973" y="2485"/>
                </a:lnTo>
                <a:lnTo>
                  <a:pt x="973" y="2485"/>
                </a:lnTo>
                <a:lnTo>
                  <a:pt x="972" y="2478"/>
                </a:lnTo>
                <a:lnTo>
                  <a:pt x="973" y="2472"/>
                </a:lnTo>
                <a:lnTo>
                  <a:pt x="974" y="2457"/>
                </a:lnTo>
                <a:lnTo>
                  <a:pt x="974" y="2450"/>
                </a:lnTo>
                <a:lnTo>
                  <a:pt x="974" y="2443"/>
                </a:lnTo>
                <a:lnTo>
                  <a:pt x="973" y="2437"/>
                </a:lnTo>
                <a:lnTo>
                  <a:pt x="971" y="2430"/>
                </a:lnTo>
                <a:lnTo>
                  <a:pt x="971" y="2430"/>
                </a:lnTo>
                <a:lnTo>
                  <a:pt x="950" y="2433"/>
                </a:lnTo>
                <a:lnTo>
                  <a:pt x="930" y="2434"/>
                </a:lnTo>
                <a:lnTo>
                  <a:pt x="909" y="2435"/>
                </a:lnTo>
                <a:lnTo>
                  <a:pt x="887" y="2437"/>
                </a:lnTo>
                <a:lnTo>
                  <a:pt x="845" y="2435"/>
                </a:lnTo>
                <a:lnTo>
                  <a:pt x="807" y="2433"/>
                </a:lnTo>
                <a:lnTo>
                  <a:pt x="807" y="2433"/>
                </a:lnTo>
                <a:close/>
                <a:moveTo>
                  <a:pt x="745" y="2461"/>
                </a:moveTo>
                <a:lnTo>
                  <a:pt x="745" y="2461"/>
                </a:lnTo>
                <a:lnTo>
                  <a:pt x="744" y="2460"/>
                </a:lnTo>
                <a:lnTo>
                  <a:pt x="744" y="2458"/>
                </a:lnTo>
                <a:lnTo>
                  <a:pt x="745" y="2454"/>
                </a:lnTo>
                <a:lnTo>
                  <a:pt x="745" y="2449"/>
                </a:lnTo>
                <a:lnTo>
                  <a:pt x="745" y="2446"/>
                </a:lnTo>
                <a:lnTo>
                  <a:pt x="743" y="2444"/>
                </a:lnTo>
                <a:lnTo>
                  <a:pt x="743" y="2444"/>
                </a:lnTo>
                <a:lnTo>
                  <a:pt x="739" y="2445"/>
                </a:lnTo>
                <a:lnTo>
                  <a:pt x="736" y="2446"/>
                </a:lnTo>
                <a:lnTo>
                  <a:pt x="733" y="2447"/>
                </a:lnTo>
                <a:lnTo>
                  <a:pt x="729" y="2446"/>
                </a:lnTo>
                <a:lnTo>
                  <a:pt x="729" y="2446"/>
                </a:lnTo>
                <a:lnTo>
                  <a:pt x="729" y="2463"/>
                </a:lnTo>
                <a:lnTo>
                  <a:pt x="729" y="2463"/>
                </a:lnTo>
                <a:lnTo>
                  <a:pt x="739" y="2463"/>
                </a:lnTo>
                <a:lnTo>
                  <a:pt x="743" y="2462"/>
                </a:lnTo>
                <a:lnTo>
                  <a:pt x="745" y="2461"/>
                </a:lnTo>
                <a:lnTo>
                  <a:pt x="745" y="2461"/>
                </a:lnTo>
                <a:close/>
                <a:moveTo>
                  <a:pt x="764" y="2457"/>
                </a:moveTo>
                <a:lnTo>
                  <a:pt x="764" y="2457"/>
                </a:lnTo>
                <a:lnTo>
                  <a:pt x="764" y="2468"/>
                </a:lnTo>
                <a:lnTo>
                  <a:pt x="764" y="2468"/>
                </a:lnTo>
                <a:lnTo>
                  <a:pt x="770" y="2465"/>
                </a:lnTo>
                <a:lnTo>
                  <a:pt x="777" y="2464"/>
                </a:lnTo>
                <a:lnTo>
                  <a:pt x="783" y="2461"/>
                </a:lnTo>
                <a:lnTo>
                  <a:pt x="785" y="2460"/>
                </a:lnTo>
                <a:lnTo>
                  <a:pt x="788" y="2457"/>
                </a:lnTo>
                <a:lnTo>
                  <a:pt x="788" y="2457"/>
                </a:lnTo>
                <a:lnTo>
                  <a:pt x="783" y="2456"/>
                </a:lnTo>
                <a:lnTo>
                  <a:pt x="778" y="2456"/>
                </a:lnTo>
                <a:lnTo>
                  <a:pt x="764" y="2457"/>
                </a:lnTo>
                <a:lnTo>
                  <a:pt x="764" y="2457"/>
                </a:lnTo>
                <a:close/>
                <a:moveTo>
                  <a:pt x="734" y="2502"/>
                </a:moveTo>
                <a:lnTo>
                  <a:pt x="734" y="2502"/>
                </a:lnTo>
                <a:lnTo>
                  <a:pt x="738" y="2501"/>
                </a:lnTo>
                <a:lnTo>
                  <a:pt x="740" y="2499"/>
                </a:lnTo>
                <a:lnTo>
                  <a:pt x="742" y="2498"/>
                </a:lnTo>
                <a:lnTo>
                  <a:pt x="743" y="2495"/>
                </a:lnTo>
                <a:lnTo>
                  <a:pt x="744" y="2490"/>
                </a:lnTo>
                <a:lnTo>
                  <a:pt x="745" y="2483"/>
                </a:lnTo>
                <a:lnTo>
                  <a:pt x="745" y="2483"/>
                </a:lnTo>
                <a:lnTo>
                  <a:pt x="743" y="2483"/>
                </a:lnTo>
                <a:lnTo>
                  <a:pt x="739" y="2482"/>
                </a:lnTo>
                <a:lnTo>
                  <a:pt x="735" y="2480"/>
                </a:lnTo>
                <a:lnTo>
                  <a:pt x="731" y="2478"/>
                </a:lnTo>
                <a:lnTo>
                  <a:pt x="728" y="2478"/>
                </a:lnTo>
                <a:lnTo>
                  <a:pt x="724" y="2478"/>
                </a:lnTo>
                <a:lnTo>
                  <a:pt x="724" y="2478"/>
                </a:lnTo>
                <a:lnTo>
                  <a:pt x="724" y="2487"/>
                </a:lnTo>
                <a:lnTo>
                  <a:pt x="725" y="2493"/>
                </a:lnTo>
                <a:lnTo>
                  <a:pt x="730" y="2499"/>
                </a:lnTo>
                <a:lnTo>
                  <a:pt x="734" y="2502"/>
                </a:lnTo>
                <a:lnTo>
                  <a:pt x="734" y="2502"/>
                </a:lnTo>
                <a:close/>
                <a:moveTo>
                  <a:pt x="924" y="2604"/>
                </a:moveTo>
                <a:lnTo>
                  <a:pt x="924" y="2604"/>
                </a:lnTo>
                <a:lnTo>
                  <a:pt x="925" y="2592"/>
                </a:lnTo>
                <a:lnTo>
                  <a:pt x="927" y="2581"/>
                </a:lnTo>
                <a:lnTo>
                  <a:pt x="930" y="2562"/>
                </a:lnTo>
                <a:lnTo>
                  <a:pt x="931" y="2553"/>
                </a:lnTo>
                <a:lnTo>
                  <a:pt x="931" y="2544"/>
                </a:lnTo>
                <a:lnTo>
                  <a:pt x="930" y="2533"/>
                </a:lnTo>
                <a:lnTo>
                  <a:pt x="928" y="2521"/>
                </a:lnTo>
                <a:lnTo>
                  <a:pt x="928" y="2521"/>
                </a:lnTo>
                <a:lnTo>
                  <a:pt x="905" y="2523"/>
                </a:lnTo>
                <a:lnTo>
                  <a:pt x="885" y="2523"/>
                </a:lnTo>
                <a:lnTo>
                  <a:pt x="864" y="2521"/>
                </a:lnTo>
                <a:lnTo>
                  <a:pt x="853" y="2519"/>
                </a:lnTo>
                <a:lnTo>
                  <a:pt x="841" y="2517"/>
                </a:lnTo>
                <a:lnTo>
                  <a:pt x="841" y="2517"/>
                </a:lnTo>
                <a:lnTo>
                  <a:pt x="841" y="2562"/>
                </a:lnTo>
                <a:lnTo>
                  <a:pt x="841" y="2584"/>
                </a:lnTo>
                <a:lnTo>
                  <a:pt x="839" y="2610"/>
                </a:lnTo>
                <a:lnTo>
                  <a:pt x="839" y="2610"/>
                </a:lnTo>
                <a:lnTo>
                  <a:pt x="851" y="2613"/>
                </a:lnTo>
                <a:lnTo>
                  <a:pt x="861" y="2614"/>
                </a:lnTo>
                <a:lnTo>
                  <a:pt x="872" y="2615"/>
                </a:lnTo>
                <a:lnTo>
                  <a:pt x="882" y="2615"/>
                </a:lnTo>
                <a:lnTo>
                  <a:pt x="891" y="2614"/>
                </a:lnTo>
                <a:lnTo>
                  <a:pt x="902" y="2612"/>
                </a:lnTo>
                <a:lnTo>
                  <a:pt x="913" y="2609"/>
                </a:lnTo>
                <a:lnTo>
                  <a:pt x="924" y="2604"/>
                </a:lnTo>
                <a:lnTo>
                  <a:pt x="924" y="2604"/>
                </a:lnTo>
                <a:close/>
                <a:moveTo>
                  <a:pt x="830" y="2657"/>
                </a:moveTo>
                <a:lnTo>
                  <a:pt x="830" y="2657"/>
                </a:lnTo>
                <a:lnTo>
                  <a:pt x="843" y="2660"/>
                </a:lnTo>
                <a:lnTo>
                  <a:pt x="858" y="2662"/>
                </a:lnTo>
                <a:lnTo>
                  <a:pt x="875" y="2664"/>
                </a:lnTo>
                <a:lnTo>
                  <a:pt x="891" y="2662"/>
                </a:lnTo>
                <a:lnTo>
                  <a:pt x="900" y="2660"/>
                </a:lnTo>
                <a:lnTo>
                  <a:pt x="906" y="2658"/>
                </a:lnTo>
                <a:lnTo>
                  <a:pt x="913" y="2655"/>
                </a:lnTo>
                <a:lnTo>
                  <a:pt x="919" y="2651"/>
                </a:lnTo>
                <a:lnTo>
                  <a:pt x="924" y="2646"/>
                </a:lnTo>
                <a:lnTo>
                  <a:pt x="927" y="2640"/>
                </a:lnTo>
                <a:lnTo>
                  <a:pt x="929" y="2634"/>
                </a:lnTo>
                <a:lnTo>
                  <a:pt x="930" y="2625"/>
                </a:lnTo>
                <a:lnTo>
                  <a:pt x="930" y="2625"/>
                </a:lnTo>
                <a:lnTo>
                  <a:pt x="904" y="2631"/>
                </a:lnTo>
                <a:lnTo>
                  <a:pt x="891" y="2634"/>
                </a:lnTo>
                <a:lnTo>
                  <a:pt x="880" y="2635"/>
                </a:lnTo>
                <a:lnTo>
                  <a:pt x="867" y="2635"/>
                </a:lnTo>
                <a:lnTo>
                  <a:pt x="855" y="2632"/>
                </a:lnTo>
                <a:lnTo>
                  <a:pt x="843" y="2629"/>
                </a:lnTo>
                <a:lnTo>
                  <a:pt x="830" y="2625"/>
                </a:lnTo>
                <a:lnTo>
                  <a:pt x="830" y="2625"/>
                </a:lnTo>
                <a:lnTo>
                  <a:pt x="830" y="2657"/>
                </a:lnTo>
                <a:lnTo>
                  <a:pt x="830" y="2657"/>
                </a:lnTo>
                <a:close/>
                <a:moveTo>
                  <a:pt x="42" y="2694"/>
                </a:moveTo>
                <a:lnTo>
                  <a:pt x="42" y="2694"/>
                </a:lnTo>
                <a:lnTo>
                  <a:pt x="46" y="2692"/>
                </a:lnTo>
                <a:lnTo>
                  <a:pt x="49" y="2694"/>
                </a:lnTo>
                <a:lnTo>
                  <a:pt x="55" y="2695"/>
                </a:lnTo>
                <a:lnTo>
                  <a:pt x="61" y="2696"/>
                </a:lnTo>
                <a:lnTo>
                  <a:pt x="63" y="2695"/>
                </a:lnTo>
                <a:lnTo>
                  <a:pt x="66" y="2694"/>
                </a:lnTo>
                <a:lnTo>
                  <a:pt x="66" y="2694"/>
                </a:lnTo>
                <a:lnTo>
                  <a:pt x="63" y="2687"/>
                </a:lnTo>
                <a:lnTo>
                  <a:pt x="61" y="2683"/>
                </a:lnTo>
                <a:lnTo>
                  <a:pt x="56" y="2679"/>
                </a:lnTo>
                <a:lnTo>
                  <a:pt x="51" y="2676"/>
                </a:lnTo>
                <a:lnTo>
                  <a:pt x="51" y="2676"/>
                </a:lnTo>
                <a:lnTo>
                  <a:pt x="42" y="2694"/>
                </a:lnTo>
                <a:lnTo>
                  <a:pt x="42" y="2694"/>
                </a:lnTo>
                <a:close/>
                <a:moveTo>
                  <a:pt x="861" y="2681"/>
                </a:moveTo>
                <a:lnTo>
                  <a:pt x="861" y="2681"/>
                </a:lnTo>
                <a:lnTo>
                  <a:pt x="862" y="2684"/>
                </a:lnTo>
                <a:lnTo>
                  <a:pt x="864" y="2688"/>
                </a:lnTo>
                <a:lnTo>
                  <a:pt x="866" y="2690"/>
                </a:lnTo>
                <a:lnTo>
                  <a:pt x="868" y="2692"/>
                </a:lnTo>
                <a:lnTo>
                  <a:pt x="872" y="2695"/>
                </a:lnTo>
                <a:lnTo>
                  <a:pt x="879" y="2695"/>
                </a:lnTo>
                <a:lnTo>
                  <a:pt x="884" y="2694"/>
                </a:lnTo>
                <a:lnTo>
                  <a:pt x="888" y="2690"/>
                </a:lnTo>
                <a:lnTo>
                  <a:pt x="891" y="2686"/>
                </a:lnTo>
                <a:lnTo>
                  <a:pt x="891" y="2683"/>
                </a:lnTo>
                <a:lnTo>
                  <a:pt x="891" y="2681"/>
                </a:lnTo>
                <a:lnTo>
                  <a:pt x="891" y="2681"/>
                </a:lnTo>
                <a:lnTo>
                  <a:pt x="884" y="2680"/>
                </a:lnTo>
                <a:lnTo>
                  <a:pt x="877" y="2680"/>
                </a:lnTo>
                <a:lnTo>
                  <a:pt x="871" y="2681"/>
                </a:lnTo>
                <a:lnTo>
                  <a:pt x="861" y="2681"/>
                </a:lnTo>
                <a:lnTo>
                  <a:pt x="861" y="2681"/>
                </a:lnTo>
                <a:close/>
                <a:moveTo>
                  <a:pt x="1625" y="2699"/>
                </a:moveTo>
                <a:lnTo>
                  <a:pt x="1625" y="2699"/>
                </a:lnTo>
                <a:lnTo>
                  <a:pt x="1622" y="2700"/>
                </a:lnTo>
                <a:lnTo>
                  <a:pt x="1618" y="2700"/>
                </a:lnTo>
                <a:lnTo>
                  <a:pt x="1613" y="2698"/>
                </a:lnTo>
                <a:lnTo>
                  <a:pt x="1607" y="2696"/>
                </a:lnTo>
                <a:lnTo>
                  <a:pt x="1602" y="2695"/>
                </a:lnTo>
                <a:lnTo>
                  <a:pt x="1599" y="2696"/>
                </a:lnTo>
                <a:lnTo>
                  <a:pt x="1599" y="2696"/>
                </a:lnTo>
                <a:lnTo>
                  <a:pt x="1595" y="2700"/>
                </a:lnTo>
                <a:lnTo>
                  <a:pt x="1590" y="2705"/>
                </a:lnTo>
                <a:lnTo>
                  <a:pt x="1583" y="2709"/>
                </a:lnTo>
                <a:lnTo>
                  <a:pt x="1577" y="2712"/>
                </a:lnTo>
                <a:lnTo>
                  <a:pt x="1562" y="2716"/>
                </a:lnTo>
                <a:lnTo>
                  <a:pt x="1545" y="2718"/>
                </a:lnTo>
                <a:lnTo>
                  <a:pt x="1510" y="2723"/>
                </a:lnTo>
                <a:lnTo>
                  <a:pt x="1494" y="2727"/>
                </a:lnTo>
                <a:lnTo>
                  <a:pt x="1487" y="2729"/>
                </a:lnTo>
                <a:lnTo>
                  <a:pt x="1480" y="2731"/>
                </a:lnTo>
                <a:lnTo>
                  <a:pt x="1480" y="2731"/>
                </a:lnTo>
                <a:lnTo>
                  <a:pt x="1479" y="2729"/>
                </a:lnTo>
                <a:lnTo>
                  <a:pt x="1479" y="2728"/>
                </a:lnTo>
                <a:lnTo>
                  <a:pt x="1478" y="2727"/>
                </a:lnTo>
                <a:lnTo>
                  <a:pt x="1476" y="2728"/>
                </a:lnTo>
                <a:lnTo>
                  <a:pt x="1473" y="2728"/>
                </a:lnTo>
                <a:lnTo>
                  <a:pt x="1472" y="2728"/>
                </a:lnTo>
                <a:lnTo>
                  <a:pt x="1470" y="2727"/>
                </a:lnTo>
                <a:lnTo>
                  <a:pt x="1470" y="2727"/>
                </a:lnTo>
                <a:lnTo>
                  <a:pt x="1482" y="2759"/>
                </a:lnTo>
                <a:lnTo>
                  <a:pt x="1494" y="2790"/>
                </a:lnTo>
                <a:lnTo>
                  <a:pt x="1506" y="2819"/>
                </a:lnTo>
                <a:lnTo>
                  <a:pt x="1512" y="2833"/>
                </a:lnTo>
                <a:lnTo>
                  <a:pt x="1520" y="2846"/>
                </a:lnTo>
                <a:lnTo>
                  <a:pt x="1520" y="2846"/>
                </a:lnTo>
                <a:lnTo>
                  <a:pt x="1556" y="2850"/>
                </a:lnTo>
                <a:lnTo>
                  <a:pt x="1575" y="2851"/>
                </a:lnTo>
                <a:lnTo>
                  <a:pt x="1593" y="2851"/>
                </a:lnTo>
                <a:lnTo>
                  <a:pt x="1610" y="2849"/>
                </a:lnTo>
                <a:lnTo>
                  <a:pt x="1617" y="2847"/>
                </a:lnTo>
                <a:lnTo>
                  <a:pt x="1625" y="2844"/>
                </a:lnTo>
                <a:lnTo>
                  <a:pt x="1631" y="2840"/>
                </a:lnTo>
                <a:lnTo>
                  <a:pt x="1638" y="2836"/>
                </a:lnTo>
                <a:lnTo>
                  <a:pt x="1643" y="2831"/>
                </a:lnTo>
                <a:lnTo>
                  <a:pt x="1647" y="2825"/>
                </a:lnTo>
                <a:lnTo>
                  <a:pt x="1647" y="2825"/>
                </a:lnTo>
                <a:lnTo>
                  <a:pt x="1654" y="2823"/>
                </a:lnTo>
                <a:lnTo>
                  <a:pt x="1657" y="2823"/>
                </a:lnTo>
                <a:lnTo>
                  <a:pt x="1660" y="2825"/>
                </a:lnTo>
                <a:lnTo>
                  <a:pt x="1660" y="2825"/>
                </a:lnTo>
                <a:lnTo>
                  <a:pt x="1662" y="2818"/>
                </a:lnTo>
                <a:lnTo>
                  <a:pt x="1663" y="2810"/>
                </a:lnTo>
                <a:lnTo>
                  <a:pt x="1663" y="2803"/>
                </a:lnTo>
                <a:lnTo>
                  <a:pt x="1662" y="2794"/>
                </a:lnTo>
                <a:lnTo>
                  <a:pt x="1659" y="2778"/>
                </a:lnTo>
                <a:lnTo>
                  <a:pt x="1655" y="2762"/>
                </a:lnTo>
                <a:lnTo>
                  <a:pt x="1648" y="2746"/>
                </a:lnTo>
                <a:lnTo>
                  <a:pt x="1641" y="2730"/>
                </a:lnTo>
                <a:lnTo>
                  <a:pt x="1625" y="2699"/>
                </a:lnTo>
                <a:lnTo>
                  <a:pt x="1625" y="2699"/>
                </a:lnTo>
                <a:close/>
                <a:moveTo>
                  <a:pt x="1709" y="2720"/>
                </a:moveTo>
                <a:lnTo>
                  <a:pt x="1709" y="2720"/>
                </a:lnTo>
                <a:lnTo>
                  <a:pt x="1713" y="2720"/>
                </a:lnTo>
                <a:lnTo>
                  <a:pt x="1716" y="2718"/>
                </a:lnTo>
                <a:lnTo>
                  <a:pt x="1718" y="2717"/>
                </a:lnTo>
                <a:lnTo>
                  <a:pt x="1722" y="2716"/>
                </a:lnTo>
                <a:lnTo>
                  <a:pt x="1722" y="2716"/>
                </a:lnTo>
                <a:lnTo>
                  <a:pt x="1720" y="2710"/>
                </a:lnTo>
                <a:lnTo>
                  <a:pt x="1717" y="2703"/>
                </a:lnTo>
                <a:lnTo>
                  <a:pt x="1715" y="2700"/>
                </a:lnTo>
                <a:lnTo>
                  <a:pt x="1712" y="2698"/>
                </a:lnTo>
                <a:lnTo>
                  <a:pt x="1709" y="2696"/>
                </a:lnTo>
                <a:lnTo>
                  <a:pt x="1705" y="2696"/>
                </a:lnTo>
                <a:lnTo>
                  <a:pt x="1705" y="2696"/>
                </a:lnTo>
                <a:lnTo>
                  <a:pt x="1704" y="2700"/>
                </a:lnTo>
                <a:lnTo>
                  <a:pt x="1705" y="2707"/>
                </a:lnTo>
                <a:lnTo>
                  <a:pt x="1707" y="2715"/>
                </a:lnTo>
                <a:lnTo>
                  <a:pt x="1709" y="2720"/>
                </a:lnTo>
                <a:lnTo>
                  <a:pt x="1709" y="2720"/>
                </a:lnTo>
                <a:close/>
                <a:moveTo>
                  <a:pt x="25" y="2746"/>
                </a:moveTo>
                <a:lnTo>
                  <a:pt x="25" y="2746"/>
                </a:lnTo>
                <a:lnTo>
                  <a:pt x="39" y="2746"/>
                </a:lnTo>
                <a:lnTo>
                  <a:pt x="46" y="2747"/>
                </a:lnTo>
                <a:lnTo>
                  <a:pt x="51" y="2748"/>
                </a:lnTo>
                <a:lnTo>
                  <a:pt x="51" y="2748"/>
                </a:lnTo>
                <a:lnTo>
                  <a:pt x="51" y="2743"/>
                </a:lnTo>
                <a:lnTo>
                  <a:pt x="51" y="2737"/>
                </a:lnTo>
                <a:lnTo>
                  <a:pt x="54" y="2730"/>
                </a:lnTo>
                <a:lnTo>
                  <a:pt x="57" y="2721"/>
                </a:lnTo>
                <a:lnTo>
                  <a:pt x="59" y="2712"/>
                </a:lnTo>
                <a:lnTo>
                  <a:pt x="59" y="2712"/>
                </a:lnTo>
                <a:lnTo>
                  <a:pt x="48" y="2709"/>
                </a:lnTo>
                <a:lnTo>
                  <a:pt x="36" y="2705"/>
                </a:lnTo>
                <a:lnTo>
                  <a:pt x="36" y="2705"/>
                </a:lnTo>
                <a:lnTo>
                  <a:pt x="33" y="2716"/>
                </a:lnTo>
                <a:lnTo>
                  <a:pt x="29" y="2727"/>
                </a:lnTo>
                <a:lnTo>
                  <a:pt x="25" y="2737"/>
                </a:lnTo>
                <a:lnTo>
                  <a:pt x="25" y="2742"/>
                </a:lnTo>
                <a:lnTo>
                  <a:pt x="25" y="2746"/>
                </a:lnTo>
                <a:lnTo>
                  <a:pt x="25" y="2746"/>
                </a:lnTo>
                <a:close/>
                <a:moveTo>
                  <a:pt x="125" y="2714"/>
                </a:moveTo>
                <a:lnTo>
                  <a:pt x="125" y="2714"/>
                </a:lnTo>
                <a:lnTo>
                  <a:pt x="116" y="2738"/>
                </a:lnTo>
                <a:lnTo>
                  <a:pt x="109" y="2763"/>
                </a:lnTo>
                <a:lnTo>
                  <a:pt x="101" y="2789"/>
                </a:lnTo>
                <a:lnTo>
                  <a:pt x="93" y="2815"/>
                </a:lnTo>
                <a:lnTo>
                  <a:pt x="93" y="2815"/>
                </a:lnTo>
                <a:lnTo>
                  <a:pt x="101" y="2822"/>
                </a:lnTo>
                <a:lnTo>
                  <a:pt x="111" y="2828"/>
                </a:lnTo>
                <a:lnTo>
                  <a:pt x="122" y="2834"/>
                </a:lnTo>
                <a:lnTo>
                  <a:pt x="133" y="2838"/>
                </a:lnTo>
                <a:lnTo>
                  <a:pt x="146" y="2842"/>
                </a:lnTo>
                <a:lnTo>
                  <a:pt x="160" y="2844"/>
                </a:lnTo>
                <a:lnTo>
                  <a:pt x="189" y="2848"/>
                </a:lnTo>
                <a:lnTo>
                  <a:pt x="189" y="2848"/>
                </a:lnTo>
                <a:lnTo>
                  <a:pt x="195" y="2844"/>
                </a:lnTo>
                <a:lnTo>
                  <a:pt x="201" y="2842"/>
                </a:lnTo>
                <a:lnTo>
                  <a:pt x="204" y="2841"/>
                </a:lnTo>
                <a:lnTo>
                  <a:pt x="207" y="2841"/>
                </a:lnTo>
                <a:lnTo>
                  <a:pt x="210" y="2842"/>
                </a:lnTo>
                <a:lnTo>
                  <a:pt x="214" y="2843"/>
                </a:lnTo>
                <a:lnTo>
                  <a:pt x="214" y="2843"/>
                </a:lnTo>
                <a:lnTo>
                  <a:pt x="225" y="2821"/>
                </a:lnTo>
                <a:lnTo>
                  <a:pt x="236" y="2796"/>
                </a:lnTo>
                <a:lnTo>
                  <a:pt x="240" y="2783"/>
                </a:lnTo>
                <a:lnTo>
                  <a:pt x="245" y="2771"/>
                </a:lnTo>
                <a:lnTo>
                  <a:pt x="248" y="2757"/>
                </a:lnTo>
                <a:lnTo>
                  <a:pt x="250" y="2742"/>
                </a:lnTo>
                <a:lnTo>
                  <a:pt x="250" y="2742"/>
                </a:lnTo>
                <a:lnTo>
                  <a:pt x="235" y="2742"/>
                </a:lnTo>
                <a:lnTo>
                  <a:pt x="219" y="2741"/>
                </a:lnTo>
                <a:lnTo>
                  <a:pt x="203" y="2737"/>
                </a:lnTo>
                <a:lnTo>
                  <a:pt x="188" y="2734"/>
                </a:lnTo>
                <a:lnTo>
                  <a:pt x="156" y="2725"/>
                </a:lnTo>
                <a:lnTo>
                  <a:pt x="125" y="2714"/>
                </a:lnTo>
                <a:lnTo>
                  <a:pt x="125" y="2714"/>
                </a:lnTo>
                <a:close/>
                <a:moveTo>
                  <a:pt x="1716" y="2737"/>
                </a:moveTo>
                <a:lnTo>
                  <a:pt x="1716" y="2737"/>
                </a:lnTo>
                <a:lnTo>
                  <a:pt x="1716" y="2742"/>
                </a:lnTo>
                <a:lnTo>
                  <a:pt x="1716" y="2745"/>
                </a:lnTo>
                <a:lnTo>
                  <a:pt x="1717" y="2747"/>
                </a:lnTo>
                <a:lnTo>
                  <a:pt x="1718" y="2750"/>
                </a:lnTo>
                <a:lnTo>
                  <a:pt x="1718" y="2750"/>
                </a:lnTo>
                <a:lnTo>
                  <a:pt x="1722" y="2750"/>
                </a:lnTo>
                <a:lnTo>
                  <a:pt x="1727" y="2749"/>
                </a:lnTo>
                <a:lnTo>
                  <a:pt x="1730" y="2748"/>
                </a:lnTo>
                <a:lnTo>
                  <a:pt x="1735" y="2748"/>
                </a:lnTo>
                <a:lnTo>
                  <a:pt x="1735" y="2748"/>
                </a:lnTo>
                <a:lnTo>
                  <a:pt x="1735" y="2744"/>
                </a:lnTo>
                <a:lnTo>
                  <a:pt x="1734" y="2741"/>
                </a:lnTo>
                <a:lnTo>
                  <a:pt x="1733" y="2737"/>
                </a:lnTo>
                <a:lnTo>
                  <a:pt x="1733" y="2733"/>
                </a:lnTo>
                <a:lnTo>
                  <a:pt x="1733" y="2733"/>
                </a:lnTo>
                <a:lnTo>
                  <a:pt x="1728" y="2733"/>
                </a:lnTo>
                <a:lnTo>
                  <a:pt x="1723" y="2734"/>
                </a:lnTo>
                <a:lnTo>
                  <a:pt x="1716" y="2737"/>
                </a:lnTo>
                <a:lnTo>
                  <a:pt x="1716" y="2737"/>
                </a:lnTo>
                <a:close/>
                <a:moveTo>
                  <a:pt x="1669" y="2748"/>
                </a:moveTo>
                <a:lnTo>
                  <a:pt x="1669" y="2748"/>
                </a:lnTo>
                <a:lnTo>
                  <a:pt x="1672" y="2750"/>
                </a:lnTo>
                <a:lnTo>
                  <a:pt x="1673" y="2752"/>
                </a:lnTo>
                <a:lnTo>
                  <a:pt x="1675" y="2756"/>
                </a:lnTo>
                <a:lnTo>
                  <a:pt x="1675" y="2759"/>
                </a:lnTo>
                <a:lnTo>
                  <a:pt x="1675" y="2759"/>
                </a:lnTo>
                <a:lnTo>
                  <a:pt x="1683" y="2758"/>
                </a:lnTo>
                <a:lnTo>
                  <a:pt x="1688" y="2756"/>
                </a:lnTo>
                <a:lnTo>
                  <a:pt x="1696" y="2755"/>
                </a:lnTo>
                <a:lnTo>
                  <a:pt x="1703" y="2755"/>
                </a:lnTo>
                <a:lnTo>
                  <a:pt x="1703" y="2755"/>
                </a:lnTo>
                <a:lnTo>
                  <a:pt x="1703" y="2750"/>
                </a:lnTo>
                <a:lnTo>
                  <a:pt x="1703" y="2747"/>
                </a:lnTo>
                <a:lnTo>
                  <a:pt x="1701" y="2744"/>
                </a:lnTo>
                <a:lnTo>
                  <a:pt x="1699" y="2742"/>
                </a:lnTo>
                <a:lnTo>
                  <a:pt x="1699" y="2742"/>
                </a:lnTo>
                <a:lnTo>
                  <a:pt x="1692" y="2742"/>
                </a:lnTo>
                <a:lnTo>
                  <a:pt x="1684" y="2743"/>
                </a:lnTo>
                <a:lnTo>
                  <a:pt x="1675" y="2745"/>
                </a:lnTo>
                <a:lnTo>
                  <a:pt x="1672" y="2746"/>
                </a:lnTo>
                <a:lnTo>
                  <a:pt x="1669" y="2748"/>
                </a:lnTo>
                <a:lnTo>
                  <a:pt x="1669" y="2748"/>
                </a:lnTo>
                <a:close/>
                <a:moveTo>
                  <a:pt x="95" y="2757"/>
                </a:moveTo>
                <a:lnTo>
                  <a:pt x="95" y="2757"/>
                </a:lnTo>
                <a:lnTo>
                  <a:pt x="87" y="2753"/>
                </a:lnTo>
                <a:lnTo>
                  <a:pt x="82" y="2751"/>
                </a:lnTo>
                <a:lnTo>
                  <a:pt x="76" y="2749"/>
                </a:lnTo>
                <a:lnTo>
                  <a:pt x="66" y="2748"/>
                </a:lnTo>
                <a:lnTo>
                  <a:pt x="66" y="2748"/>
                </a:lnTo>
                <a:lnTo>
                  <a:pt x="72" y="2752"/>
                </a:lnTo>
                <a:lnTo>
                  <a:pt x="81" y="2757"/>
                </a:lnTo>
                <a:lnTo>
                  <a:pt x="85" y="2759"/>
                </a:lnTo>
                <a:lnTo>
                  <a:pt x="89" y="2759"/>
                </a:lnTo>
                <a:lnTo>
                  <a:pt x="93" y="2759"/>
                </a:lnTo>
                <a:lnTo>
                  <a:pt x="95" y="2757"/>
                </a:lnTo>
                <a:lnTo>
                  <a:pt x="95" y="2757"/>
                </a:lnTo>
                <a:close/>
                <a:moveTo>
                  <a:pt x="17" y="2789"/>
                </a:moveTo>
                <a:lnTo>
                  <a:pt x="17" y="2789"/>
                </a:lnTo>
                <a:lnTo>
                  <a:pt x="23" y="2788"/>
                </a:lnTo>
                <a:lnTo>
                  <a:pt x="28" y="2787"/>
                </a:lnTo>
                <a:lnTo>
                  <a:pt x="33" y="2785"/>
                </a:lnTo>
                <a:lnTo>
                  <a:pt x="36" y="2781"/>
                </a:lnTo>
                <a:lnTo>
                  <a:pt x="39" y="2777"/>
                </a:lnTo>
                <a:lnTo>
                  <a:pt x="41" y="2773"/>
                </a:lnTo>
                <a:lnTo>
                  <a:pt x="44" y="2763"/>
                </a:lnTo>
                <a:lnTo>
                  <a:pt x="44" y="2763"/>
                </a:lnTo>
                <a:lnTo>
                  <a:pt x="37" y="2762"/>
                </a:lnTo>
                <a:lnTo>
                  <a:pt x="32" y="2761"/>
                </a:lnTo>
                <a:lnTo>
                  <a:pt x="25" y="2760"/>
                </a:lnTo>
                <a:lnTo>
                  <a:pt x="19" y="2759"/>
                </a:lnTo>
                <a:lnTo>
                  <a:pt x="19" y="2759"/>
                </a:lnTo>
                <a:lnTo>
                  <a:pt x="19" y="2766"/>
                </a:lnTo>
                <a:lnTo>
                  <a:pt x="18" y="2774"/>
                </a:lnTo>
                <a:lnTo>
                  <a:pt x="17" y="2780"/>
                </a:lnTo>
                <a:lnTo>
                  <a:pt x="17" y="2789"/>
                </a:lnTo>
                <a:lnTo>
                  <a:pt x="17" y="2789"/>
                </a:lnTo>
                <a:close/>
                <a:moveTo>
                  <a:pt x="1731" y="2765"/>
                </a:moveTo>
                <a:lnTo>
                  <a:pt x="1731" y="2765"/>
                </a:lnTo>
                <a:lnTo>
                  <a:pt x="1730" y="2768"/>
                </a:lnTo>
                <a:lnTo>
                  <a:pt x="1731" y="2772"/>
                </a:lnTo>
                <a:lnTo>
                  <a:pt x="1732" y="2775"/>
                </a:lnTo>
                <a:lnTo>
                  <a:pt x="1735" y="2778"/>
                </a:lnTo>
                <a:lnTo>
                  <a:pt x="1739" y="2780"/>
                </a:lnTo>
                <a:lnTo>
                  <a:pt x="1739" y="2780"/>
                </a:lnTo>
                <a:lnTo>
                  <a:pt x="1739" y="2775"/>
                </a:lnTo>
                <a:lnTo>
                  <a:pt x="1742" y="2770"/>
                </a:lnTo>
                <a:lnTo>
                  <a:pt x="1742" y="2767"/>
                </a:lnTo>
                <a:lnTo>
                  <a:pt x="1740" y="2765"/>
                </a:lnTo>
                <a:lnTo>
                  <a:pt x="1739" y="2764"/>
                </a:lnTo>
                <a:lnTo>
                  <a:pt x="1737" y="2763"/>
                </a:lnTo>
                <a:lnTo>
                  <a:pt x="1737" y="2763"/>
                </a:lnTo>
                <a:lnTo>
                  <a:pt x="1736" y="2764"/>
                </a:lnTo>
                <a:lnTo>
                  <a:pt x="1735" y="2765"/>
                </a:lnTo>
                <a:lnTo>
                  <a:pt x="1731" y="2765"/>
                </a:lnTo>
                <a:lnTo>
                  <a:pt x="1731" y="2765"/>
                </a:lnTo>
                <a:close/>
                <a:moveTo>
                  <a:pt x="55" y="2950"/>
                </a:moveTo>
                <a:lnTo>
                  <a:pt x="55" y="2950"/>
                </a:lnTo>
                <a:lnTo>
                  <a:pt x="66" y="2953"/>
                </a:lnTo>
                <a:lnTo>
                  <a:pt x="77" y="2957"/>
                </a:lnTo>
                <a:lnTo>
                  <a:pt x="98" y="2965"/>
                </a:lnTo>
                <a:lnTo>
                  <a:pt x="109" y="2969"/>
                </a:lnTo>
                <a:lnTo>
                  <a:pt x="118" y="2971"/>
                </a:lnTo>
                <a:lnTo>
                  <a:pt x="129" y="2972"/>
                </a:lnTo>
                <a:lnTo>
                  <a:pt x="140" y="2971"/>
                </a:lnTo>
                <a:lnTo>
                  <a:pt x="140" y="2971"/>
                </a:lnTo>
                <a:lnTo>
                  <a:pt x="144" y="2958"/>
                </a:lnTo>
                <a:lnTo>
                  <a:pt x="149" y="2945"/>
                </a:lnTo>
                <a:lnTo>
                  <a:pt x="161" y="2919"/>
                </a:lnTo>
                <a:lnTo>
                  <a:pt x="174" y="2893"/>
                </a:lnTo>
                <a:lnTo>
                  <a:pt x="187" y="2865"/>
                </a:lnTo>
                <a:lnTo>
                  <a:pt x="187" y="2865"/>
                </a:lnTo>
                <a:lnTo>
                  <a:pt x="161" y="2863"/>
                </a:lnTo>
                <a:lnTo>
                  <a:pt x="138" y="2859"/>
                </a:lnTo>
                <a:lnTo>
                  <a:pt x="127" y="2857"/>
                </a:lnTo>
                <a:lnTo>
                  <a:pt x="116" y="2853"/>
                </a:lnTo>
                <a:lnTo>
                  <a:pt x="106" y="2849"/>
                </a:lnTo>
                <a:lnTo>
                  <a:pt x="95" y="2843"/>
                </a:lnTo>
                <a:lnTo>
                  <a:pt x="95" y="2843"/>
                </a:lnTo>
                <a:lnTo>
                  <a:pt x="87" y="2872"/>
                </a:lnTo>
                <a:lnTo>
                  <a:pt x="78" y="2899"/>
                </a:lnTo>
                <a:lnTo>
                  <a:pt x="67" y="2926"/>
                </a:lnTo>
                <a:lnTo>
                  <a:pt x="55" y="2950"/>
                </a:lnTo>
                <a:lnTo>
                  <a:pt x="55" y="2950"/>
                </a:lnTo>
                <a:close/>
                <a:moveTo>
                  <a:pt x="1552" y="2873"/>
                </a:moveTo>
                <a:lnTo>
                  <a:pt x="1552" y="2873"/>
                </a:lnTo>
                <a:lnTo>
                  <a:pt x="1560" y="2887"/>
                </a:lnTo>
                <a:lnTo>
                  <a:pt x="1566" y="2900"/>
                </a:lnTo>
                <a:lnTo>
                  <a:pt x="1579" y="2929"/>
                </a:lnTo>
                <a:lnTo>
                  <a:pt x="1591" y="2957"/>
                </a:lnTo>
                <a:lnTo>
                  <a:pt x="1598" y="2971"/>
                </a:lnTo>
                <a:lnTo>
                  <a:pt x="1606" y="2984"/>
                </a:lnTo>
                <a:lnTo>
                  <a:pt x="1606" y="2984"/>
                </a:lnTo>
                <a:lnTo>
                  <a:pt x="1615" y="2980"/>
                </a:lnTo>
                <a:lnTo>
                  <a:pt x="1627" y="2977"/>
                </a:lnTo>
                <a:lnTo>
                  <a:pt x="1652" y="2974"/>
                </a:lnTo>
                <a:lnTo>
                  <a:pt x="1664" y="2972"/>
                </a:lnTo>
                <a:lnTo>
                  <a:pt x="1675" y="2970"/>
                </a:lnTo>
                <a:lnTo>
                  <a:pt x="1686" y="2967"/>
                </a:lnTo>
                <a:lnTo>
                  <a:pt x="1690" y="2963"/>
                </a:lnTo>
                <a:lnTo>
                  <a:pt x="1694" y="2960"/>
                </a:lnTo>
                <a:lnTo>
                  <a:pt x="1694" y="2960"/>
                </a:lnTo>
                <a:lnTo>
                  <a:pt x="1684" y="2932"/>
                </a:lnTo>
                <a:lnTo>
                  <a:pt x="1674" y="2903"/>
                </a:lnTo>
                <a:lnTo>
                  <a:pt x="1663" y="2876"/>
                </a:lnTo>
                <a:lnTo>
                  <a:pt x="1657" y="2863"/>
                </a:lnTo>
                <a:lnTo>
                  <a:pt x="1649" y="2850"/>
                </a:lnTo>
                <a:lnTo>
                  <a:pt x="1649" y="2850"/>
                </a:lnTo>
                <a:lnTo>
                  <a:pt x="1645" y="2855"/>
                </a:lnTo>
                <a:lnTo>
                  <a:pt x="1640" y="2859"/>
                </a:lnTo>
                <a:lnTo>
                  <a:pt x="1634" y="2863"/>
                </a:lnTo>
                <a:lnTo>
                  <a:pt x="1629" y="2865"/>
                </a:lnTo>
                <a:lnTo>
                  <a:pt x="1617" y="2868"/>
                </a:lnTo>
                <a:lnTo>
                  <a:pt x="1606" y="2870"/>
                </a:lnTo>
                <a:lnTo>
                  <a:pt x="1580" y="2871"/>
                </a:lnTo>
                <a:lnTo>
                  <a:pt x="1566" y="2872"/>
                </a:lnTo>
                <a:lnTo>
                  <a:pt x="1552" y="2873"/>
                </a:lnTo>
                <a:lnTo>
                  <a:pt x="1552" y="2873"/>
                </a:lnTo>
                <a:close/>
                <a:moveTo>
                  <a:pt x="51" y="3027"/>
                </a:moveTo>
                <a:lnTo>
                  <a:pt x="51" y="3027"/>
                </a:lnTo>
                <a:lnTo>
                  <a:pt x="55" y="3024"/>
                </a:lnTo>
                <a:lnTo>
                  <a:pt x="61" y="3023"/>
                </a:lnTo>
                <a:lnTo>
                  <a:pt x="65" y="3023"/>
                </a:lnTo>
                <a:lnTo>
                  <a:pt x="68" y="3024"/>
                </a:lnTo>
                <a:lnTo>
                  <a:pt x="70" y="3027"/>
                </a:lnTo>
                <a:lnTo>
                  <a:pt x="70" y="3027"/>
                </a:lnTo>
                <a:lnTo>
                  <a:pt x="69" y="3029"/>
                </a:lnTo>
                <a:lnTo>
                  <a:pt x="69" y="3031"/>
                </a:lnTo>
                <a:lnTo>
                  <a:pt x="68" y="3033"/>
                </a:lnTo>
                <a:lnTo>
                  <a:pt x="68" y="3035"/>
                </a:lnTo>
                <a:lnTo>
                  <a:pt x="68" y="3035"/>
                </a:lnTo>
                <a:lnTo>
                  <a:pt x="76" y="3038"/>
                </a:lnTo>
                <a:lnTo>
                  <a:pt x="85" y="3042"/>
                </a:lnTo>
                <a:lnTo>
                  <a:pt x="103" y="3046"/>
                </a:lnTo>
                <a:lnTo>
                  <a:pt x="103" y="3046"/>
                </a:lnTo>
                <a:lnTo>
                  <a:pt x="120" y="3019"/>
                </a:lnTo>
                <a:lnTo>
                  <a:pt x="127" y="3005"/>
                </a:lnTo>
                <a:lnTo>
                  <a:pt x="133" y="2990"/>
                </a:lnTo>
                <a:lnTo>
                  <a:pt x="133" y="2990"/>
                </a:lnTo>
                <a:lnTo>
                  <a:pt x="124" y="2990"/>
                </a:lnTo>
                <a:lnTo>
                  <a:pt x="113" y="2988"/>
                </a:lnTo>
                <a:lnTo>
                  <a:pt x="91" y="2982"/>
                </a:lnTo>
                <a:lnTo>
                  <a:pt x="68" y="2975"/>
                </a:lnTo>
                <a:lnTo>
                  <a:pt x="57" y="2973"/>
                </a:lnTo>
                <a:lnTo>
                  <a:pt x="47" y="2971"/>
                </a:lnTo>
                <a:lnTo>
                  <a:pt x="47" y="2971"/>
                </a:lnTo>
                <a:lnTo>
                  <a:pt x="42" y="2987"/>
                </a:lnTo>
                <a:lnTo>
                  <a:pt x="40" y="2995"/>
                </a:lnTo>
                <a:lnTo>
                  <a:pt x="39" y="3004"/>
                </a:lnTo>
                <a:lnTo>
                  <a:pt x="39" y="3012"/>
                </a:lnTo>
                <a:lnTo>
                  <a:pt x="40" y="3019"/>
                </a:lnTo>
                <a:lnTo>
                  <a:pt x="42" y="3021"/>
                </a:lnTo>
                <a:lnTo>
                  <a:pt x="44" y="3023"/>
                </a:lnTo>
                <a:lnTo>
                  <a:pt x="47" y="3025"/>
                </a:lnTo>
                <a:lnTo>
                  <a:pt x="51" y="3027"/>
                </a:lnTo>
                <a:lnTo>
                  <a:pt x="51" y="3027"/>
                </a:lnTo>
                <a:close/>
                <a:moveTo>
                  <a:pt x="1705" y="2982"/>
                </a:moveTo>
                <a:lnTo>
                  <a:pt x="1705" y="2982"/>
                </a:lnTo>
                <a:lnTo>
                  <a:pt x="1694" y="2986"/>
                </a:lnTo>
                <a:lnTo>
                  <a:pt x="1684" y="2989"/>
                </a:lnTo>
                <a:lnTo>
                  <a:pt x="1661" y="2992"/>
                </a:lnTo>
                <a:lnTo>
                  <a:pt x="1639" y="2995"/>
                </a:lnTo>
                <a:lnTo>
                  <a:pt x="1627" y="2998"/>
                </a:lnTo>
                <a:lnTo>
                  <a:pt x="1616" y="3001"/>
                </a:lnTo>
                <a:lnTo>
                  <a:pt x="1616" y="3001"/>
                </a:lnTo>
                <a:lnTo>
                  <a:pt x="1630" y="3035"/>
                </a:lnTo>
                <a:lnTo>
                  <a:pt x="1638" y="3052"/>
                </a:lnTo>
                <a:lnTo>
                  <a:pt x="1643" y="3060"/>
                </a:lnTo>
                <a:lnTo>
                  <a:pt x="1647" y="3067"/>
                </a:lnTo>
                <a:lnTo>
                  <a:pt x="1647" y="3067"/>
                </a:lnTo>
                <a:lnTo>
                  <a:pt x="1669" y="3062"/>
                </a:lnTo>
                <a:lnTo>
                  <a:pt x="1690" y="3058"/>
                </a:lnTo>
                <a:lnTo>
                  <a:pt x="1700" y="3054"/>
                </a:lnTo>
                <a:lnTo>
                  <a:pt x="1708" y="3051"/>
                </a:lnTo>
                <a:lnTo>
                  <a:pt x="1716" y="3046"/>
                </a:lnTo>
                <a:lnTo>
                  <a:pt x="1722" y="3039"/>
                </a:lnTo>
                <a:lnTo>
                  <a:pt x="1722" y="3039"/>
                </a:lnTo>
                <a:lnTo>
                  <a:pt x="1720" y="3023"/>
                </a:lnTo>
                <a:lnTo>
                  <a:pt x="1716" y="3008"/>
                </a:lnTo>
                <a:lnTo>
                  <a:pt x="1710" y="2994"/>
                </a:lnTo>
                <a:lnTo>
                  <a:pt x="1705" y="2982"/>
                </a:lnTo>
                <a:lnTo>
                  <a:pt x="1705" y="2982"/>
                </a:lnTo>
                <a:close/>
                <a:moveTo>
                  <a:pt x="47" y="3085"/>
                </a:moveTo>
                <a:lnTo>
                  <a:pt x="47" y="3085"/>
                </a:lnTo>
                <a:lnTo>
                  <a:pt x="49" y="3086"/>
                </a:lnTo>
                <a:lnTo>
                  <a:pt x="50" y="3086"/>
                </a:lnTo>
                <a:lnTo>
                  <a:pt x="53" y="3089"/>
                </a:lnTo>
                <a:lnTo>
                  <a:pt x="56" y="3091"/>
                </a:lnTo>
                <a:lnTo>
                  <a:pt x="58" y="3091"/>
                </a:lnTo>
                <a:lnTo>
                  <a:pt x="62" y="3090"/>
                </a:lnTo>
                <a:lnTo>
                  <a:pt x="62" y="3090"/>
                </a:lnTo>
                <a:lnTo>
                  <a:pt x="66" y="3083"/>
                </a:lnTo>
                <a:lnTo>
                  <a:pt x="69" y="3075"/>
                </a:lnTo>
                <a:lnTo>
                  <a:pt x="77" y="3059"/>
                </a:lnTo>
                <a:lnTo>
                  <a:pt x="77" y="3059"/>
                </a:lnTo>
                <a:lnTo>
                  <a:pt x="71" y="3056"/>
                </a:lnTo>
                <a:lnTo>
                  <a:pt x="67" y="3054"/>
                </a:lnTo>
                <a:lnTo>
                  <a:pt x="64" y="3053"/>
                </a:lnTo>
                <a:lnTo>
                  <a:pt x="59" y="3050"/>
                </a:lnTo>
                <a:lnTo>
                  <a:pt x="59" y="3050"/>
                </a:lnTo>
                <a:lnTo>
                  <a:pt x="55" y="3059"/>
                </a:lnTo>
                <a:lnTo>
                  <a:pt x="52" y="3066"/>
                </a:lnTo>
                <a:lnTo>
                  <a:pt x="48" y="3076"/>
                </a:lnTo>
                <a:lnTo>
                  <a:pt x="47" y="3080"/>
                </a:lnTo>
                <a:lnTo>
                  <a:pt x="47" y="3085"/>
                </a:lnTo>
                <a:lnTo>
                  <a:pt x="47" y="3085"/>
                </a:lnTo>
                <a:close/>
                <a:moveTo>
                  <a:pt x="1686" y="3080"/>
                </a:moveTo>
                <a:lnTo>
                  <a:pt x="1686" y="3080"/>
                </a:lnTo>
                <a:lnTo>
                  <a:pt x="1687" y="3084"/>
                </a:lnTo>
                <a:lnTo>
                  <a:pt x="1687" y="3089"/>
                </a:lnTo>
                <a:lnTo>
                  <a:pt x="1691" y="3098"/>
                </a:lnTo>
                <a:lnTo>
                  <a:pt x="1697" y="3106"/>
                </a:lnTo>
                <a:lnTo>
                  <a:pt x="1703" y="3113"/>
                </a:lnTo>
                <a:lnTo>
                  <a:pt x="1703" y="3113"/>
                </a:lnTo>
                <a:lnTo>
                  <a:pt x="1706" y="3104"/>
                </a:lnTo>
                <a:lnTo>
                  <a:pt x="1710" y="3094"/>
                </a:lnTo>
                <a:lnTo>
                  <a:pt x="1710" y="3089"/>
                </a:lnTo>
                <a:lnTo>
                  <a:pt x="1710" y="3083"/>
                </a:lnTo>
                <a:lnTo>
                  <a:pt x="1709" y="3078"/>
                </a:lnTo>
                <a:lnTo>
                  <a:pt x="1707" y="3074"/>
                </a:lnTo>
                <a:lnTo>
                  <a:pt x="1707" y="3074"/>
                </a:lnTo>
                <a:lnTo>
                  <a:pt x="1698" y="3077"/>
                </a:lnTo>
                <a:lnTo>
                  <a:pt x="1686" y="3080"/>
                </a:lnTo>
                <a:lnTo>
                  <a:pt x="1686" y="308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3323697" y="1785160"/>
            <a:ext cx="3420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请在请在此处输入相关内容，可任意调节文本框大小和字体类型请在请在此处输入相关内容，可任意调节文本框大小和字体类型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50" name="组合 49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52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07435" y="2180862"/>
            <a:ext cx="11000687" cy="3408980"/>
            <a:chOff x="-468560" y="805683"/>
            <a:chExt cx="11994931" cy="371708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Sketch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8560" y="2931790"/>
              <a:ext cx="9144000" cy="1590978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neDrawing trans="25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8623" y="805683"/>
              <a:ext cx="3047748" cy="3096512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2247874" y="2377704"/>
            <a:ext cx="5657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9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69918" y="4497487"/>
            <a:ext cx="412845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-88885" y="134925"/>
            <a:ext cx="7808982" cy="6887484"/>
            <a:chOff x="2950151" y="161819"/>
            <a:chExt cx="7808982" cy="6887484"/>
          </a:xfrm>
        </p:grpSpPr>
        <p:grpSp>
          <p:nvGrpSpPr>
            <p:cNvPr id="17" name="组合 16"/>
            <p:cNvGrpSpPr/>
            <p:nvPr/>
          </p:nvGrpSpPr>
          <p:grpSpPr>
            <a:xfrm>
              <a:off x="2950151" y="161819"/>
              <a:ext cx="7808982" cy="6623441"/>
              <a:chOff x="2950151" y="161819"/>
              <a:chExt cx="7808982" cy="6623441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Sketch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46636">
                <a:off x="2950151" y="161819"/>
                <a:ext cx="7344220" cy="3918666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encilSketch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46636">
                <a:off x="5795467" y="269556"/>
                <a:ext cx="4963666" cy="6515704"/>
              </a:xfrm>
              <a:prstGeom prst="rect">
                <a:avLst/>
              </a:prstGeom>
            </p:spPr>
          </p:pic>
          <p:pic>
            <p:nvPicPr>
              <p:cNvPr id="4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25560">
                <a:off x="7841594" y="1536057"/>
                <a:ext cx="418569" cy="2304651"/>
              </a:xfrm>
              <a:prstGeom prst="rect">
                <a:avLst/>
              </a:prstGeom>
            </p:spPr>
          </p:pic>
          <p:pic>
            <p:nvPicPr>
              <p:cNvPr id="5" name="1.3"/>
              <p:cNvPicPr>
                <a:picLocks noChangeAspect="1"/>
              </p:cNvPicPr>
              <p:nvPr/>
            </p:nvPicPr>
            <p:blipFill>
              <a:blip r:embed="rId8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592676">
                <a:off x="7368111" y="1842534"/>
                <a:ext cx="408111" cy="2674981"/>
              </a:xfrm>
              <a:prstGeom prst="rect">
                <a:avLst/>
              </a:prstGeom>
            </p:spPr>
          </p:pic>
          <p:pic>
            <p:nvPicPr>
              <p:cNvPr id="6" name="1.3"/>
              <p:cNvPicPr>
                <a:picLocks noChangeAspect="1"/>
              </p:cNvPicPr>
              <p:nvPr/>
            </p:nvPicPr>
            <p:blipFill>
              <a:blip r:embed="rId10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79540">
                <a:off x="6753781" y="2067385"/>
                <a:ext cx="435083" cy="3193898"/>
              </a:xfrm>
              <a:prstGeom prst="rect">
                <a:avLst/>
              </a:prstGeom>
            </p:spPr>
          </p:pic>
          <p:pic>
            <p:nvPicPr>
              <p:cNvPr id="7" name="1.3"/>
              <p:cNvPicPr>
                <a:picLocks noChangeAspect="1"/>
              </p:cNvPicPr>
              <p:nvPr/>
            </p:nvPicPr>
            <p:blipFill>
              <a:blip r:embed="rId12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13252">
                <a:off x="6103338" y="2285174"/>
                <a:ext cx="493279" cy="3817965"/>
              </a:xfrm>
              <a:prstGeom prst="rect">
                <a:avLst/>
              </a:prstGeom>
            </p:spPr>
          </p:pic>
          <p:pic>
            <p:nvPicPr>
              <p:cNvPr id="8" name="1.3"/>
              <p:cNvPicPr>
                <a:picLocks noChangeAspect="1"/>
              </p:cNvPicPr>
              <p:nvPr/>
            </p:nvPicPr>
            <p:blipFill>
              <a:blip r:embed="rId14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90820">
                <a:off x="5511097" y="2682863"/>
                <a:ext cx="551882" cy="3910727"/>
              </a:xfrm>
              <a:prstGeom prst="rect">
                <a:avLst/>
              </a:prstGeom>
            </p:spPr>
          </p:pic>
          <p:pic>
            <p:nvPicPr>
              <p:cNvPr id="9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18384">
                <a:off x="8264838" y="1315299"/>
                <a:ext cx="330415" cy="1920417"/>
              </a:xfrm>
              <a:prstGeom prst="rect">
                <a:avLst/>
              </a:prstGeom>
            </p:spPr>
          </p:pic>
          <p:pic>
            <p:nvPicPr>
              <p:cNvPr id="10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8706517" y="1068151"/>
                <a:ext cx="216000" cy="1713794"/>
              </a:xfrm>
              <a:prstGeom prst="rect">
                <a:avLst/>
              </a:prstGeom>
            </p:spPr>
          </p:pic>
          <p:pic>
            <p:nvPicPr>
              <p:cNvPr id="11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8995654" y="814578"/>
                <a:ext cx="216000" cy="1551717"/>
              </a:xfrm>
              <a:prstGeom prst="rect">
                <a:avLst/>
              </a:prstGeom>
            </p:spPr>
          </p:pic>
          <p:pic>
            <p:nvPicPr>
              <p:cNvPr id="12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9324250" y="678374"/>
                <a:ext cx="181954" cy="1297851"/>
              </a:xfrm>
              <a:prstGeom prst="rect">
                <a:avLst/>
              </a:prstGeom>
            </p:spPr>
          </p:pic>
          <p:pic>
            <p:nvPicPr>
              <p:cNvPr id="13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9598188" y="530833"/>
                <a:ext cx="140935" cy="1068212"/>
              </a:xfrm>
              <a:prstGeom prst="rect">
                <a:avLst/>
              </a:prstGeom>
            </p:spPr>
          </p:pic>
          <p:pic>
            <p:nvPicPr>
              <p:cNvPr id="14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24732">
                <a:off x="9776133" y="399338"/>
                <a:ext cx="140935" cy="932955"/>
              </a:xfrm>
              <a:prstGeom prst="rect">
                <a:avLst/>
              </a:prstGeom>
            </p:spPr>
          </p:pic>
          <p:pic>
            <p:nvPicPr>
              <p:cNvPr id="15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24732">
                <a:off x="9934616" y="183843"/>
                <a:ext cx="140935" cy="932955"/>
              </a:xfrm>
              <a:prstGeom prst="rect">
                <a:avLst/>
              </a:prstGeom>
            </p:spPr>
          </p:pic>
        </p:grpSp>
        <p:pic>
          <p:nvPicPr>
            <p:cNvPr id="16" name="1.3"/>
            <p:cNvPicPr>
              <a:picLocks noChangeAspect="1"/>
            </p:cNvPicPr>
            <p:nvPr/>
          </p:nvPicPr>
          <p:blipFill>
            <a:blip r:embed="rId14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6196">
              <a:off x="4833966" y="2981351"/>
              <a:ext cx="578883" cy="406795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6966047" y="822594"/>
            <a:ext cx="4390219" cy="4976398"/>
            <a:chOff x="136160" y="1724078"/>
            <a:chExt cx="5588003" cy="6334110"/>
          </a:xfrm>
        </p:grpSpPr>
        <p:sp>
          <p:nvSpPr>
            <p:cNvPr id="20" name="文本框 19"/>
            <p:cNvSpPr txBox="1"/>
            <p:nvPr/>
          </p:nvSpPr>
          <p:spPr>
            <a:xfrm>
              <a:off x="943455" y="1724078"/>
              <a:ext cx="1727201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44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21" name="文本框 20"/>
            <p:cNvSpPr txBox="1"/>
            <p:nvPr/>
          </p:nvSpPr>
          <p:spPr>
            <a:xfrm>
              <a:off x="1022601" y="4690455"/>
              <a:ext cx="3701143" cy="64633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spc="3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ONE </a:t>
              </a:r>
              <a:endParaRPr lang="zh-CN" altLang="en-US" sz="3600" spc="3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6160" y="7350302"/>
              <a:ext cx="55880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请在此处输入标题</a:t>
              </a:r>
              <a:endParaRPr lang="zh-CN" altLang="en-US" sz="4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2" y="4985672"/>
            <a:ext cx="1277459" cy="522295"/>
          </a:xfrm>
          <a:prstGeom prst="rect">
            <a:avLst/>
          </a:prstGeom>
        </p:spPr>
      </p:pic>
      <p:sp>
        <p:nvSpPr>
          <p:cNvPr id="7" name="Freeform 635"/>
          <p:cNvSpPr>
            <a:spLocks noEditPoints="1" noChangeArrowheads="1"/>
          </p:cNvSpPr>
          <p:nvPr/>
        </p:nvSpPr>
        <p:spPr bwMode="auto">
          <a:xfrm>
            <a:off x="231777" y="1484450"/>
            <a:ext cx="6240461" cy="2990939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  <a:gd name="T80" fmla="*/ 2318 h 2362"/>
              <a:gd name="T81" fmla="*/ 2318 h 2362"/>
              <a:gd name="T82" fmla="*/ 2318 h 2362"/>
              <a:gd name="T83" fmla="*/ 2318 h 2362"/>
              <a:gd name="T84" fmla="*/ 2318 h 2362"/>
              <a:gd name="T85" fmla="*/ 2318 h 2362"/>
              <a:gd name="T86" fmla="*/ 2318 h 2362"/>
              <a:gd name="T87" fmla="*/ 2318 h 2362"/>
              <a:gd name="T88" fmla="*/ 2318 h 2362"/>
              <a:gd name="T89" fmla="*/ 2318 h 2362"/>
              <a:gd name="T90" fmla="*/ 2318 h 2362"/>
              <a:gd name="T91" fmla="*/ 2318 h 2362"/>
              <a:gd name="T92" fmla="*/ 2318 h 2362"/>
              <a:gd name="T93" fmla="*/ 2318 h 2362"/>
              <a:gd name="T94" fmla="*/ 2318 h 2362"/>
              <a:gd name="T95" fmla="*/ 2318 h 2362"/>
              <a:gd name="T96" fmla="*/ 2318 h 2362"/>
              <a:gd name="T97" fmla="*/ 2318 h 2362"/>
              <a:gd name="T98" fmla="*/ 2318 h 2362"/>
              <a:gd name="T99" fmla="*/ 2318 h 2362"/>
              <a:gd name="T100" fmla="*/ 2318 h 2362"/>
              <a:gd name="T101" fmla="*/ 2318 h 2362"/>
              <a:gd name="T102" fmla="*/ 2318 h 2362"/>
              <a:gd name="T103" fmla="*/ 2318 h 2362"/>
              <a:gd name="T104" fmla="*/ 2318 h 2362"/>
              <a:gd name="T105" fmla="*/ 2318 h 2362"/>
              <a:gd name="T106" fmla="*/ 2318 h 2362"/>
              <a:gd name="T107" fmla="*/ 2318 h 2362"/>
              <a:gd name="T108" fmla="*/ 2318 h 2362"/>
              <a:gd name="T109" fmla="*/ 2318 h 2362"/>
              <a:gd name="T110" fmla="*/ 2318 h 2362"/>
              <a:gd name="T111" fmla="*/ 2318 h 2362"/>
              <a:gd name="T112" fmla="*/ 2318 h 2362"/>
              <a:gd name="T113" fmla="*/ 2318 h 2362"/>
              <a:gd name="T114" fmla="*/ 2318 h 2362"/>
              <a:gd name="T115" fmla="*/ 2318 h 2362"/>
              <a:gd name="T116" fmla="*/ 2318 h 2362"/>
              <a:gd name="T117" fmla="*/ 2318 h 2362"/>
              <a:gd name="T118" fmla="*/ 2318 h 2362"/>
              <a:gd name="T119" fmla="*/ 2318 h 2362"/>
              <a:gd name="T120" fmla="*/ 2318 h 2362"/>
              <a:gd name="T121" fmla="*/ 2318 h 2362"/>
              <a:gd name="T122" fmla="*/ 2318 h 2362"/>
              <a:gd name="T123" fmla="*/ 2318 h 2362"/>
              <a:gd name="T124" fmla="*/ 2318 h 2362"/>
              <a:gd name="T125" fmla="*/ 2318 h 2362"/>
              <a:gd name="T126" fmla="*/ 2318 h 2362"/>
              <a:gd name="T127" fmla="*/ 2318 h 2362"/>
              <a:gd name="T128" fmla="*/ 2318 h 2362"/>
              <a:gd name="T129" fmla="*/ 2318 h 2362"/>
              <a:gd name="T130" fmla="*/ 2318 h 2362"/>
              <a:gd name="T131" fmla="*/ 2318 h 2362"/>
              <a:gd name="T132" fmla="*/ 2318 h 2362"/>
              <a:gd name="T133" fmla="*/ 2318 h 2362"/>
              <a:gd name="T134" fmla="*/ 2318 h 2362"/>
              <a:gd name="T135" fmla="*/ 2318 h 2362"/>
              <a:gd name="T136" fmla="*/ 2318 h 2362"/>
              <a:gd name="T137" fmla="*/ 2318 h 2362"/>
              <a:gd name="T138" fmla="*/ 2318 h 2362"/>
              <a:gd name="T139" fmla="*/ 2318 h 2362"/>
              <a:gd name="T140" fmla="*/ 2318 h 2362"/>
              <a:gd name="T141" fmla="*/ 2318 h 2362"/>
              <a:gd name="T142" fmla="*/ 2318 h 2362"/>
              <a:gd name="T143" fmla="*/ 2318 h 2362"/>
              <a:gd name="T144" fmla="*/ 2318 h 2362"/>
              <a:gd name="T145" fmla="*/ 2318 h 2362"/>
              <a:gd name="T146" fmla="*/ 2318 h 2362"/>
              <a:gd name="T147" fmla="*/ 2318 h 2362"/>
              <a:gd name="T148" fmla="*/ 2318 h 2362"/>
              <a:gd name="T149" fmla="*/ 2318 h 2362"/>
              <a:gd name="T150" fmla="*/ 2318 h 2362"/>
              <a:gd name="T151" fmla="*/ 2318 h 2362"/>
              <a:gd name="T152" fmla="*/ 2318 h 2362"/>
              <a:gd name="T153" fmla="*/ 2318 h 2362"/>
              <a:gd name="T154" fmla="*/ 2318 h 2362"/>
              <a:gd name="T155" fmla="*/ 2318 h 2362"/>
              <a:gd name="T156" fmla="*/ 2318 h 2362"/>
              <a:gd name="T157" fmla="*/ 2318 h 2362"/>
              <a:gd name="T158" fmla="*/ 2318 h 2362"/>
              <a:gd name="T159" fmla="*/ 2318 h 2362"/>
              <a:gd name="T160" fmla="*/ 2318 h 2362"/>
              <a:gd name="T161" fmla="*/ 2318 h 2362"/>
              <a:gd name="T162" fmla="*/ 2318 h 2362"/>
              <a:gd name="T163" fmla="*/ 2318 h 2362"/>
              <a:gd name="T164" fmla="*/ 2318 h 2362"/>
              <a:gd name="T165" fmla="*/ 2318 h 2362"/>
              <a:gd name="T166" fmla="*/ 2318 h 2362"/>
              <a:gd name="T167" fmla="*/ 2318 h 2362"/>
              <a:gd name="T168" fmla="*/ 2318 h 2362"/>
              <a:gd name="T169" fmla="*/ 2318 h 2362"/>
              <a:gd name="T170" fmla="*/ 2318 h 2362"/>
              <a:gd name="T171" fmla="*/ 2318 h 2362"/>
              <a:gd name="T172" fmla="*/ 2318 h 2362"/>
              <a:gd name="T173" fmla="*/ 2318 h 2362"/>
              <a:gd name="T174" fmla="*/ 2318 h 2362"/>
              <a:gd name="T175" fmla="*/ 2318 h 2362"/>
              <a:gd name="T176" fmla="*/ 2318 h 2362"/>
              <a:gd name="T177" fmla="*/ 2318 h 2362"/>
              <a:gd name="T178" fmla="*/ 2318 h 2362"/>
              <a:gd name="T179" fmla="*/ 2318 h 2362"/>
              <a:gd name="T180" fmla="*/ 2318 h 2362"/>
              <a:gd name="T181" fmla="*/ 2318 h 2362"/>
              <a:gd name="T182" fmla="*/ 2318 h 2362"/>
              <a:gd name="T183" fmla="*/ 2318 h 2362"/>
              <a:gd name="T184" fmla="*/ 2318 h 2362"/>
              <a:gd name="T185" fmla="*/ 2318 h 2362"/>
              <a:gd name="T186" fmla="*/ 2318 h 2362"/>
              <a:gd name="T187" fmla="*/ 2318 h 2362"/>
              <a:gd name="T188" fmla="*/ 2318 h 2362"/>
              <a:gd name="T189" fmla="*/ 2318 h 2362"/>
              <a:gd name="T190" fmla="*/ 2318 h 2362"/>
              <a:gd name="T191" fmla="*/ 2318 h 2362"/>
              <a:gd name="T192" fmla="*/ 2318 h 236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150" h="1798">
                <a:moveTo>
                  <a:pt x="3592" y="1222"/>
                </a:moveTo>
                <a:lnTo>
                  <a:pt x="3592" y="1229"/>
                </a:lnTo>
                <a:lnTo>
                  <a:pt x="3589" y="1236"/>
                </a:lnTo>
                <a:lnTo>
                  <a:pt x="3587" y="1255"/>
                </a:lnTo>
                <a:lnTo>
                  <a:pt x="3587" y="1277"/>
                </a:lnTo>
                <a:lnTo>
                  <a:pt x="3582" y="1296"/>
                </a:lnTo>
                <a:lnTo>
                  <a:pt x="3573" y="1307"/>
                </a:lnTo>
                <a:lnTo>
                  <a:pt x="3570" y="1307"/>
                </a:lnTo>
                <a:lnTo>
                  <a:pt x="3563" y="1303"/>
                </a:lnTo>
                <a:lnTo>
                  <a:pt x="3559" y="1296"/>
                </a:lnTo>
                <a:lnTo>
                  <a:pt x="3537" y="1286"/>
                </a:lnTo>
                <a:lnTo>
                  <a:pt x="3518" y="1272"/>
                </a:lnTo>
                <a:lnTo>
                  <a:pt x="3521" y="1262"/>
                </a:lnTo>
                <a:lnTo>
                  <a:pt x="3523" y="1253"/>
                </a:lnTo>
                <a:lnTo>
                  <a:pt x="3526" y="1251"/>
                </a:lnTo>
                <a:lnTo>
                  <a:pt x="3530" y="1251"/>
                </a:lnTo>
                <a:lnTo>
                  <a:pt x="3533" y="1243"/>
                </a:lnTo>
                <a:lnTo>
                  <a:pt x="3535" y="1236"/>
                </a:lnTo>
                <a:lnTo>
                  <a:pt x="3533" y="1236"/>
                </a:lnTo>
                <a:lnTo>
                  <a:pt x="3530" y="1236"/>
                </a:lnTo>
                <a:lnTo>
                  <a:pt x="3526" y="1236"/>
                </a:lnTo>
                <a:lnTo>
                  <a:pt x="3521" y="1236"/>
                </a:lnTo>
                <a:lnTo>
                  <a:pt x="3521" y="1234"/>
                </a:lnTo>
                <a:lnTo>
                  <a:pt x="3518" y="1236"/>
                </a:lnTo>
                <a:lnTo>
                  <a:pt x="3516" y="1236"/>
                </a:lnTo>
                <a:lnTo>
                  <a:pt x="3495" y="1229"/>
                </a:lnTo>
                <a:lnTo>
                  <a:pt x="3478" y="1224"/>
                </a:lnTo>
                <a:lnTo>
                  <a:pt x="3476" y="1224"/>
                </a:lnTo>
                <a:lnTo>
                  <a:pt x="3476" y="1229"/>
                </a:lnTo>
                <a:lnTo>
                  <a:pt x="3478" y="1229"/>
                </a:lnTo>
                <a:lnTo>
                  <a:pt x="3483" y="1229"/>
                </a:lnTo>
                <a:lnTo>
                  <a:pt x="3478" y="1239"/>
                </a:lnTo>
                <a:lnTo>
                  <a:pt x="3466" y="1236"/>
                </a:lnTo>
                <a:lnTo>
                  <a:pt x="3455" y="1251"/>
                </a:lnTo>
                <a:lnTo>
                  <a:pt x="3447" y="1267"/>
                </a:lnTo>
                <a:lnTo>
                  <a:pt x="3450" y="1272"/>
                </a:lnTo>
                <a:lnTo>
                  <a:pt x="3440" y="1272"/>
                </a:lnTo>
                <a:lnTo>
                  <a:pt x="3433" y="1272"/>
                </a:lnTo>
                <a:lnTo>
                  <a:pt x="3426" y="1262"/>
                </a:lnTo>
                <a:lnTo>
                  <a:pt x="3417" y="1258"/>
                </a:lnTo>
                <a:lnTo>
                  <a:pt x="3414" y="1260"/>
                </a:lnTo>
                <a:lnTo>
                  <a:pt x="3412" y="1260"/>
                </a:lnTo>
                <a:lnTo>
                  <a:pt x="3410" y="1260"/>
                </a:lnTo>
                <a:lnTo>
                  <a:pt x="3407" y="1260"/>
                </a:lnTo>
                <a:lnTo>
                  <a:pt x="3407" y="1262"/>
                </a:lnTo>
                <a:lnTo>
                  <a:pt x="3407" y="1267"/>
                </a:lnTo>
                <a:lnTo>
                  <a:pt x="3402" y="1265"/>
                </a:lnTo>
                <a:lnTo>
                  <a:pt x="3400" y="1265"/>
                </a:lnTo>
                <a:lnTo>
                  <a:pt x="3398" y="1269"/>
                </a:lnTo>
                <a:lnTo>
                  <a:pt x="3395" y="1274"/>
                </a:lnTo>
                <a:lnTo>
                  <a:pt x="3391" y="1279"/>
                </a:lnTo>
                <a:lnTo>
                  <a:pt x="3388" y="1281"/>
                </a:lnTo>
                <a:lnTo>
                  <a:pt x="3388" y="1286"/>
                </a:lnTo>
                <a:lnTo>
                  <a:pt x="3388" y="1291"/>
                </a:lnTo>
                <a:lnTo>
                  <a:pt x="3384" y="1291"/>
                </a:lnTo>
                <a:lnTo>
                  <a:pt x="3379" y="1291"/>
                </a:lnTo>
                <a:lnTo>
                  <a:pt x="3379" y="1296"/>
                </a:lnTo>
                <a:lnTo>
                  <a:pt x="3381" y="1300"/>
                </a:lnTo>
                <a:lnTo>
                  <a:pt x="3379" y="1300"/>
                </a:lnTo>
                <a:lnTo>
                  <a:pt x="3376" y="1300"/>
                </a:lnTo>
                <a:lnTo>
                  <a:pt x="3374" y="1296"/>
                </a:lnTo>
                <a:lnTo>
                  <a:pt x="3369" y="1293"/>
                </a:lnTo>
                <a:lnTo>
                  <a:pt x="3369" y="1296"/>
                </a:lnTo>
                <a:lnTo>
                  <a:pt x="3365" y="1298"/>
                </a:lnTo>
                <a:lnTo>
                  <a:pt x="3362" y="1300"/>
                </a:lnTo>
                <a:lnTo>
                  <a:pt x="3362" y="1307"/>
                </a:lnTo>
                <a:lnTo>
                  <a:pt x="3362" y="1314"/>
                </a:lnTo>
                <a:lnTo>
                  <a:pt x="3346" y="1333"/>
                </a:lnTo>
                <a:lnTo>
                  <a:pt x="3317" y="1343"/>
                </a:lnTo>
                <a:lnTo>
                  <a:pt x="3305" y="1345"/>
                </a:lnTo>
                <a:lnTo>
                  <a:pt x="3291" y="1350"/>
                </a:lnTo>
                <a:lnTo>
                  <a:pt x="3282" y="1357"/>
                </a:lnTo>
                <a:lnTo>
                  <a:pt x="3272" y="1367"/>
                </a:lnTo>
                <a:lnTo>
                  <a:pt x="3270" y="1367"/>
                </a:lnTo>
                <a:lnTo>
                  <a:pt x="3270" y="1364"/>
                </a:lnTo>
                <a:lnTo>
                  <a:pt x="3270" y="1362"/>
                </a:lnTo>
                <a:lnTo>
                  <a:pt x="3265" y="1367"/>
                </a:lnTo>
                <a:lnTo>
                  <a:pt x="3263" y="1376"/>
                </a:lnTo>
                <a:lnTo>
                  <a:pt x="3263" y="1386"/>
                </a:lnTo>
                <a:lnTo>
                  <a:pt x="3261" y="1393"/>
                </a:lnTo>
                <a:lnTo>
                  <a:pt x="3261" y="1395"/>
                </a:lnTo>
                <a:lnTo>
                  <a:pt x="3265" y="1407"/>
                </a:lnTo>
                <a:lnTo>
                  <a:pt x="3268" y="1419"/>
                </a:lnTo>
                <a:lnTo>
                  <a:pt x="3265" y="1416"/>
                </a:lnTo>
                <a:lnTo>
                  <a:pt x="3265" y="1412"/>
                </a:lnTo>
                <a:lnTo>
                  <a:pt x="3263" y="1412"/>
                </a:lnTo>
                <a:lnTo>
                  <a:pt x="3261" y="1412"/>
                </a:lnTo>
                <a:lnTo>
                  <a:pt x="3261" y="1416"/>
                </a:lnTo>
                <a:lnTo>
                  <a:pt x="3263" y="1419"/>
                </a:lnTo>
                <a:lnTo>
                  <a:pt x="3261" y="1419"/>
                </a:lnTo>
                <a:lnTo>
                  <a:pt x="3261" y="1426"/>
                </a:lnTo>
                <a:lnTo>
                  <a:pt x="3265" y="1431"/>
                </a:lnTo>
                <a:lnTo>
                  <a:pt x="3268" y="1438"/>
                </a:lnTo>
                <a:lnTo>
                  <a:pt x="3270" y="1445"/>
                </a:lnTo>
                <a:lnTo>
                  <a:pt x="3277" y="1459"/>
                </a:lnTo>
                <a:lnTo>
                  <a:pt x="3279" y="1476"/>
                </a:lnTo>
                <a:lnTo>
                  <a:pt x="3284" y="1483"/>
                </a:lnTo>
                <a:lnTo>
                  <a:pt x="3287" y="1492"/>
                </a:lnTo>
                <a:lnTo>
                  <a:pt x="3287" y="1502"/>
                </a:lnTo>
                <a:lnTo>
                  <a:pt x="3287" y="1511"/>
                </a:lnTo>
                <a:lnTo>
                  <a:pt x="3282" y="1514"/>
                </a:lnTo>
                <a:lnTo>
                  <a:pt x="3277" y="1516"/>
                </a:lnTo>
                <a:lnTo>
                  <a:pt x="3287" y="1528"/>
                </a:lnTo>
                <a:lnTo>
                  <a:pt x="3303" y="1535"/>
                </a:lnTo>
                <a:lnTo>
                  <a:pt x="3305" y="1535"/>
                </a:lnTo>
                <a:lnTo>
                  <a:pt x="3310" y="1535"/>
                </a:lnTo>
                <a:lnTo>
                  <a:pt x="3324" y="1528"/>
                </a:lnTo>
                <a:lnTo>
                  <a:pt x="3336" y="1521"/>
                </a:lnTo>
                <a:lnTo>
                  <a:pt x="3353" y="1518"/>
                </a:lnTo>
                <a:lnTo>
                  <a:pt x="3369" y="1521"/>
                </a:lnTo>
                <a:lnTo>
                  <a:pt x="3381" y="1516"/>
                </a:lnTo>
                <a:lnTo>
                  <a:pt x="3388" y="1506"/>
                </a:lnTo>
                <a:lnTo>
                  <a:pt x="3398" y="1504"/>
                </a:lnTo>
                <a:lnTo>
                  <a:pt x="3405" y="1499"/>
                </a:lnTo>
                <a:lnTo>
                  <a:pt x="3414" y="1499"/>
                </a:lnTo>
                <a:lnTo>
                  <a:pt x="3424" y="1497"/>
                </a:lnTo>
                <a:lnTo>
                  <a:pt x="3443" y="1492"/>
                </a:lnTo>
                <a:lnTo>
                  <a:pt x="3462" y="1490"/>
                </a:lnTo>
                <a:lnTo>
                  <a:pt x="3464" y="1490"/>
                </a:lnTo>
                <a:lnTo>
                  <a:pt x="3473" y="1492"/>
                </a:lnTo>
                <a:lnTo>
                  <a:pt x="3483" y="1495"/>
                </a:lnTo>
                <a:lnTo>
                  <a:pt x="3492" y="1497"/>
                </a:lnTo>
                <a:lnTo>
                  <a:pt x="3502" y="1502"/>
                </a:lnTo>
                <a:lnTo>
                  <a:pt x="3502" y="1504"/>
                </a:lnTo>
                <a:lnTo>
                  <a:pt x="3507" y="1514"/>
                </a:lnTo>
                <a:lnTo>
                  <a:pt x="3514" y="1523"/>
                </a:lnTo>
                <a:lnTo>
                  <a:pt x="3514" y="1525"/>
                </a:lnTo>
                <a:lnTo>
                  <a:pt x="3514" y="1528"/>
                </a:lnTo>
                <a:lnTo>
                  <a:pt x="3516" y="1530"/>
                </a:lnTo>
                <a:lnTo>
                  <a:pt x="3521" y="1532"/>
                </a:lnTo>
                <a:lnTo>
                  <a:pt x="3526" y="1528"/>
                </a:lnTo>
                <a:lnTo>
                  <a:pt x="3530" y="1518"/>
                </a:lnTo>
                <a:lnTo>
                  <a:pt x="3537" y="1514"/>
                </a:lnTo>
                <a:lnTo>
                  <a:pt x="3544" y="1509"/>
                </a:lnTo>
                <a:lnTo>
                  <a:pt x="3542" y="1511"/>
                </a:lnTo>
                <a:lnTo>
                  <a:pt x="3542" y="1514"/>
                </a:lnTo>
                <a:lnTo>
                  <a:pt x="3540" y="1523"/>
                </a:lnTo>
                <a:lnTo>
                  <a:pt x="3537" y="1530"/>
                </a:lnTo>
                <a:lnTo>
                  <a:pt x="3535" y="1530"/>
                </a:lnTo>
                <a:lnTo>
                  <a:pt x="3535" y="1535"/>
                </a:lnTo>
                <a:lnTo>
                  <a:pt x="3535" y="1537"/>
                </a:lnTo>
                <a:lnTo>
                  <a:pt x="3540" y="1537"/>
                </a:lnTo>
                <a:lnTo>
                  <a:pt x="3544" y="1535"/>
                </a:lnTo>
                <a:lnTo>
                  <a:pt x="3544" y="1530"/>
                </a:lnTo>
                <a:lnTo>
                  <a:pt x="3547" y="1528"/>
                </a:lnTo>
                <a:lnTo>
                  <a:pt x="3549" y="1528"/>
                </a:lnTo>
                <a:lnTo>
                  <a:pt x="3552" y="1530"/>
                </a:lnTo>
                <a:lnTo>
                  <a:pt x="3549" y="1535"/>
                </a:lnTo>
                <a:lnTo>
                  <a:pt x="3549" y="1542"/>
                </a:lnTo>
                <a:lnTo>
                  <a:pt x="3554" y="1540"/>
                </a:lnTo>
                <a:lnTo>
                  <a:pt x="3559" y="1540"/>
                </a:lnTo>
                <a:lnTo>
                  <a:pt x="3563" y="1547"/>
                </a:lnTo>
                <a:lnTo>
                  <a:pt x="3566" y="1561"/>
                </a:lnTo>
                <a:lnTo>
                  <a:pt x="3575" y="1573"/>
                </a:lnTo>
                <a:lnTo>
                  <a:pt x="3587" y="1577"/>
                </a:lnTo>
                <a:lnTo>
                  <a:pt x="3589" y="1575"/>
                </a:lnTo>
                <a:lnTo>
                  <a:pt x="3592" y="1575"/>
                </a:lnTo>
                <a:lnTo>
                  <a:pt x="3601" y="1580"/>
                </a:lnTo>
                <a:lnTo>
                  <a:pt x="3611" y="1582"/>
                </a:lnTo>
                <a:lnTo>
                  <a:pt x="3618" y="1577"/>
                </a:lnTo>
                <a:lnTo>
                  <a:pt x="3627" y="1573"/>
                </a:lnTo>
                <a:lnTo>
                  <a:pt x="3627" y="1575"/>
                </a:lnTo>
                <a:lnTo>
                  <a:pt x="3627" y="1577"/>
                </a:lnTo>
                <a:lnTo>
                  <a:pt x="3630" y="1577"/>
                </a:lnTo>
                <a:lnTo>
                  <a:pt x="3632" y="1577"/>
                </a:lnTo>
                <a:lnTo>
                  <a:pt x="3637" y="1582"/>
                </a:lnTo>
                <a:lnTo>
                  <a:pt x="3644" y="1585"/>
                </a:lnTo>
                <a:lnTo>
                  <a:pt x="3653" y="1577"/>
                </a:lnTo>
                <a:lnTo>
                  <a:pt x="3663" y="1570"/>
                </a:lnTo>
                <a:lnTo>
                  <a:pt x="3677" y="1570"/>
                </a:lnTo>
                <a:lnTo>
                  <a:pt x="3686" y="1563"/>
                </a:lnTo>
                <a:lnTo>
                  <a:pt x="3686" y="1554"/>
                </a:lnTo>
                <a:lnTo>
                  <a:pt x="3689" y="1547"/>
                </a:lnTo>
                <a:lnTo>
                  <a:pt x="3698" y="1523"/>
                </a:lnTo>
                <a:lnTo>
                  <a:pt x="3710" y="1504"/>
                </a:lnTo>
                <a:lnTo>
                  <a:pt x="3717" y="1495"/>
                </a:lnTo>
                <a:lnTo>
                  <a:pt x="3722" y="1480"/>
                </a:lnTo>
                <a:lnTo>
                  <a:pt x="3724" y="1464"/>
                </a:lnTo>
                <a:lnTo>
                  <a:pt x="3729" y="1452"/>
                </a:lnTo>
                <a:lnTo>
                  <a:pt x="3729" y="1450"/>
                </a:lnTo>
                <a:lnTo>
                  <a:pt x="3727" y="1440"/>
                </a:lnTo>
                <a:lnTo>
                  <a:pt x="3724" y="1433"/>
                </a:lnTo>
                <a:lnTo>
                  <a:pt x="3722" y="1423"/>
                </a:lnTo>
                <a:lnTo>
                  <a:pt x="3722" y="1414"/>
                </a:lnTo>
                <a:lnTo>
                  <a:pt x="3724" y="1409"/>
                </a:lnTo>
                <a:lnTo>
                  <a:pt x="3724" y="1402"/>
                </a:lnTo>
                <a:lnTo>
                  <a:pt x="3722" y="1405"/>
                </a:lnTo>
                <a:lnTo>
                  <a:pt x="3720" y="1407"/>
                </a:lnTo>
                <a:lnTo>
                  <a:pt x="3708" y="1395"/>
                </a:lnTo>
                <a:lnTo>
                  <a:pt x="3696" y="1381"/>
                </a:lnTo>
                <a:lnTo>
                  <a:pt x="3696" y="1378"/>
                </a:lnTo>
                <a:lnTo>
                  <a:pt x="3696" y="1374"/>
                </a:lnTo>
                <a:lnTo>
                  <a:pt x="3689" y="1369"/>
                </a:lnTo>
                <a:lnTo>
                  <a:pt x="3682" y="1367"/>
                </a:lnTo>
                <a:lnTo>
                  <a:pt x="3679" y="1355"/>
                </a:lnTo>
                <a:lnTo>
                  <a:pt x="3672" y="1348"/>
                </a:lnTo>
                <a:lnTo>
                  <a:pt x="3672" y="1345"/>
                </a:lnTo>
                <a:lnTo>
                  <a:pt x="3658" y="1333"/>
                </a:lnTo>
                <a:lnTo>
                  <a:pt x="3641" y="1319"/>
                </a:lnTo>
                <a:lnTo>
                  <a:pt x="3641" y="1307"/>
                </a:lnTo>
                <a:lnTo>
                  <a:pt x="3634" y="1296"/>
                </a:lnTo>
                <a:lnTo>
                  <a:pt x="3632" y="1284"/>
                </a:lnTo>
                <a:lnTo>
                  <a:pt x="3630" y="1272"/>
                </a:lnTo>
                <a:lnTo>
                  <a:pt x="3625" y="1267"/>
                </a:lnTo>
                <a:lnTo>
                  <a:pt x="3620" y="1265"/>
                </a:lnTo>
                <a:lnTo>
                  <a:pt x="3618" y="1265"/>
                </a:lnTo>
                <a:lnTo>
                  <a:pt x="3613" y="1265"/>
                </a:lnTo>
                <a:lnTo>
                  <a:pt x="3613" y="1258"/>
                </a:lnTo>
                <a:lnTo>
                  <a:pt x="3611" y="1251"/>
                </a:lnTo>
                <a:lnTo>
                  <a:pt x="3608" y="1243"/>
                </a:lnTo>
                <a:lnTo>
                  <a:pt x="3608" y="1236"/>
                </a:lnTo>
                <a:lnTo>
                  <a:pt x="3606" y="1236"/>
                </a:lnTo>
                <a:lnTo>
                  <a:pt x="3606" y="1234"/>
                </a:lnTo>
                <a:lnTo>
                  <a:pt x="3606" y="1232"/>
                </a:lnTo>
                <a:lnTo>
                  <a:pt x="3604" y="1232"/>
                </a:lnTo>
                <a:lnTo>
                  <a:pt x="3601" y="1222"/>
                </a:lnTo>
                <a:lnTo>
                  <a:pt x="3599" y="1217"/>
                </a:lnTo>
                <a:lnTo>
                  <a:pt x="3594" y="1220"/>
                </a:lnTo>
                <a:lnTo>
                  <a:pt x="3592" y="1222"/>
                </a:lnTo>
                <a:close/>
                <a:moveTo>
                  <a:pt x="4034" y="239"/>
                </a:moveTo>
                <a:lnTo>
                  <a:pt x="4027" y="244"/>
                </a:lnTo>
                <a:lnTo>
                  <a:pt x="4015" y="246"/>
                </a:lnTo>
                <a:lnTo>
                  <a:pt x="4011" y="246"/>
                </a:lnTo>
                <a:lnTo>
                  <a:pt x="4004" y="244"/>
                </a:lnTo>
                <a:lnTo>
                  <a:pt x="4006" y="248"/>
                </a:lnTo>
                <a:lnTo>
                  <a:pt x="4011" y="248"/>
                </a:lnTo>
                <a:lnTo>
                  <a:pt x="4013" y="248"/>
                </a:lnTo>
                <a:lnTo>
                  <a:pt x="4015" y="248"/>
                </a:lnTo>
                <a:lnTo>
                  <a:pt x="4018" y="251"/>
                </a:lnTo>
                <a:lnTo>
                  <a:pt x="4020" y="253"/>
                </a:lnTo>
                <a:lnTo>
                  <a:pt x="4018" y="255"/>
                </a:lnTo>
                <a:lnTo>
                  <a:pt x="4018" y="258"/>
                </a:lnTo>
                <a:lnTo>
                  <a:pt x="4025" y="274"/>
                </a:lnTo>
                <a:lnTo>
                  <a:pt x="4004" y="270"/>
                </a:lnTo>
                <a:lnTo>
                  <a:pt x="3982" y="279"/>
                </a:lnTo>
                <a:lnTo>
                  <a:pt x="3959" y="284"/>
                </a:lnTo>
                <a:lnTo>
                  <a:pt x="3949" y="291"/>
                </a:lnTo>
                <a:lnTo>
                  <a:pt x="3940" y="296"/>
                </a:lnTo>
                <a:lnTo>
                  <a:pt x="3933" y="296"/>
                </a:lnTo>
                <a:lnTo>
                  <a:pt x="3928" y="298"/>
                </a:lnTo>
                <a:lnTo>
                  <a:pt x="3925" y="303"/>
                </a:lnTo>
                <a:lnTo>
                  <a:pt x="3921" y="305"/>
                </a:lnTo>
                <a:lnTo>
                  <a:pt x="3914" y="303"/>
                </a:lnTo>
                <a:lnTo>
                  <a:pt x="3907" y="298"/>
                </a:lnTo>
                <a:lnTo>
                  <a:pt x="3904" y="298"/>
                </a:lnTo>
                <a:lnTo>
                  <a:pt x="3899" y="298"/>
                </a:lnTo>
                <a:lnTo>
                  <a:pt x="3885" y="303"/>
                </a:lnTo>
                <a:lnTo>
                  <a:pt x="3873" y="308"/>
                </a:lnTo>
                <a:lnTo>
                  <a:pt x="3873" y="303"/>
                </a:lnTo>
                <a:lnTo>
                  <a:pt x="3873" y="300"/>
                </a:lnTo>
                <a:lnTo>
                  <a:pt x="3866" y="303"/>
                </a:lnTo>
                <a:lnTo>
                  <a:pt x="3859" y="305"/>
                </a:lnTo>
                <a:lnTo>
                  <a:pt x="3854" y="305"/>
                </a:lnTo>
                <a:lnTo>
                  <a:pt x="3852" y="305"/>
                </a:lnTo>
                <a:lnTo>
                  <a:pt x="3850" y="305"/>
                </a:lnTo>
                <a:lnTo>
                  <a:pt x="3847" y="305"/>
                </a:lnTo>
                <a:lnTo>
                  <a:pt x="3843" y="310"/>
                </a:lnTo>
                <a:lnTo>
                  <a:pt x="3838" y="319"/>
                </a:lnTo>
                <a:lnTo>
                  <a:pt x="3831" y="322"/>
                </a:lnTo>
                <a:lnTo>
                  <a:pt x="3826" y="331"/>
                </a:lnTo>
                <a:lnTo>
                  <a:pt x="3831" y="331"/>
                </a:lnTo>
                <a:lnTo>
                  <a:pt x="3836" y="329"/>
                </a:lnTo>
                <a:lnTo>
                  <a:pt x="3838" y="331"/>
                </a:lnTo>
                <a:lnTo>
                  <a:pt x="3840" y="336"/>
                </a:lnTo>
                <a:lnTo>
                  <a:pt x="3838" y="338"/>
                </a:lnTo>
                <a:lnTo>
                  <a:pt x="3836" y="343"/>
                </a:lnTo>
                <a:lnTo>
                  <a:pt x="3838" y="345"/>
                </a:lnTo>
                <a:lnTo>
                  <a:pt x="3840" y="350"/>
                </a:lnTo>
                <a:lnTo>
                  <a:pt x="3840" y="353"/>
                </a:lnTo>
                <a:lnTo>
                  <a:pt x="3840" y="355"/>
                </a:lnTo>
                <a:lnTo>
                  <a:pt x="3838" y="355"/>
                </a:lnTo>
                <a:lnTo>
                  <a:pt x="3833" y="355"/>
                </a:lnTo>
                <a:lnTo>
                  <a:pt x="3831" y="355"/>
                </a:lnTo>
                <a:lnTo>
                  <a:pt x="3826" y="357"/>
                </a:lnTo>
                <a:lnTo>
                  <a:pt x="3824" y="364"/>
                </a:lnTo>
                <a:lnTo>
                  <a:pt x="3826" y="367"/>
                </a:lnTo>
                <a:lnTo>
                  <a:pt x="3826" y="372"/>
                </a:lnTo>
                <a:lnTo>
                  <a:pt x="3826" y="374"/>
                </a:lnTo>
                <a:lnTo>
                  <a:pt x="3824" y="376"/>
                </a:lnTo>
                <a:lnTo>
                  <a:pt x="3817" y="376"/>
                </a:lnTo>
                <a:lnTo>
                  <a:pt x="3812" y="376"/>
                </a:lnTo>
                <a:lnTo>
                  <a:pt x="3807" y="379"/>
                </a:lnTo>
                <a:lnTo>
                  <a:pt x="3802" y="383"/>
                </a:lnTo>
                <a:lnTo>
                  <a:pt x="3802" y="386"/>
                </a:lnTo>
                <a:lnTo>
                  <a:pt x="3802" y="391"/>
                </a:lnTo>
                <a:lnTo>
                  <a:pt x="3795" y="393"/>
                </a:lnTo>
                <a:lnTo>
                  <a:pt x="3788" y="395"/>
                </a:lnTo>
                <a:lnTo>
                  <a:pt x="3786" y="400"/>
                </a:lnTo>
                <a:lnTo>
                  <a:pt x="3783" y="407"/>
                </a:lnTo>
                <a:lnTo>
                  <a:pt x="3776" y="414"/>
                </a:lnTo>
                <a:lnTo>
                  <a:pt x="3765" y="424"/>
                </a:lnTo>
                <a:lnTo>
                  <a:pt x="3755" y="395"/>
                </a:lnTo>
                <a:lnTo>
                  <a:pt x="3750" y="364"/>
                </a:lnTo>
                <a:lnTo>
                  <a:pt x="3753" y="350"/>
                </a:lnTo>
                <a:lnTo>
                  <a:pt x="3760" y="343"/>
                </a:lnTo>
                <a:lnTo>
                  <a:pt x="3765" y="338"/>
                </a:lnTo>
                <a:lnTo>
                  <a:pt x="3767" y="334"/>
                </a:lnTo>
                <a:lnTo>
                  <a:pt x="3772" y="331"/>
                </a:lnTo>
                <a:lnTo>
                  <a:pt x="3776" y="329"/>
                </a:lnTo>
                <a:lnTo>
                  <a:pt x="3791" y="324"/>
                </a:lnTo>
                <a:lnTo>
                  <a:pt x="3800" y="317"/>
                </a:lnTo>
                <a:lnTo>
                  <a:pt x="3809" y="310"/>
                </a:lnTo>
                <a:lnTo>
                  <a:pt x="3819" y="303"/>
                </a:lnTo>
                <a:lnTo>
                  <a:pt x="3824" y="298"/>
                </a:lnTo>
                <a:lnTo>
                  <a:pt x="3828" y="296"/>
                </a:lnTo>
                <a:lnTo>
                  <a:pt x="3836" y="293"/>
                </a:lnTo>
                <a:lnTo>
                  <a:pt x="3843" y="291"/>
                </a:lnTo>
                <a:lnTo>
                  <a:pt x="3847" y="284"/>
                </a:lnTo>
                <a:lnTo>
                  <a:pt x="3854" y="270"/>
                </a:lnTo>
                <a:lnTo>
                  <a:pt x="3845" y="272"/>
                </a:lnTo>
                <a:lnTo>
                  <a:pt x="3840" y="279"/>
                </a:lnTo>
                <a:lnTo>
                  <a:pt x="3836" y="286"/>
                </a:lnTo>
                <a:lnTo>
                  <a:pt x="3824" y="289"/>
                </a:lnTo>
                <a:lnTo>
                  <a:pt x="3814" y="293"/>
                </a:lnTo>
                <a:lnTo>
                  <a:pt x="3805" y="296"/>
                </a:lnTo>
                <a:lnTo>
                  <a:pt x="3805" y="293"/>
                </a:lnTo>
                <a:lnTo>
                  <a:pt x="3802" y="291"/>
                </a:lnTo>
                <a:lnTo>
                  <a:pt x="3800" y="289"/>
                </a:lnTo>
                <a:lnTo>
                  <a:pt x="3802" y="286"/>
                </a:lnTo>
                <a:lnTo>
                  <a:pt x="3802" y="282"/>
                </a:lnTo>
                <a:lnTo>
                  <a:pt x="3781" y="282"/>
                </a:lnTo>
                <a:lnTo>
                  <a:pt x="3765" y="289"/>
                </a:lnTo>
                <a:lnTo>
                  <a:pt x="3750" y="298"/>
                </a:lnTo>
                <a:lnTo>
                  <a:pt x="3738" y="310"/>
                </a:lnTo>
                <a:lnTo>
                  <a:pt x="3743" y="310"/>
                </a:lnTo>
                <a:lnTo>
                  <a:pt x="3746" y="310"/>
                </a:lnTo>
                <a:lnTo>
                  <a:pt x="3743" y="315"/>
                </a:lnTo>
                <a:lnTo>
                  <a:pt x="3738" y="317"/>
                </a:lnTo>
                <a:lnTo>
                  <a:pt x="3736" y="317"/>
                </a:lnTo>
                <a:lnTo>
                  <a:pt x="3731" y="317"/>
                </a:lnTo>
                <a:lnTo>
                  <a:pt x="3727" y="315"/>
                </a:lnTo>
                <a:lnTo>
                  <a:pt x="3724" y="317"/>
                </a:lnTo>
                <a:lnTo>
                  <a:pt x="3717" y="319"/>
                </a:lnTo>
                <a:lnTo>
                  <a:pt x="3705" y="319"/>
                </a:lnTo>
                <a:lnTo>
                  <a:pt x="3698" y="315"/>
                </a:lnTo>
                <a:lnTo>
                  <a:pt x="3703" y="315"/>
                </a:lnTo>
                <a:lnTo>
                  <a:pt x="3705" y="312"/>
                </a:lnTo>
                <a:lnTo>
                  <a:pt x="3691" y="310"/>
                </a:lnTo>
                <a:lnTo>
                  <a:pt x="3679" y="308"/>
                </a:lnTo>
                <a:lnTo>
                  <a:pt x="3677" y="310"/>
                </a:lnTo>
                <a:lnTo>
                  <a:pt x="3677" y="312"/>
                </a:lnTo>
                <a:lnTo>
                  <a:pt x="3675" y="312"/>
                </a:lnTo>
                <a:lnTo>
                  <a:pt x="3672" y="312"/>
                </a:lnTo>
                <a:lnTo>
                  <a:pt x="3672" y="315"/>
                </a:lnTo>
                <a:lnTo>
                  <a:pt x="3668" y="315"/>
                </a:lnTo>
                <a:lnTo>
                  <a:pt x="3663" y="315"/>
                </a:lnTo>
                <a:lnTo>
                  <a:pt x="3656" y="315"/>
                </a:lnTo>
                <a:lnTo>
                  <a:pt x="3651" y="315"/>
                </a:lnTo>
                <a:lnTo>
                  <a:pt x="3641" y="315"/>
                </a:lnTo>
                <a:lnTo>
                  <a:pt x="3632" y="315"/>
                </a:lnTo>
                <a:lnTo>
                  <a:pt x="3620" y="315"/>
                </a:lnTo>
                <a:lnTo>
                  <a:pt x="3608" y="315"/>
                </a:lnTo>
                <a:lnTo>
                  <a:pt x="3594" y="319"/>
                </a:lnTo>
                <a:lnTo>
                  <a:pt x="3582" y="327"/>
                </a:lnTo>
                <a:lnTo>
                  <a:pt x="3578" y="331"/>
                </a:lnTo>
                <a:lnTo>
                  <a:pt x="3573" y="336"/>
                </a:lnTo>
                <a:lnTo>
                  <a:pt x="3566" y="338"/>
                </a:lnTo>
                <a:lnTo>
                  <a:pt x="3561" y="341"/>
                </a:lnTo>
                <a:lnTo>
                  <a:pt x="3549" y="350"/>
                </a:lnTo>
                <a:lnTo>
                  <a:pt x="3540" y="357"/>
                </a:lnTo>
                <a:lnTo>
                  <a:pt x="3528" y="364"/>
                </a:lnTo>
                <a:lnTo>
                  <a:pt x="3516" y="372"/>
                </a:lnTo>
                <a:lnTo>
                  <a:pt x="3523" y="374"/>
                </a:lnTo>
                <a:lnTo>
                  <a:pt x="3533" y="374"/>
                </a:lnTo>
                <a:lnTo>
                  <a:pt x="3533" y="376"/>
                </a:lnTo>
                <a:lnTo>
                  <a:pt x="3535" y="376"/>
                </a:lnTo>
                <a:lnTo>
                  <a:pt x="3533" y="381"/>
                </a:lnTo>
                <a:lnTo>
                  <a:pt x="3533" y="383"/>
                </a:lnTo>
                <a:lnTo>
                  <a:pt x="3535" y="383"/>
                </a:lnTo>
                <a:lnTo>
                  <a:pt x="3537" y="379"/>
                </a:lnTo>
                <a:lnTo>
                  <a:pt x="3540" y="376"/>
                </a:lnTo>
                <a:lnTo>
                  <a:pt x="3542" y="379"/>
                </a:lnTo>
                <a:lnTo>
                  <a:pt x="3542" y="381"/>
                </a:lnTo>
                <a:lnTo>
                  <a:pt x="3542" y="386"/>
                </a:lnTo>
                <a:lnTo>
                  <a:pt x="3547" y="386"/>
                </a:lnTo>
                <a:lnTo>
                  <a:pt x="3552" y="383"/>
                </a:lnTo>
                <a:lnTo>
                  <a:pt x="3554" y="386"/>
                </a:lnTo>
                <a:lnTo>
                  <a:pt x="3554" y="381"/>
                </a:lnTo>
                <a:lnTo>
                  <a:pt x="3554" y="379"/>
                </a:lnTo>
                <a:lnTo>
                  <a:pt x="3559" y="379"/>
                </a:lnTo>
                <a:lnTo>
                  <a:pt x="3563" y="379"/>
                </a:lnTo>
                <a:lnTo>
                  <a:pt x="3575" y="383"/>
                </a:lnTo>
                <a:lnTo>
                  <a:pt x="3587" y="388"/>
                </a:lnTo>
                <a:lnTo>
                  <a:pt x="3585" y="393"/>
                </a:lnTo>
                <a:lnTo>
                  <a:pt x="3585" y="398"/>
                </a:lnTo>
                <a:lnTo>
                  <a:pt x="3585" y="402"/>
                </a:lnTo>
                <a:lnTo>
                  <a:pt x="3587" y="407"/>
                </a:lnTo>
                <a:lnTo>
                  <a:pt x="3589" y="405"/>
                </a:lnTo>
                <a:lnTo>
                  <a:pt x="3589" y="400"/>
                </a:lnTo>
                <a:lnTo>
                  <a:pt x="3592" y="395"/>
                </a:lnTo>
                <a:lnTo>
                  <a:pt x="3592" y="388"/>
                </a:lnTo>
                <a:lnTo>
                  <a:pt x="3597" y="388"/>
                </a:lnTo>
                <a:lnTo>
                  <a:pt x="3599" y="388"/>
                </a:lnTo>
                <a:lnTo>
                  <a:pt x="3599" y="383"/>
                </a:lnTo>
                <a:lnTo>
                  <a:pt x="3599" y="381"/>
                </a:lnTo>
                <a:lnTo>
                  <a:pt x="3599" y="379"/>
                </a:lnTo>
                <a:lnTo>
                  <a:pt x="3601" y="376"/>
                </a:lnTo>
                <a:lnTo>
                  <a:pt x="3604" y="376"/>
                </a:lnTo>
                <a:lnTo>
                  <a:pt x="3604" y="379"/>
                </a:lnTo>
                <a:lnTo>
                  <a:pt x="3608" y="388"/>
                </a:lnTo>
                <a:lnTo>
                  <a:pt x="3611" y="398"/>
                </a:lnTo>
                <a:lnTo>
                  <a:pt x="3608" y="402"/>
                </a:lnTo>
                <a:lnTo>
                  <a:pt x="3608" y="405"/>
                </a:lnTo>
                <a:lnTo>
                  <a:pt x="3615" y="428"/>
                </a:lnTo>
                <a:lnTo>
                  <a:pt x="3625" y="450"/>
                </a:lnTo>
                <a:lnTo>
                  <a:pt x="3618" y="447"/>
                </a:lnTo>
                <a:lnTo>
                  <a:pt x="3613" y="445"/>
                </a:lnTo>
                <a:lnTo>
                  <a:pt x="3611" y="445"/>
                </a:lnTo>
                <a:lnTo>
                  <a:pt x="3604" y="452"/>
                </a:lnTo>
                <a:lnTo>
                  <a:pt x="3601" y="464"/>
                </a:lnTo>
                <a:lnTo>
                  <a:pt x="3606" y="471"/>
                </a:lnTo>
                <a:lnTo>
                  <a:pt x="3613" y="483"/>
                </a:lnTo>
                <a:lnTo>
                  <a:pt x="3608" y="481"/>
                </a:lnTo>
                <a:lnTo>
                  <a:pt x="3604" y="478"/>
                </a:lnTo>
                <a:lnTo>
                  <a:pt x="3601" y="478"/>
                </a:lnTo>
                <a:lnTo>
                  <a:pt x="3599" y="478"/>
                </a:lnTo>
                <a:lnTo>
                  <a:pt x="3597" y="483"/>
                </a:lnTo>
                <a:lnTo>
                  <a:pt x="3597" y="485"/>
                </a:lnTo>
                <a:lnTo>
                  <a:pt x="3589" y="473"/>
                </a:lnTo>
                <a:lnTo>
                  <a:pt x="3594" y="457"/>
                </a:lnTo>
                <a:lnTo>
                  <a:pt x="3592" y="454"/>
                </a:lnTo>
                <a:lnTo>
                  <a:pt x="3592" y="452"/>
                </a:lnTo>
                <a:lnTo>
                  <a:pt x="3592" y="443"/>
                </a:lnTo>
                <a:lnTo>
                  <a:pt x="3594" y="433"/>
                </a:lnTo>
                <a:lnTo>
                  <a:pt x="3594" y="426"/>
                </a:lnTo>
                <a:lnTo>
                  <a:pt x="3594" y="419"/>
                </a:lnTo>
                <a:lnTo>
                  <a:pt x="3592" y="414"/>
                </a:lnTo>
                <a:lnTo>
                  <a:pt x="3587" y="409"/>
                </a:lnTo>
                <a:lnTo>
                  <a:pt x="3580" y="417"/>
                </a:lnTo>
                <a:lnTo>
                  <a:pt x="3578" y="428"/>
                </a:lnTo>
                <a:lnTo>
                  <a:pt x="3575" y="443"/>
                </a:lnTo>
                <a:lnTo>
                  <a:pt x="3573" y="454"/>
                </a:lnTo>
                <a:lnTo>
                  <a:pt x="3535" y="497"/>
                </a:lnTo>
                <a:lnTo>
                  <a:pt x="3495" y="528"/>
                </a:lnTo>
                <a:lnTo>
                  <a:pt x="3492" y="528"/>
                </a:lnTo>
                <a:lnTo>
                  <a:pt x="3485" y="528"/>
                </a:lnTo>
                <a:lnTo>
                  <a:pt x="3481" y="523"/>
                </a:lnTo>
                <a:lnTo>
                  <a:pt x="3478" y="523"/>
                </a:lnTo>
                <a:lnTo>
                  <a:pt x="3476" y="523"/>
                </a:lnTo>
                <a:lnTo>
                  <a:pt x="3469" y="528"/>
                </a:lnTo>
                <a:lnTo>
                  <a:pt x="3459" y="535"/>
                </a:lnTo>
                <a:lnTo>
                  <a:pt x="3452" y="540"/>
                </a:lnTo>
                <a:lnTo>
                  <a:pt x="3452" y="552"/>
                </a:lnTo>
                <a:lnTo>
                  <a:pt x="3440" y="561"/>
                </a:lnTo>
                <a:lnTo>
                  <a:pt x="3429" y="568"/>
                </a:lnTo>
                <a:lnTo>
                  <a:pt x="3426" y="571"/>
                </a:lnTo>
                <a:lnTo>
                  <a:pt x="3426" y="573"/>
                </a:lnTo>
                <a:lnTo>
                  <a:pt x="3438" y="585"/>
                </a:lnTo>
                <a:lnTo>
                  <a:pt x="3447" y="599"/>
                </a:lnTo>
                <a:lnTo>
                  <a:pt x="3447" y="608"/>
                </a:lnTo>
                <a:lnTo>
                  <a:pt x="3447" y="620"/>
                </a:lnTo>
                <a:lnTo>
                  <a:pt x="3447" y="623"/>
                </a:lnTo>
                <a:lnTo>
                  <a:pt x="3445" y="627"/>
                </a:lnTo>
                <a:lnTo>
                  <a:pt x="3443" y="627"/>
                </a:lnTo>
                <a:lnTo>
                  <a:pt x="3438" y="627"/>
                </a:lnTo>
                <a:lnTo>
                  <a:pt x="3436" y="627"/>
                </a:lnTo>
                <a:lnTo>
                  <a:pt x="3436" y="630"/>
                </a:lnTo>
                <a:lnTo>
                  <a:pt x="3421" y="632"/>
                </a:lnTo>
                <a:lnTo>
                  <a:pt x="3414" y="637"/>
                </a:lnTo>
                <a:lnTo>
                  <a:pt x="3412" y="630"/>
                </a:lnTo>
                <a:lnTo>
                  <a:pt x="3412" y="620"/>
                </a:lnTo>
                <a:lnTo>
                  <a:pt x="3412" y="618"/>
                </a:lnTo>
                <a:lnTo>
                  <a:pt x="3414" y="616"/>
                </a:lnTo>
                <a:lnTo>
                  <a:pt x="3412" y="611"/>
                </a:lnTo>
                <a:lnTo>
                  <a:pt x="3410" y="604"/>
                </a:lnTo>
                <a:lnTo>
                  <a:pt x="3412" y="601"/>
                </a:lnTo>
                <a:lnTo>
                  <a:pt x="3414" y="601"/>
                </a:lnTo>
                <a:lnTo>
                  <a:pt x="3414" y="597"/>
                </a:lnTo>
                <a:lnTo>
                  <a:pt x="3414" y="592"/>
                </a:lnTo>
                <a:lnTo>
                  <a:pt x="3407" y="592"/>
                </a:lnTo>
                <a:lnTo>
                  <a:pt x="3398" y="592"/>
                </a:lnTo>
                <a:lnTo>
                  <a:pt x="3395" y="590"/>
                </a:lnTo>
                <a:lnTo>
                  <a:pt x="3393" y="590"/>
                </a:lnTo>
                <a:lnTo>
                  <a:pt x="3395" y="580"/>
                </a:lnTo>
                <a:lnTo>
                  <a:pt x="3398" y="571"/>
                </a:lnTo>
                <a:lnTo>
                  <a:pt x="3395" y="568"/>
                </a:lnTo>
                <a:lnTo>
                  <a:pt x="3388" y="563"/>
                </a:lnTo>
                <a:lnTo>
                  <a:pt x="3379" y="566"/>
                </a:lnTo>
                <a:lnTo>
                  <a:pt x="3372" y="571"/>
                </a:lnTo>
                <a:lnTo>
                  <a:pt x="3362" y="575"/>
                </a:lnTo>
                <a:lnTo>
                  <a:pt x="3358" y="580"/>
                </a:lnTo>
                <a:lnTo>
                  <a:pt x="3355" y="580"/>
                </a:lnTo>
                <a:lnTo>
                  <a:pt x="3353" y="580"/>
                </a:lnTo>
                <a:lnTo>
                  <a:pt x="3355" y="575"/>
                </a:lnTo>
                <a:lnTo>
                  <a:pt x="3355" y="573"/>
                </a:lnTo>
                <a:lnTo>
                  <a:pt x="3355" y="571"/>
                </a:lnTo>
                <a:lnTo>
                  <a:pt x="3353" y="571"/>
                </a:lnTo>
                <a:lnTo>
                  <a:pt x="3358" y="566"/>
                </a:lnTo>
                <a:lnTo>
                  <a:pt x="3360" y="559"/>
                </a:lnTo>
                <a:lnTo>
                  <a:pt x="3362" y="559"/>
                </a:lnTo>
                <a:lnTo>
                  <a:pt x="3362" y="561"/>
                </a:lnTo>
                <a:lnTo>
                  <a:pt x="3360" y="554"/>
                </a:lnTo>
                <a:lnTo>
                  <a:pt x="3358" y="552"/>
                </a:lnTo>
                <a:lnTo>
                  <a:pt x="3353" y="552"/>
                </a:lnTo>
                <a:lnTo>
                  <a:pt x="3350" y="552"/>
                </a:lnTo>
                <a:lnTo>
                  <a:pt x="3343" y="561"/>
                </a:lnTo>
                <a:lnTo>
                  <a:pt x="3336" y="566"/>
                </a:lnTo>
                <a:lnTo>
                  <a:pt x="3329" y="573"/>
                </a:lnTo>
                <a:lnTo>
                  <a:pt x="3320" y="575"/>
                </a:lnTo>
                <a:lnTo>
                  <a:pt x="3317" y="575"/>
                </a:lnTo>
                <a:lnTo>
                  <a:pt x="3313" y="575"/>
                </a:lnTo>
                <a:lnTo>
                  <a:pt x="3313" y="578"/>
                </a:lnTo>
                <a:lnTo>
                  <a:pt x="3313" y="582"/>
                </a:lnTo>
                <a:lnTo>
                  <a:pt x="3317" y="587"/>
                </a:lnTo>
                <a:lnTo>
                  <a:pt x="3327" y="587"/>
                </a:lnTo>
                <a:lnTo>
                  <a:pt x="3327" y="592"/>
                </a:lnTo>
                <a:lnTo>
                  <a:pt x="3327" y="594"/>
                </a:lnTo>
                <a:lnTo>
                  <a:pt x="3327" y="599"/>
                </a:lnTo>
                <a:lnTo>
                  <a:pt x="3331" y="599"/>
                </a:lnTo>
                <a:lnTo>
                  <a:pt x="3339" y="597"/>
                </a:lnTo>
                <a:lnTo>
                  <a:pt x="3346" y="592"/>
                </a:lnTo>
                <a:lnTo>
                  <a:pt x="3353" y="594"/>
                </a:lnTo>
                <a:lnTo>
                  <a:pt x="3360" y="594"/>
                </a:lnTo>
                <a:lnTo>
                  <a:pt x="3365" y="594"/>
                </a:lnTo>
                <a:lnTo>
                  <a:pt x="3367" y="594"/>
                </a:lnTo>
                <a:lnTo>
                  <a:pt x="3367" y="597"/>
                </a:lnTo>
                <a:lnTo>
                  <a:pt x="3367" y="601"/>
                </a:lnTo>
                <a:lnTo>
                  <a:pt x="3360" y="606"/>
                </a:lnTo>
                <a:lnTo>
                  <a:pt x="3348" y="608"/>
                </a:lnTo>
                <a:lnTo>
                  <a:pt x="3346" y="613"/>
                </a:lnTo>
                <a:lnTo>
                  <a:pt x="3341" y="616"/>
                </a:lnTo>
                <a:lnTo>
                  <a:pt x="3336" y="623"/>
                </a:lnTo>
                <a:lnTo>
                  <a:pt x="3329" y="630"/>
                </a:lnTo>
                <a:lnTo>
                  <a:pt x="3343" y="639"/>
                </a:lnTo>
                <a:lnTo>
                  <a:pt x="3348" y="658"/>
                </a:lnTo>
                <a:lnTo>
                  <a:pt x="3355" y="663"/>
                </a:lnTo>
                <a:lnTo>
                  <a:pt x="3362" y="670"/>
                </a:lnTo>
                <a:lnTo>
                  <a:pt x="3360" y="670"/>
                </a:lnTo>
                <a:lnTo>
                  <a:pt x="3360" y="675"/>
                </a:lnTo>
                <a:lnTo>
                  <a:pt x="3360" y="682"/>
                </a:lnTo>
                <a:lnTo>
                  <a:pt x="3355" y="684"/>
                </a:lnTo>
                <a:lnTo>
                  <a:pt x="3350" y="687"/>
                </a:lnTo>
                <a:lnTo>
                  <a:pt x="3355" y="689"/>
                </a:lnTo>
                <a:lnTo>
                  <a:pt x="3360" y="691"/>
                </a:lnTo>
                <a:lnTo>
                  <a:pt x="3360" y="699"/>
                </a:lnTo>
                <a:lnTo>
                  <a:pt x="3360" y="703"/>
                </a:lnTo>
                <a:lnTo>
                  <a:pt x="3358" y="708"/>
                </a:lnTo>
                <a:lnTo>
                  <a:pt x="3355" y="715"/>
                </a:lnTo>
                <a:lnTo>
                  <a:pt x="3353" y="717"/>
                </a:lnTo>
                <a:lnTo>
                  <a:pt x="3348" y="720"/>
                </a:lnTo>
                <a:lnTo>
                  <a:pt x="3343" y="729"/>
                </a:lnTo>
                <a:lnTo>
                  <a:pt x="3336" y="734"/>
                </a:lnTo>
                <a:lnTo>
                  <a:pt x="3334" y="739"/>
                </a:lnTo>
                <a:lnTo>
                  <a:pt x="3334" y="744"/>
                </a:lnTo>
                <a:lnTo>
                  <a:pt x="3334" y="746"/>
                </a:lnTo>
                <a:lnTo>
                  <a:pt x="3334" y="751"/>
                </a:lnTo>
                <a:lnTo>
                  <a:pt x="3327" y="758"/>
                </a:lnTo>
                <a:lnTo>
                  <a:pt x="3317" y="765"/>
                </a:lnTo>
                <a:lnTo>
                  <a:pt x="3313" y="770"/>
                </a:lnTo>
                <a:lnTo>
                  <a:pt x="3308" y="777"/>
                </a:lnTo>
                <a:lnTo>
                  <a:pt x="3305" y="777"/>
                </a:lnTo>
                <a:lnTo>
                  <a:pt x="3301" y="781"/>
                </a:lnTo>
                <a:lnTo>
                  <a:pt x="3296" y="786"/>
                </a:lnTo>
                <a:lnTo>
                  <a:pt x="3284" y="789"/>
                </a:lnTo>
                <a:lnTo>
                  <a:pt x="3275" y="791"/>
                </a:lnTo>
                <a:lnTo>
                  <a:pt x="3272" y="791"/>
                </a:lnTo>
                <a:lnTo>
                  <a:pt x="3268" y="791"/>
                </a:lnTo>
                <a:lnTo>
                  <a:pt x="3265" y="789"/>
                </a:lnTo>
                <a:lnTo>
                  <a:pt x="3263" y="786"/>
                </a:lnTo>
                <a:lnTo>
                  <a:pt x="3258" y="798"/>
                </a:lnTo>
                <a:lnTo>
                  <a:pt x="3249" y="800"/>
                </a:lnTo>
                <a:lnTo>
                  <a:pt x="3237" y="803"/>
                </a:lnTo>
                <a:lnTo>
                  <a:pt x="3227" y="807"/>
                </a:lnTo>
                <a:lnTo>
                  <a:pt x="3227" y="812"/>
                </a:lnTo>
                <a:lnTo>
                  <a:pt x="3227" y="817"/>
                </a:lnTo>
                <a:lnTo>
                  <a:pt x="3227" y="819"/>
                </a:lnTo>
                <a:lnTo>
                  <a:pt x="3225" y="822"/>
                </a:lnTo>
                <a:lnTo>
                  <a:pt x="3230" y="822"/>
                </a:lnTo>
                <a:lnTo>
                  <a:pt x="3234" y="824"/>
                </a:lnTo>
                <a:lnTo>
                  <a:pt x="3227" y="838"/>
                </a:lnTo>
                <a:lnTo>
                  <a:pt x="3218" y="845"/>
                </a:lnTo>
                <a:lnTo>
                  <a:pt x="3211" y="843"/>
                </a:lnTo>
                <a:lnTo>
                  <a:pt x="3206" y="843"/>
                </a:lnTo>
                <a:lnTo>
                  <a:pt x="3206" y="838"/>
                </a:lnTo>
                <a:lnTo>
                  <a:pt x="3206" y="831"/>
                </a:lnTo>
                <a:lnTo>
                  <a:pt x="3208" y="826"/>
                </a:lnTo>
                <a:lnTo>
                  <a:pt x="3213" y="822"/>
                </a:lnTo>
                <a:lnTo>
                  <a:pt x="3218" y="822"/>
                </a:lnTo>
                <a:lnTo>
                  <a:pt x="3223" y="822"/>
                </a:lnTo>
                <a:lnTo>
                  <a:pt x="3220" y="822"/>
                </a:lnTo>
                <a:lnTo>
                  <a:pt x="3220" y="812"/>
                </a:lnTo>
                <a:lnTo>
                  <a:pt x="3218" y="803"/>
                </a:lnTo>
                <a:lnTo>
                  <a:pt x="3220" y="803"/>
                </a:lnTo>
                <a:lnTo>
                  <a:pt x="3213" y="803"/>
                </a:lnTo>
                <a:lnTo>
                  <a:pt x="3206" y="800"/>
                </a:lnTo>
                <a:lnTo>
                  <a:pt x="3204" y="803"/>
                </a:lnTo>
                <a:lnTo>
                  <a:pt x="3201" y="803"/>
                </a:lnTo>
                <a:lnTo>
                  <a:pt x="3199" y="803"/>
                </a:lnTo>
                <a:lnTo>
                  <a:pt x="3194" y="803"/>
                </a:lnTo>
                <a:lnTo>
                  <a:pt x="3194" y="805"/>
                </a:lnTo>
                <a:lnTo>
                  <a:pt x="3192" y="810"/>
                </a:lnTo>
                <a:lnTo>
                  <a:pt x="3185" y="812"/>
                </a:lnTo>
                <a:lnTo>
                  <a:pt x="3180" y="819"/>
                </a:lnTo>
                <a:lnTo>
                  <a:pt x="3175" y="826"/>
                </a:lnTo>
                <a:lnTo>
                  <a:pt x="3173" y="836"/>
                </a:lnTo>
                <a:lnTo>
                  <a:pt x="3178" y="843"/>
                </a:lnTo>
                <a:lnTo>
                  <a:pt x="3182" y="850"/>
                </a:lnTo>
                <a:lnTo>
                  <a:pt x="3185" y="857"/>
                </a:lnTo>
                <a:lnTo>
                  <a:pt x="3192" y="862"/>
                </a:lnTo>
                <a:lnTo>
                  <a:pt x="3201" y="871"/>
                </a:lnTo>
                <a:lnTo>
                  <a:pt x="3211" y="886"/>
                </a:lnTo>
                <a:lnTo>
                  <a:pt x="3216" y="905"/>
                </a:lnTo>
                <a:lnTo>
                  <a:pt x="3213" y="926"/>
                </a:lnTo>
                <a:lnTo>
                  <a:pt x="3206" y="938"/>
                </a:lnTo>
                <a:lnTo>
                  <a:pt x="3192" y="947"/>
                </a:lnTo>
                <a:lnTo>
                  <a:pt x="3187" y="945"/>
                </a:lnTo>
                <a:lnTo>
                  <a:pt x="3182" y="945"/>
                </a:lnTo>
                <a:lnTo>
                  <a:pt x="3185" y="947"/>
                </a:lnTo>
                <a:lnTo>
                  <a:pt x="3185" y="950"/>
                </a:lnTo>
                <a:lnTo>
                  <a:pt x="3175" y="961"/>
                </a:lnTo>
                <a:lnTo>
                  <a:pt x="3161" y="969"/>
                </a:lnTo>
                <a:lnTo>
                  <a:pt x="3161" y="966"/>
                </a:lnTo>
                <a:lnTo>
                  <a:pt x="3161" y="961"/>
                </a:lnTo>
                <a:lnTo>
                  <a:pt x="3161" y="957"/>
                </a:lnTo>
                <a:lnTo>
                  <a:pt x="3161" y="952"/>
                </a:lnTo>
                <a:lnTo>
                  <a:pt x="3156" y="947"/>
                </a:lnTo>
                <a:lnTo>
                  <a:pt x="3149" y="943"/>
                </a:lnTo>
                <a:lnTo>
                  <a:pt x="3149" y="945"/>
                </a:lnTo>
                <a:lnTo>
                  <a:pt x="3147" y="940"/>
                </a:lnTo>
                <a:lnTo>
                  <a:pt x="3140" y="938"/>
                </a:lnTo>
                <a:lnTo>
                  <a:pt x="3140" y="935"/>
                </a:lnTo>
                <a:lnTo>
                  <a:pt x="3140" y="933"/>
                </a:lnTo>
                <a:lnTo>
                  <a:pt x="3135" y="924"/>
                </a:lnTo>
                <a:lnTo>
                  <a:pt x="3126" y="916"/>
                </a:lnTo>
                <a:lnTo>
                  <a:pt x="3119" y="916"/>
                </a:lnTo>
                <a:lnTo>
                  <a:pt x="3116" y="914"/>
                </a:lnTo>
                <a:lnTo>
                  <a:pt x="3116" y="909"/>
                </a:lnTo>
                <a:lnTo>
                  <a:pt x="3116" y="907"/>
                </a:lnTo>
                <a:lnTo>
                  <a:pt x="3111" y="907"/>
                </a:lnTo>
                <a:lnTo>
                  <a:pt x="3107" y="907"/>
                </a:lnTo>
                <a:lnTo>
                  <a:pt x="3102" y="933"/>
                </a:lnTo>
                <a:lnTo>
                  <a:pt x="3097" y="950"/>
                </a:lnTo>
                <a:lnTo>
                  <a:pt x="3097" y="952"/>
                </a:lnTo>
                <a:lnTo>
                  <a:pt x="3097" y="954"/>
                </a:lnTo>
                <a:lnTo>
                  <a:pt x="3102" y="959"/>
                </a:lnTo>
                <a:lnTo>
                  <a:pt x="3107" y="969"/>
                </a:lnTo>
                <a:lnTo>
                  <a:pt x="3111" y="976"/>
                </a:lnTo>
                <a:lnTo>
                  <a:pt x="3111" y="985"/>
                </a:lnTo>
                <a:lnTo>
                  <a:pt x="3116" y="988"/>
                </a:lnTo>
                <a:lnTo>
                  <a:pt x="3123" y="990"/>
                </a:lnTo>
                <a:lnTo>
                  <a:pt x="3147" y="1016"/>
                </a:lnTo>
                <a:lnTo>
                  <a:pt x="3147" y="1042"/>
                </a:lnTo>
                <a:lnTo>
                  <a:pt x="3156" y="1059"/>
                </a:lnTo>
                <a:lnTo>
                  <a:pt x="3152" y="1061"/>
                </a:lnTo>
                <a:lnTo>
                  <a:pt x="3147" y="1061"/>
                </a:lnTo>
                <a:lnTo>
                  <a:pt x="3126" y="1049"/>
                </a:lnTo>
                <a:lnTo>
                  <a:pt x="3111" y="1023"/>
                </a:lnTo>
                <a:lnTo>
                  <a:pt x="3104" y="995"/>
                </a:lnTo>
                <a:lnTo>
                  <a:pt x="3085" y="976"/>
                </a:lnTo>
                <a:lnTo>
                  <a:pt x="3088" y="952"/>
                </a:lnTo>
                <a:lnTo>
                  <a:pt x="3090" y="924"/>
                </a:lnTo>
                <a:lnTo>
                  <a:pt x="3083" y="900"/>
                </a:lnTo>
                <a:lnTo>
                  <a:pt x="3078" y="876"/>
                </a:lnTo>
                <a:lnTo>
                  <a:pt x="3076" y="869"/>
                </a:lnTo>
                <a:lnTo>
                  <a:pt x="3074" y="862"/>
                </a:lnTo>
                <a:lnTo>
                  <a:pt x="3071" y="862"/>
                </a:lnTo>
                <a:lnTo>
                  <a:pt x="3069" y="864"/>
                </a:lnTo>
                <a:lnTo>
                  <a:pt x="3066" y="867"/>
                </a:lnTo>
                <a:lnTo>
                  <a:pt x="3064" y="867"/>
                </a:lnTo>
                <a:lnTo>
                  <a:pt x="3062" y="867"/>
                </a:lnTo>
                <a:lnTo>
                  <a:pt x="3057" y="871"/>
                </a:lnTo>
                <a:lnTo>
                  <a:pt x="3052" y="879"/>
                </a:lnTo>
                <a:lnTo>
                  <a:pt x="3050" y="876"/>
                </a:lnTo>
                <a:lnTo>
                  <a:pt x="3045" y="874"/>
                </a:lnTo>
                <a:lnTo>
                  <a:pt x="3043" y="874"/>
                </a:lnTo>
                <a:lnTo>
                  <a:pt x="3040" y="874"/>
                </a:lnTo>
                <a:lnTo>
                  <a:pt x="3038" y="871"/>
                </a:lnTo>
                <a:lnTo>
                  <a:pt x="3038" y="869"/>
                </a:lnTo>
                <a:lnTo>
                  <a:pt x="3040" y="862"/>
                </a:lnTo>
                <a:lnTo>
                  <a:pt x="3040" y="855"/>
                </a:lnTo>
                <a:lnTo>
                  <a:pt x="3040" y="853"/>
                </a:lnTo>
                <a:lnTo>
                  <a:pt x="3036" y="838"/>
                </a:lnTo>
                <a:lnTo>
                  <a:pt x="3031" y="831"/>
                </a:lnTo>
                <a:lnTo>
                  <a:pt x="3033" y="831"/>
                </a:lnTo>
                <a:lnTo>
                  <a:pt x="3033" y="826"/>
                </a:lnTo>
                <a:lnTo>
                  <a:pt x="3031" y="824"/>
                </a:lnTo>
                <a:lnTo>
                  <a:pt x="3029" y="824"/>
                </a:lnTo>
                <a:lnTo>
                  <a:pt x="3026" y="824"/>
                </a:lnTo>
                <a:lnTo>
                  <a:pt x="3019" y="817"/>
                </a:lnTo>
                <a:lnTo>
                  <a:pt x="3014" y="807"/>
                </a:lnTo>
                <a:lnTo>
                  <a:pt x="3012" y="796"/>
                </a:lnTo>
                <a:lnTo>
                  <a:pt x="3005" y="789"/>
                </a:lnTo>
                <a:lnTo>
                  <a:pt x="3003" y="789"/>
                </a:lnTo>
                <a:lnTo>
                  <a:pt x="3000" y="789"/>
                </a:lnTo>
                <a:lnTo>
                  <a:pt x="3000" y="791"/>
                </a:lnTo>
                <a:lnTo>
                  <a:pt x="3000" y="796"/>
                </a:lnTo>
                <a:lnTo>
                  <a:pt x="2998" y="793"/>
                </a:lnTo>
                <a:lnTo>
                  <a:pt x="2995" y="793"/>
                </a:lnTo>
                <a:lnTo>
                  <a:pt x="2995" y="796"/>
                </a:lnTo>
                <a:lnTo>
                  <a:pt x="2993" y="800"/>
                </a:lnTo>
                <a:lnTo>
                  <a:pt x="2991" y="798"/>
                </a:lnTo>
                <a:lnTo>
                  <a:pt x="2991" y="796"/>
                </a:lnTo>
                <a:lnTo>
                  <a:pt x="2988" y="796"/>
                </a:lnTo>
                <a:lnTo>
                  <a:pt x="2984" y="798"/>
                </a:lnTo>
                <a:lnTo>
                  <a:pt x="2979" y="800"/>
                </a:lnTo>
                <a:lnTo>
                  <a:pt x="2979" y="803"/>
                </a:lnTo>
                <a:lnTo>
                  <a:pt x="2974" y="800"/>
                </a:lnTo>
                <a:lnTo>
                  <a:pt x="2969" y="798"/>
                </a:lnTo>
                <a:lnTo>
                  <a:pt x="2962" y="803"/>
                </a:lnTo>
                <a:lnTo>
                  <a:pt x="2955" y="805"/>
                </a:lnTo>
                <a:lnTo>
                  <a:pt x="2955" y="807"/>
                </a:lnTo>
                <a:lnTo>
                  <a:pt x="2955" y="810"/>
                </a:lnTo>
                <a:lnTo>
                  <a:pt x="2955" y="812"/>
                </a:lnTo>
                <a:lnTo>
                  <a:pt x="2955" y="815"/>
                </a:lnTo>
                <a:lnTo>
                  <a:pt x="2951" y="819"/>
                </a:lnTo>
                <a:lnTo>
                  <a:pt x="2948" y="822"/>
                </a:lnTo>
                <a:lnTo>
                  <a:pt x="2943" y="824"/>
                </a:lnTo>
                <a:lnTo>
                  <a:pt x="2939" y="826"/>
                </a:lnTo>
                <a:lnTo>
                  <a:pt x="2932" y="831"/>
                </a:lnTo>
                <a:lnTo>
                  <a:pt x="2927" y="841"/>
                </a:lnTo>
                <a:lnTo>
                  <a:pt x="2920" y="848"/>
                </a:lnTo>
                <a:lnTo>
                  <a:pt x="2913" y="853"/>
                </a:lnTo>
                <a:lnTo>
                  <a:pt x="2903" y="857"/>
                </a:lnTo>
                <a:lnTo>
                  <a:pt x="2901" y="869"/>
                </a:lnTo>
                <a:lnTo>
                  <a:pt x="2891" y="869"/>
                </a:lnTo>
                <a:lnTo>
                  <a:pt x="2887" y="876"/>
                </a:lnTo>
                <a:lnTo>
                  <a:pt x="2880" y="879"/>
                </a:lnTo>
                <a:lnTo>
                  <a:pt x="2875" y="886"/>
                </a:lnTo>
                <a:lnTo>
                  <a:pt x="2877" y="898"/>
                </a:lnTo>
                <a:lnTo>
                  <a:pt x="2877" y="909"/>
                </a:lnTo>
                <a:lnTo>
                  <a:pt x="2877" y="919"/>
                </a:lnTo>
                <a:lnTo>
                  <a:pt x="2872" y="926"/>
                </a:lnTo>
                <a:lnTo>
                  <a:pt x="2872" y="935"/>
                </a:lnTo>
                <a:lnTo>
                  <a:pt x="2872" y="947"/>
                </a:lnTo>
                <a:lnTo>
                  <a:pt x="2865" y="950"/>
                </a:lnTo>
                <a:lnTo>
                  <a:pt x="2863" y="957"/>
                </a:lnTo>
                <a:lnTo>
                  <a:pt x="2863" y="959"/>
                </a:lnTo>
                <a:lnTo>
                  <a:pt x="2865" y="961"/>
                </a:lnTo>
                <a:lnTo>
                  <a:pt x="2858" y="964"/>
                </a:lnTo>
                <a:lnTo>
                  <a:pt x="2854" y="966"/>
                </a:lnTo>
                <a:lnTo>
                  <a:pt x="2851" y="971"/>
                </a:lnTo>
                <a:lnTo>
                  <a:pt x="2846" y="976"/>
                </a:lnTo>
                <a:lnTo>
                  <a:pt x="2844" y="976"/>
                </a:lnTo>
                <a:lnTo>
                  <a:pt x="2832" y="964"/>
                </a:lnTo>
                <a:lnTo>
                  <a:pt x="2827" y="943"/>
                </a:lnTo>
                <a:lnTo>
                  <a:pt x="2818" y="926"/>
                </a:lnTo>
                <a:lnTo>
                  <a:pt x="2811" y="909"/>
                </a:lnTo>
                <a:lnTo>
                  <a:pt x="2804" y="888"/>
                </a:lnTo>
                <a:lnTo>
                  <a:pt x="2797" y="871"/>
                </a:lnTo>
                <a:lnTo>
                  <a:pt x="2792" y="850"/>
                </a:lnTo>
                <a:lnTo>
                  <a:pt x="2790" y="829"/>
                </a:lnTo>
                <a:lnTo>
                  <a:pt x="2790" y="810"/>
                </a:lnTo>
                <a:lnTo>
                  <a:pt x="2785" y="796"/>
                </a:lnTo>
                <a:lnTo>
                  <a:pt x="2785" y="800"/>
                </a:lnTo>
                <a:lnTo>
                  <a:pt x="2785" y="805"/>
                </a:lnTo>
                <a:lnTo>
                  <a:pt x="2775" y="810"/>
                </a:lnTo>
                <a:lnTo>
                  <a:pt x="2766" y="812"/>
                </a:lnTo>
                <a:lnTo>
                  <a:pt x="2754" y="805"/>
                </a:lnTo>
                <a:lnTo>
                  <a:pt x="2745" y="791"/>
                </a:lnTo>
                <a:lnTo>
                  <a:pt x="2754" y="789"/>
                </a:lnTo>
                <a:lnTo>
                  <a:pt x="2761" y="786"/>
                </a:lnTo>
                <a:lnTo>
                  <a:pt x="2761" y="784"/>
                </a:lnTo>
                <a:lnTo>
                  <a:pt x="2756" y="786"/>
                </a:lnTo>
                <a:lnTo>
                  <a:pt x="2754" y="786"/>
                </a:lnTo>
                <a:lnTo>
                  <a:pt x="2752" y="786"/>
                </a:lnTo>
                <a:lnTo>
                  <a:pt x="2742" y="781"/>
                </a:lnTo>
                <a:lnTo>
                  <a:pt x="2738" y="772"/>
                </a:lnTo>
                <a:lnTo>
                  <a:pt x="2730" y="772"/>
                </a:lnTo>
                <a:lnTo>
                  <a:pt x="2726" y="762"/>
                </a:lnTo>
                <a:lnTo>
                  <a:pt x="2721" y="758"/>
                </a:lnTo>
                <a:lnTo>
                  <a:pt x="2716" y="751"/>
                </a:lnTo>
                <a:lnTo>
                  <a:pt x="2702" y="753"/>
                </a:lnTo>
                <a:lnTo>
                  <a:pt x="2688" y="755"/>
                </a:lnTo>
                <a:lnTo>
                  <a:pt x="2671" y="755"/>
                </a:lnTo>
                <a:lnTo>
                  <a:pt x="2657" y="758"/>
                </a:lnTo>
                <a:lnTo>
                  <a:pt x="2633" y="753"/>
                </a:lnTo>
                <a:lnTo>
                  <a:pt x="2610" y="748"/>
                </a:lnTo>
                <a:lnTo>
                  <a:pt x="2607" y="741"/>
                </a:lnTo>
                <a:lnTo>
                  <a:pt x="2607" y="734"/>
                </a:lnTo>
                <a:lnTo>
                  <a:pt x="2605" y="732"/>
                </a:lnTo>
                <a:lnTo>
                  <a:pt x="2603" y="732"/>
                </a:lnTo>
                <a:lnTo>
                  <a:pt x="2600" y="732"/>
                </a:lnTo>
                <a:lnTo>
                  <a:pt x="2598" y="732"/>
                </a:lnTo>
                <a:lnTo>
                  <a:pt x="2596" y="734"/>
                </a:lnTo>
                <a:lnTo>
                  <a:pt x="2593" y="736"/>
                </a:lnTo>
                <a:lnTo>
                  <a:pt x="2588" y="736"/>
                </a:lnTo>
                <a:lnTo>
                  <a:pt x="2588" y="734"/>
                </a:lnTo>
                <a:lnTo>
                  <a:pt x="2588" y="736"/>
                </a:lnTo>
                <a:lnTo>
                  <a:pt x="2579" y="736"/>
                </a:lnTo>
                <a:lnTo>
                  <a:pt x="2570" y="736"/>
                </a:lnTo>
                <a:lnTo>
                  <a:pt x="2562" y="732"/>
                </a:lnTo>
                <a:lnTo>
                  <a:pt x="2558" y="727"/>
                </a:lnTo>
                <a:lnTo>
                  <a:pt x="2548" y="722"/>
                </a:lnTo>
                <a:lnTo>
                  <a:pt x="2544" y="720"/>
                </a:lnTo>
                <a:lnTo>
                  <a:pt x="2534" y="706"/>
                </a:lnTo>
                <a:lnTo>
                  <a:pt x="2527" y="691"/>
                </a:lnTo>
                <a:lnTo>
                  <a:pt x="2522" y="691"/>
                </a:lnTo>
                <a:lnTo>
                  <a:pt x="2520" y="691"/>
                </a:lnTo>
                <a:lnTo>
                  <a:pt x="2515" y="691"/>
                </a:lnTo>
                <a:lnTo>
                  <a:pt x="2513" y="694"/>
                </a:lnTo>
                <a:lnTo>
                  <a:pt x="2506" y="691"/>
                </a:lnTo>
                <a:lnTo>
                  <a:pt x="2503" y="699"/>
                </a:lnTo>
                <a:lnTo>
                  <a:pt x="2508" y="710"/>
                </a:lnTo>
                <a:lnTo>
                  <a:pt x="2513" y="720"/>
                </a:lnTo>
                <a:lnTo>
                  <a:pt x="2522" y="729"/>
                </a:lnTo>
                <a:lnTo>
                  <a:pt x="2529" y="736"/>
                </a:lnTo>
                <a:lnTo>
                  <a:pt x="2529" y="741"/>
                </a:lnTo>
                <a:lnTo>
                  <a:pt x="2527" y="746"/>
                </a:lnTo>
                <a:lnTo>
                  <a:pt x="2532" y="751"/>
                </a:lnTo>
                <a:lnTo>
                  <a:pt x="2534" y="755"/>
                </a:lnTo>
                <a:lnTo>
                  <a:pt x="2536" y="746"/>
                </a:lnTo>
                <a:lnTo>
                  <a:pt x="2541" y="744"/>
                </a:lnTo>
                <a:lnTo>
                  <a:pt x="2544" y="746"/>
                </a:lnTo>
                <a:lnTo>
                  <a:pt x="2546" y="751"/>
                </a:lnTo>
                <a:lnTo>
                  <a:pt x="2546" y="753"/>
                </a:lnTo>
                <a:lnTo>
                  <a:pt x="2546" y="758"/>
                </a:lnTo>
                <a:lnTo>
                  <a:pt x="2544" y="760"/>
                </a:lnTo>
                <a:lnTo>
                  <a:pt x="2541" y="765"/>
                </a:lnTo>
                <a:lnTo>
                  <a:pt x="2546" y="767"/>
                </a:lnTo>
                <a:lnTo>
                  <a:pt x="2551" y="770"/>
                </a:lnTo>
                <a:lnTo>
                  <a:pt x="2560" y="767"/>
                </a:lnTo>
                <a:lnTo>
                  <a:pt x="2567" y="767"/>
                </a:lnTo>
                <a:lnTo>
                  <a:pt x="2570" y="767"/>
                </a:lnTo>
                <a:lnTo>
                  <a:pt x="2570" y="770"/>
                </a:lnTo>
                <a:lnTo>
                  <a:pt x="2586" y="755"/>
                </a:lnTo>
                <a:lnTo>
                  <a:pt x="2603" y="739"/>
                </a:lnTo>
                <a:lnTo>
                  <a:pt x="2600" y="744"/>
                </a:lnTo>
                <a:lnTo>
                  <a:pt x="2600" y="751"/>
                </a:lnTo>
                <a:lnTo>
                  <a:pt x="2607" y="767"/>
                </a:lnTo>
                <a:lnTo>
                  <a:pt x="2629" y="774"/>
                </a:lnTo>
                <a:lnTo>
                  <a:pt x="2636" y="784"/>
                </a:lnTo>
                <a:lnTo>
                  <a:pt x="2641" y="793"/>
                </a:lnTo>
                <a:lnTo>
                  <a:pt x="2633" y="803"/>
                </a:lnTo>
                <a:lnTo>
                  <a:pt x="2626" y="817"/>
                </a:lnTo>
                <a:lnTo>
                  <a:pt x="2624" y="817"/>
                </a:lnTo>
                <a:lnTo>
                  <a:pt x="2622" y="817"/>
                </a:lnTo>
                <a:lnTo>
                  <a:pt x="2617" y="822"/>
                </a:lnTo>
                <a:lnTo>
                  <a:pt x="2617" y="834"/>
                </a:lnTo>
                <a:lnTo>
                  <a:pt x="2612" y="836"/>
                </a:lnTo>
                <a:lnTo>
                  <a:pt x="2605" y="838"/>
                </a:lnTo>
                <a:lnTo>
                  <a:pt x="2603" y="843"/>
                </a:lnTo>
                <a:lnTo>
                  <a:pt x="2600" y="850"/>
                </a:lnTo>
                <a:lnTo>
                  <a:pt x="2596" y="850"/>
                </a:lnTo>
                <a:lnTo>
                  <a:pt x="2591" y="850"/>
                </a:lnTo>
                <a:lnTo>
                  <a:pt x="2588" y="855"/>
                </a:lnTo>
                <a:lnTo>
                  <a:pt x="2584" y="862"/>
                </a:lnTo>
                <a:lnTo>
                  <a:pt x="2567" y="864"/>
                </a:lnTo>
                <a:lnTo>
                  <a:pt x="2553" y="869"/>
                </a:lnTo>
                <a:lnTo>
                  <a:pt x="2553" y="876"/>
                </a:lnTo>
                <a:lnTo>
                  <a:pt x="2546" y="883"/>
                </a:lnTo>
                <a:lnTo>
                  <a:pt x="2539" y="886"/>
                </a:lnTo>
                <a:lnTo>
                  <a:pt x="2532" y="888"/>
                </a:lnTo>
                <a:lnTo>
                  <a:pt x="2525" y="890"/>
                </a:lnTo>
                <a:lnTo>
                  <a:pt x="2517" y="893"/>
                </a:lnTo>
                <a:lnTo>
                  <a:pt x="2513" y="898"/>
                </a:lnTo>
                <a:lnTo>
                  <a:pt x="2506" y="900"/>
                </a:lnTo>
                <a:lnTo>
                  <a:pt x="2494" y="905"/>
                </a:lnTo>
                <a:lnTo>
                  <a:pt x="2477" y="909"/>
                </a:lnTo>
                <a:lnTo>
                  <a:pt x="2468" y="914"/>
                </a:lnTo>
                <a:lnTo>
                  <a:pt x="2456" y="916"/>
                </a:lnTo>
                <a:lnTo>
                  <a:pt x="2449" y="912"/>
                </a:lnTo>
                <a:lnTo>
                  <a:pt x="2447" y="900"/>
                </a:lnTo>
                <a:lnTo>
                  <a:pt x="2442" y="890"/>
                </a:lnTo>
                <a:lnTo>
                  <a:pt x="2442" y="879"/>
                </a:lnTo>
                <a:lnTo>
                  <a:pt x="2442" y="874"/>
                </a:lnTo>
                <a:lnTo>
                  <a:pt x="2442" y="869"/>
                </a:lnTo>
                <a:lnTo>
                  <a:pt x="2432" y="853"/>
                </a:lnTo>
                <a:lnTo>
                  <a:pt x="2423" y="836"/>
                </a:lnTo>
                <a:lnTo>
                  <a:pt x="2418" y="826"/>
                </a:lnTo>
                <a:lnTo>
                  <a:pt x="2411" y="822"/>
                </a:lnTo>
                <a:lnTo>
                  <a:pt x="2404" y="815"/>
                </a:lnTo>
                <a:lnTo>
                  <a:pt x="2399" y="807"/>
                </a:lnTo>
                <a:lnTo>
                  <a:pt x="2397" y="798"/>
                </a:lnTo>
                <a:lnTo>
                  <a:pt x="2397" y="791"/>
                </a:lnTo>
                <a:lnTo>
                  <a:pt x="2392" y="779"/>
                </a:lnTo>
                <a:lnTo>
                  <a:pt x="2387" y="770"/>
                </a:lnTo>
                <a:lnTo>
                  <a:pt x="2378" y="760"/>
                </a:lnTo>
                <a:lnTo>
                  <a:pt x="2376" y="751"/>
                </a:lnTo>
                <a:lnTo>
                  <a:pt x="2361" y="732"/>
                </a:lnTo>
                <a:lnTo>
                  <a:pt x="2347" y="717"/>
                </a:lnTo>
                <a:lnTo>
                  <a:pt x="2347" y="715"/>
                </a:lnTo>
                <a:lnTo>
                  <a:pt x="2347" y="713"/>
                </a:lnTo>
                <a:lnTo>
                  <a:pt x="2345" y="717"/>
                </a:lnTo>
                <a:lnTo>
                  <a:pt x="2342" y="722"/>
                </a:lnTo>
                <a:lnTo>
                  <a:pt x="2338" y="717"/>
                </a:lnTo>
                <a:lnTo>
                  <a:pt x="2333" y="713"/>
                </a:lnTo>
                <a:lnTo>
                  <a:pt x="2338" y="727"/>
                </a:lnTo>
                <a:lnTo>
                  <a:pt x="2345" y="744"/>
                </a:lnTo>
                <a:lnTo>
                  <a:pt x="2349" y="751"/>
                </a:lnTo>
                <a:lnTo>
                  <a:pt x="2352" y="758"/>
                </a:lnTo>
                <a:lnTo>
                  <a:pt x="2357" y="765"/>
                </a:lnTo>
                <a:lnTo>
                  <a:pt x="2361" y="770"/>
                </a:lnTo>
                <a:lnTo>
                  <a:pt x="2359" y="774"/>
                </a:lnTo>
                <a:lnTo>
                  <a:pt x="2359" y="777"/>
                </a:lnTo>
                <a:lnTo>
                  <a:pt x="2366" y="786"/>
                </a:lnTo>
                <a:lnTo>
                  <a:pt x="2376" y="800"/>
                </a:lnTo>
                <a:lnTo>
                  <a:pt x="2378" y="817"/>
                </a:lnTo>
                <a:lnTo>
                  <a:pt x="2380" y="836"/>
                </a:lnTo>
                <a:lnTo>
                  <a:pt x="2399" y="860"/>
                </a:lnTo>
                <a:lnTo>
                  <a:pt x="2411" y="883"/>
                </a:lnTo>
                <a:lnTo>
                  <a:pt x="2418" y="888"/>
                </a:lnTo>
                <a:lnTo>
                  <a:pt x="2423" y="890"/>
                </a:lnTo>
                <a:lnTo>
                  <a:pt x="2428" y="895"/>
                </a:lnTo>
                <a:lnTo>
                  <a:pt x="2432" y="900"/>
                </a:lnTo>
                <a:lnTo>
                  <a:pt x="2442" y="912"/>
                </a:lnTo>
                <a:lnTo>
                  <a:pt x="2449" y="921"/>
                </a:lnTo>
                <a:lnTo>
                  <a:pt x="2449" y="926"/>
                </a:lnTo>
                <a:lnTo>
                  <a:pt x="2444" y="928"/>
                </a:lnTo>
                <a:lnTo>
                  <a:pt x="2451" y="935"/>
                </a:lnTo>
                <a:lnTo>
                  <a:pt x="2463" y="943"/>
                </a:lnTo>
                <a:lnTo>
                  <a:pt x="2465" y="943"/>
                </a:lnTo>
                <a:lnTo>
                  <a:pt x="2470" y="943"/>
                </a:lnTo>
                <a:lnTo>
                  <a:pt x="2475" y="940"/>
                </a:lnTo>
                <a:lnTo>
                  <a:pt x="2480" y="940"/>
                </a:lnTo>
                <a:lnTo>
                  <a:pt x="2484" y="940"/>
                </a:lnTo>
                <a:lnTo>
                  <a:pt x="2489" y="938"/>
                </a:lnTo>
                <a:lnTo>
                  <a:pt x="2496" y="935"/>
                </a:lnTo>
                <a:lnTo>
                  <a:pt x="2503" y="933"/>
                </a:lnTo>
                <a:lnTo>
                  <a:pt x="2510" y="933"/>
                </a:lnTo>
                <a:lnTo>
                  <a:pt x="2522" y="931"/>
                </a:lnTo>
                <a:lnTo>
                  <a:pt x="2532" y="924"/>
                </a:lnTo>
                <a:lnTo>
                  <a:pt x="2534" y="924"/>
                </a:lnTo>
                <a:lnTo>
                  <a:pt x="2536" y="924"/>
                </a:lnTo>
                <a:lnTo>
                  <a:pt x="2539" y="926"/>
                </a:lnTo>
                <a:lnTo>
                  <a:pt x="2541" y="928"/>
                </a:lnTo>
                <a:lnTo>
                  <a:pt x="2539" y="931"/>
                </a:lnTo>
                <a:lnTo>
                  <a:pt x="2539" y="935"/>
                </a:lnTo>
                <a:lnTo>
                  <a:pt x="2539" y="938"/>
                </a:lnTo>
                <a:lnTo>
                  <a:pt x="2539" y="940"/>
                </a:lnTo>
                <a:lnTo>
                  <a:pt x="2539" y="943"/>
                </a:lnTo>
                <a:lnTo>
                  <a:pt x="2541" y="947"/>
                </a:lnTo>
                <a:lnTo>
                  <a:pt x="2536" y="950"/>
                </a:lnTo>
                <a:lnTo>
                  <a:pt x="2536" y="959"/>
                </a:lnTo>
                <a:lnTo>
                  <a:pt x="2510" y="1011"/>
                </a:lnTo>
                <a:lnTo>
                  <a:pt x="2473" y="1054"/>
                </a:lnTo>
                <a:lnTo>
                  <a:pt x="2451" y="1073"/>
                </a:lnTo>
                <a:lnTo>
                  <a:pt x="2432" y="1094"/>
                </a:lnTo>
                <a:lnTo>
                  <a:pt x="2425" y="1106"/>
                </a:lnTo>
                <a:lnTo>
                  <a:pt x="2416" y="1115"/>
                </a:lnTo>
                <a:lnTo>
                  <a:pt x="2409" y="1130"/>
                </a:lnTo>
                <a:lnTo>
                  <a:pt x="2402" y="1142"/>
                </a:lnTo>
                <a:lnTo>
                  <a:pt x="2402" y="1144"/>
                </a:lnTo>
                <a:lnTo>
                  <a:pt x="2399" y="1151"/>
                </a:lnTo>
                <a:lnTo>
                  <a:pt x="2399" y="1156"/>
                </a:lnTo>
                <a:lnTo>
                  <a:pt x="2399" y="1158"/>
                </a:lnTo>
                <a:lnTo>
                  <a:pt x="2399" y="1160"/>
                </a:lnTo>
                <a:lnTo>
                  <a:pt x="2402" y="1165"/>
                </a:lnTo>
                <a:lnTo>
                  <a:pt x="2404" y="1170"/>
                </a:lnTo>
                <a:lnTo>
                  <a:pt x="2404" y="1177"/>
                </a:lnTo>
                <a:lnTo>
                  <a:pt x="2404" y="1184"/>
                </a:lnTo>
                <a:lnTo>
                  <a:pt x="2409" y="1203"/>
                </a:lnTo>
                <a:lnTo>
                  <a:pt x="2418" y="1220"/>
                </a:lnTo>
                <a:lnTo>
                  <a:pt x="2416" y="1227"/>
                </a:lnTo>
                <a:lnTo>
                  <a:pt x="2416" y="1232"/>
                </a:lnTo>
                <a:lnTo>
                  <a:pt x="2416" y="1234"/>
                </a:lnTo>
                <a:lnTo>
                  <a:pt x="2416" y="1236"/>
                </a:lnTo>
                <a:lnTo>
                  <a:pt x="2418" y="1258"/>
                </a:lnTo>
                <a:lnTo>
                  <a:pt x="2418" y="1274"/>
                </a:lnTo>
                <a:lnTo>
                  <a:pt x="2411" y="1288"/>
                </a:lnTo>
                <a:lnTo>
                  <a:pt x="2399" y="1300"/>
                </a:lnTo>
                <a:lnTo>
                  <a:pt x="2385" y="1305"/>
                </a:lnTo>
                <a:lnTo>
                  <a:pt x="2373" y="1317"/>
                </a:lnTo>
                <a:lnTo>
                  <a:pt x="2361" y="1329"/>
                </a:lnTo>
                <a:lnTo>
                  <a:pt x="2349" y="1338"/>
                </a:lnTo>
                <a:lnTo>
                  <a:pt x="2349" y="1341"/>
                </a:lnTo>
                <a:lnTo>
                  <a:pt x="2352" y="1352"/>
                </a:lnTo>
                <a:lnTo>
                  <a:pt x="2357" y="1364"/>
                </a:lnTo>
                <a:lnTo>
                  <a:pt x="2359" y="1376"/>
                </a:lnTo>
                <a:lnTo>
                  <a:pt x="2359" y="1390"/>
                </a:lnTo>
                <a:lnTo>
                  <a:pt x="2345" y="1402"/>
                </a:lnTo>
                <a:lnTo>
                  <a:pt x="2326" y="1416"/>
                </a:lnTo>
                <a:lnTo>
                  <a:pt x="2328" y="1419"/>
                </a:lnTo>
                <a:lnTo>
                  <a:pt x="2328" y="1421"/>
                </a:lnTo>
                <a:lnTo>
                  <a:pt x="2328" y="1423"/>
                </a:lnTo>
                <a:lnTo>
                  <a:pt x="2326" y="1433"/>
                </a:lnTo>
                <a:lnTo>
                  <a:pt x="2323" y="1445"/>
                </a:lnTo>
                <a:lnTo>
                  <a:pt x="2319" y="1454"/>
                </a:lnTo>
                <a:lnTo>
                  <a:pt x="2312" y="1459"/>
                </a:lnTo>
                <a:lnTo>
                  <a:pt x="2302" y="1473"/>
                </a:lnTo>
                <a:lnTo>
                  <a:pt x="2288" y="1490"/>
                </a:lnTo>
                <a:lnTo>
                  <a:pt x="2274" y="1504"/>
                </a:lnTo>
                <a:lnTo>
                  <a:pt x="2260" y="1516"/>
                </a:lnTo>
                <a:lnTo>
                  <a:pt x="2252" y="1516"/>
                </a:lnTo>
                <a:lnTo>
                  <a:pt x="2248" y="1518"/>
                </a:lnTo>
                <a:lnTo>
                  <a:pt x="2243" y="1518"/>
                </a:lnTo>
                <a:lnTo>
                  <a:pt x="2238" y="1521"/>
                </a:lnTo>
                <a:lnTo>
                  <a:pt x="2226" y="1523"/>
                </a:lnTo>
                <a:lnTo>
                  <a:pt x="2215" y="1521"/>
                </a:lnTo>
                <a:lnTo>
                  <a:pt x="2210" y="1521"/>
                </a:lnTo>
                <a:lnTo>
                  <a:pt x="2205" y="1521"/>
                </a:lnTo>
                <a:lnTo>
                  <a:pt x="2203" y="1523"/>
                </a:lnTo>
                <a:lnTo>
                  <a:pt x="2200" y="1525"/>
                </a:lnTo>
                <a:lnTo>
                  <a:pt x="2184" y="1528"/>
                </a:lnTo>
                <a:lnTo>
                  <a:pt x="2177" y="1530"/>
                </a:lnTo>
                <a:lnTo>
                  <a:pt x="2167" y="1528"/>
                </a:lnTo>
                <a:lnTo>
                  <a:pt x="2160" y="1523"/>
                </a:lnTo>
                <a:lnTo>
                  <a:pt x="2155" y="1514"/>
                </a:lnTo>
                <a:lnTo>
                  <a:pt x="2153" y="1504"/>
                </a:lnTo>
                <a:lnTo>
                  <a:pt x="2153" y="1502"/>
                </a:lnTo>
                <a:lnTo>
                  <a:pt x="2158" y="1502"/>
                </a:lnTo>
                <a:lnTo>
                  <a:pt x="2158" y="1499"/>
                </a:lnTo>
                <a:lnTo>
                  <a:pt x="2158" y="1497"/>
                </a:lnTo>
                <a:lnTo>
                  <a:pt x="2148" y="1476"/>
                </a:lnTo>
                <a:lnTo>
                  <a:pt x="2137" y="1450"/>
                </a:lnTo>
                <a:lnTo>
                  <a:pt x="2118" y="1421"/>
                </a:lnTo>
                <a:lnTo>
                  <a:pt x="2113" y="1376"/>
                </a:lnTo>
                <a:lnTo>
                  <a:pt x="2096" y="1341"/>
                </a:lnTo>
                <a:lnTo>
                  <a:pt x="2082" y="1310"/>
                </a:lnTo>
                <a:lnTo>
                  <a:pt x="2082" y="1307"/>
                </a:lnTo>
                <a:lnTo>
                  <a:pt x="2082" y="1303"/>
                </a:lnTo>
                <a:lnTo>
                  <a:pt x="2082" y="1296"/>
                </a:lnTo>
                <a:lnTo>
                  <a:pt x="2082" y="1293"/>
                </a:lnTo>
                <a:lnTo>
                  <a:pt x="2082" y="1288"/>
                </a:lnTo>
                <a:lnTo>
                  <a:pt x="2084" y="1274"/>
                </a:lnTo>
                <a:lnTo>
                  <a:pt x="2089" y="1255"/>
                </a:lnTo>
                <a:lnTo>
                  <a:pt x="2099" y="1243"/>
                </a:lnTo>
                <a:lnTo>
                  <a:pt x="2106" y="1229"/>
                </a:lnTo>
                <a:lnTo>
                  <a:pt x="2106" y="1227"/>
                </a:lnTo>
                <a:lnTo>
                  <a:pt x="2106" y="1224"/>
                </a:lnTo>
                <a:lnTo>
                  <a:pt x="2101" y="1210"/>
                </a:lnTo>
                <a:lnTo>
                  <a:pt x="2096" y="1196"/>
                </a:lnTo>
                <a:lnTo>
                  <a:pt x="2099" y="1194"/>
                </a:lnTo>
                <a:lnTo>
                  <a:pt x="2099" y="1189"/>
                </a:lnTo>
                <a:lnTo>
                  <a:pt x="2094" y="1172"/>
                </a:lnTo>
                <a:lnTo>
                  <a:pt x="2089" y="1158"/>
                </a:lnTo>
                <a:lnTo>
                  <a:pt x="2087" y="1151"/>
                </a:lnTo>
                <a:lnTo>
                  <a:pt x="2082" y="1142"/>
                </a:lnTo>
                <a:lnTo>
                  <a:pt x="2077" y="1134"/>
                </a:lnTo>
                <a:lnTo>
                  <a:pt x="2075" y="1130"/>
                </a:lnTo>
                <a:lnTo>
                  <a:pt x="2058" y="1113"/>
                </a:lnTo>
                <a:lnTo>
                  <a:pt x="2047" y="1092"/>
                </a:lnTo>
                <a:lnTo>
                  <a:pt x="2049" y="1087"/>
                </a:lnTo>
                <a:lnTo>
                  <a:pt x="2054" y="1085"/>
                </a:lnTo>
                <a:lnTo>
                  <a:pt x="2054" y="1073"/>
                </a:lnTo>
                <a:lnTo>
                  <a:pt x="2056" y="1061"/>
                </a:lnTo>
                <a:lnTo>
                  <a:pt x="2058" y="1059"/>
                </a:lnTo>
                <a:lnTo>
                  <a:pt x="2058" y="1056"/>
                </a:lnTo>
                <a:lnTo>
                  <a:pt x="2058" y="1047"/>
                </a:lnTo>
                <a:lnTo>
                  <a:pt x="2058" y="1040"/>
                </a:lnTo>
                <a:lnTo>
                  <a:pt x="2056" y="1033"/>
                </a:lnTo>
                <a:lnTo>
                  <a:pt x="2051" y="1028"/>
                </a:lnTo>
                <a:lnTo>
                  <a:pt x="2049" y="1023"/>
                </a:lnTo>
                <a:lnTo>
                  <a:pt x="2047" y="1021"/>
                </a:lnTo>
                <a:lnTo>
                  <a:pt x="2032" y="1023"/>
                </a:lnTo>
                <a:lnTo>
                  <a:pt x="2018" y="1025"/>
                </a:lnTo>
                <a:lnTo>
                  <a:pt x="2006" y="1011"/>
                </a:lnTo>
                <a:lnTo>
                  <a:pt x="1992" y="999"/>
                </a:lnTo>
                <a:lnTo>
                  <a:pt x="1990" y="999"/>
                </a:lnTo>
                <a:lnTo>
                  <a:pt x="1987" y="999"/>
                </a:lnTo>
                <a:lnTo>
                  <a:pt x="1978" y="999"/>
                </a:lnTo>
                <a:lnTo>
                  <a:pt x="1969" y="999"/>
                </a:lnTo>
                <a:lnTo>
                  <a:pt x="1959" y="1004"/>
                </a:lnTo>
                <a:lnTo>
                  <a:pt x="1952" y="1006"/>
                </a:lnTo>
                <a:lnTo>
                  <a:pt x="1935" y="1014"/>
                </a:lnTo>
                <a:lnTo>
                  <a:pt x="1924" y="1018"/>
                </a:lnTo>
                <a:lnTo>
                  <a:pt x="1914" y="1016"/>
                </a:lnTo>
                <a:lnTo>
                  <a:pt x="1907" y="1014"/>
                </a:lnTo>
                <a:lnTo>
                  <a:pt x="1898" y="1014"/>
                </a:lnTo>
                <a:lnTo>
                  <a:pt x="1890" y="1014"/>
                </a:lnTo>
                <a:lnTo>
                  <a:pt x="1871" y="1021"/>
                </a:lnTo>
                <a:lnTo>
                  <a:pt x="1860" y="1025"/>
                </a:lnTo>
                <a:lnTo>
                  <a:pt x="1838" y="1016"/>
                </a:lnTo>
                <a:lnTo>
                  <a:pt x="1824" y="1002"/>
                </a:lnTo>
                <a:lnTo>
                  <a:pt x="1815" y="995"/>
                </a:lnTo>
                <a:lnTo>
                  <a:pt x="1808" y="990"/>
                </a:lnTo>
                <a:lnTo>
                  <a:pt x="1796" y="980"/>
                </a:lnTo>
                <a:lnTo>
                  <a:pt x="1791" y="976"/>
                </a:lnTo>
                <a:lnTo>
                  <a:pt x="1793" y="973"/>
                </a:lnTo>
                <a:lnTo>
                  <a:pt x="1793" y="969"/>
                </a:lnTo>
                <a:lnTo>
                  <a:pt x="1793" y="971"/>
                </a:lnTo>
                <a:lnTo>
                  <a:pt x="1791" y="966"/>
                </a:lnTo>
                <a:lnTo>
                  <a:pt x="1791" y="961"/>
                </a:lnTo>
                <a:lnTo>
                  <a:pt x="1782" y="952"/>
                </a:lnTo>
                <a:lnTo>
                  <a:pt x="1774" y="938"/>
                </a:lnTo>
                <a:lnTo>
                  <a:pt x="1772" y="938"/>
                </a:lnTo>
                <a:lnTo>
                  <a:pt x="1770" y="938"/>
                </a:lnTo>
                <a:lnTo>
                  <a:pt x="1767" y="935"/>
                </a:lnTo>
                <a:lnTo>
                  <a:pt x="1760" y="928"/>
                </a:lnTo>
                <a:lnTo>
                  <a:pt x="1756" y="924"/>
                </a:lnTo>
                <a:lnTo>
                  <a:pt x="1751" y="916"/>
                </a:lnTo>
                <a:lnTo>
                  <a:pt x="1751" y="912"/>
                </a:lnTo>
                <a:lnTo>
                  <a:pt x="1751" y="907"/>
                </a:lnTo>
                <a:lnTo>
                  <a:pt x="1753" y="907"/>
                </a:lnTo>
                <a:lnTo>
                  <a:pt x="1751" y="898"/>
                </a:lnTo>
                <a:lnTo>
                  <a:pt x="1744" y="890"/>
                </a:lnTo>
                <a:lnTo>
                  <a:pt x="1748" y="883"/>
                </a:lnTo>
                <a:lnTo>
                  <a:pt x="1753" y="874"/>
                </a:lnTo>
                <a:lnTo>
                  <a:pt x="1756" y="860"/>
                </a:lnTo>
                <a:lnTo>
                  <a:pt x="1758" y="850"/>
                </a:lnTo>
                <a:lnTo>
                  <a:pt x="1758" y="848"/>
                </a:lnTo>
                <a:lnTo>
                  <a:pt x="1758" y="845"/>
                </a:lnTo>
                <a:lnTo>
                  <a:pt x="1758" y="831"/>
                </a:lnTo>
                <a:lnTo>
                  <a:pt x="1756" y="817"/>
                </a:lnTo>
                <a:lnTo>
                  <a:pt x="1751" y="812"/>
                </a:lnTo>
                <a:lnTo>
                  <a:pt x="1748" y="805"/>
                </a:lnTo>
                <a:lnTo>
                  <a:pt x="1748" y="803"/>
                </a:lnTo>
                <a:lnTo>
                  <a:pt x="1748" y="800"/>
                </a:lnTo>
                <a:lnTo>
                  <a:pt x="1756" y="784"/>
                </a:lnTo>
                <a:lnTo>
                  <a:pt x="1765" y="767"/>
                </a:lnTo>
                <a:lnTo>
                  <a:pt x="1770" y="762"/>
                </a:lnTo>
                <a:lnTo>
                  <a:pt x="1772" y="751"/>
                </a:lnTo>
                <a:lnTo>
                  <a:pt x="1777" y="744"/>
                </a:lnTo>
                <a:lnTo>
                  <a:pt x="1782" y="736"/>
                </a:lnTo>
                <a:lnTo>
                  <a:pt x="1789" y="732"/>
                </a:lnTo>
                <a:lnTo>
                  <a:pt x="1793" y="722"/>
                </a:lnTo>
                <a:lnTo>
                  <a:pt x="1801" y="717"/>
                </a:lnTo>
                <a:lnTo>
                  <a:pt x="1808" y="715"/>
                </a:lnTo>
                <a:lnTo>
                  <a:pt x="1822" y="706"/>
                </a:lnTo>
                <a:lnTo>
                  <a:pt x="1831" y="691"/>
                </a:lnTo>
                <a:lnTo>
                  <a:pt x="1831" y="684"/>
                </a:lnTo>
                <a:lnTo>
                  <a:pt x="1831" y="677"/>
                </a:lnTo>
                <a:lnTo>
                  <a:pt x="1831" y="675"/>
                </a:lnTo>
                <a:lnTo>
                  <a:pt x="1836" y="665"/>
                </a:lnTo>
                <a:lnTo>
                  <a:pt x="1841" y="656"/>
                </a:lnTo>
                <a:lnTo>
                  <a:pt x="1845" y="649"/>
                </a:lnTo>
                <a:lnTo>
                  <a:pt x="1855" y="646"/>
                </a:lnTo>
                <a:lnTo>
                  <a:pt x="1869" y="635"/>
                </a:lnTo>
                <a:lnTo>
                  <a:pt x="1876" y="616"/>
                </a:lnTo>
                <a:lnTo>
                  <a:pt x="1879" y="616"/>
                </a:lnTo>
                <a:lnTo>
                  <a:pt x="1881" y="616"/>
                </a:lnTo>
                <a:lnTo>
                  <a:pt x="1888" y="620"/>
                </a:lnTo>
                <a:lnTo>
                  <a:pt x="1895" y="623"/>
                </a:lnTo>
                <a:lnTo>
                  <a:pt x="1900" y="623"/>
                </a:lnTo>
                <a:lnTo>
                  <a:pt x="1905" y="623"/>
                </a:lnTo>
                <a:lnTo>
                  <a:pt x="1909" y="623"/>
                </a:lnTo>
                <a:lnTo>
                  <a:pt x="1912" y="623"/>
                </a:lnTo>
                <a:lnTo>
                  <a:pt x="1912" y="625"/>
                </a:lnTo>
                <a:lnTo>
                  <a:pt x="1924" y="625"/>
                </a:lnTo>
                <a:lnTo>
                  <a:pt x="1933" y="618"/>
                </a:lnTo>
                <a:lnTo>
                  <a:pt x="1942" y="616"/>
                </a:lnTo>
                <a:lnTo>
                  <a:pt x="1952" y="611"/>
                </a:lnTo>
                <a:lnTo>
                  <a:pt x="1976" y="604"/>
                </a:lnTo>
                <a:lnTo>
                  <a:pt x="1999" y="601"/>
                </a:lnTo>
                <a:lnTo>
                  <a:pt x="2004" y="604"/>
                </a:lnTo>
                <a:lnTo>
                  <a:pt x="2011" y="604"/>
                </a:lnTo>
                <a:lnTo>
                  <a:pt x="2016" y="601"/>
                </a:lnTo>
                <a:lnTo>
                  <a:pt x="2023" y="601"/>
                </a:lnTo>
                <a:lnTo>
                  <a:pt x="2035" y="601"/>
                </a:lnTo>
                <a:lnTo>
                  <a:pt x="2042" y="601"/>
                </a:lnTo>
                <a:lnTo>
                  <a:pt x="2049" y="599"/>
                </a:lnTo>
                <a:lnTo>
                  <a:pt x="2058" y="597"/>
                </a:lnTo>
                <a:lnTo>
                  <a:pt x="2061" y="597"/>
                </a:lnTo>
                <a:lnTo>
                  <a:pt x="2063" y="599"/>
                </a:lnTo>
                <a:lnTo>
                  <a:pt x="2066" y="601"/>
                </a:lnTo>
                <a:lnTo>
                  <a:pt x="2070" y="601"/>
                </a:lnTo>
                <a:lnTo>
                  <a:pt x="2075" y="601"/>
                </a:lnTo>
                <a:lnTo>
                  <a:pt x="2073" y="608"/>
                </a:lnTo>
                <a:lnTo>
                  <a:pt x="2068" y="613"/>
                </a:lnTo>
                <a:lnTo>
                  <a:pt x="2073" y="618"/>
                </a:lnTo>
                <a:lnTo>
                  <a:pt x="2075" y="623"/>
                </a:lnTo>
                <a:lnTo>
                  <a:pt x="2070" y="632"/>
                </a:lnTo>
                <a:lnTo>
                  <a:pt x="2063" y="639"/>
                </a:lnTo>
                <a:lnTo>
                  <a:pt x="2063" y="642"/>
                </a:lnTo>
                <a:lnTo>
                  <a:pt x="2068" y="644"/>
                </a:lnTo>
                <a:lnTo>
                  <a:pt x="2075" y="646"/>
                </a:lnTo>
                <a:lnTo>
                  <a:pt x="2087" y="653"/>
                </a:lnTo>
                <a:lnTo>
                  <a:pt x="2099" y="653"/>
                </a:lnTo>
                <a:lnTo>
                  <a:pt x="2110" y="656"/>
                </a:lnTo>
                <a:lnTo>
                  <a:pt x="2122" y="661"/>
                </a:lnTo>
                <a:lnTo>
                  <a:pt x="2127" y="672"/>
                </a:lnTo>
                <a:lnTo>
                  <a:pt x="2144" y="677"/>
                </a:lnTo>
                <a:lnTo>
                  <a:pt x="2158" y="682"/>
                </a:lnTo>
                <a:lnTo>
                  <a:pt x="2167" y="687"/>
                </a:lnTo>
                <a:lnTo>
                  <a:pt x="2174" y="684"/>
                </a:lnTo>
                <a:lnTo>
                  <a:pt x="2177" y="680"/>
                </a:lnTo>
                <a:lnTo>
                  <a:pt x="2177" y="675"/>
                </a:lnTo>
                <a:lnTo>
                  <a:pt x="2177" y="668"/>
                </a:lnTo>
                <a:lnTo>
                  <a:pt x="2186" y="658"/>
                </a:lnTo>
                <a:lnTo>
                  <a:pt x="2203" y="653"/>
                </a:lnTo>
                <a:lnTo>
                  <a:pt x="2215" y="661"/>
                </a:lnTo>
                <a:lnTo>
                  <a:pt x="2236" y="665"/>
                </a:lnTo>
                <a:lnTo>
                  <a:pt x="2238" y="668"/>
                </a:lnTo>
                <a:lnTo>
                  <a:pt x="2238" y="670"/>
                </a:lnTo>
                <a:lnTo>
                  <a:pt x="2245" y="672"/>
                </a:lnTo>
                <a:lnTo>
                  <a:pt x="2252" y="672"/>
                </a:lnTo>
                <a:lnTo>
                  <a:pt x="2267" y="675"/>
                </a:lnTo>
                <a:lnTo>
                  <a:pt x="2283" y="680"/>
                </a:lnTo>
                <a:lnTo>
                  <a:pt x="2295" y="675"/>
                </a:lnTo>
                <a:lnTo>
                  <a:pt x="2314" y="672"/>
                </a:lnTo>
                <a:lnTo>
                  <a:pt x="2316" y="672"/>
                </a:lnTo>
                <a:lnTo>
                  <a:pt x="2319" y="675"/>
                </a:lnTo>
                <a:lnTo>
                  <a:pt x="2323" y="677"/>
                </a:lnTo>
                <a:lnTo>
                  <a:pt x="2328" y="677"/>
                </a:lnTo>
                <a:lnTo>
                  <a:pt x="2335" y="677"/>
                </a:lnTo>
                <a:lnTo>
                  <a:pt x="2345" y="675"/>
                </a:lnTo>
                <a:lnTo>
                  <a:pt x="2354" y="651"/>
                </a:lnTo>
                <a:lnTo>
                  <a:pt x="2361" y="632"/>
                </a:lnTo>
                <a:lnTo>
                  <a:pt x="2361" y="623"/>
                </a:lnTo>
                <a:lnTo>
                  <a:pt x="2361" y="616"/>
                </a:lnTo>
                <a:lnTo>
                  <a:pt x="2364" y="616"/>
                </a:lnTo>
                <a:lnTo>
                  <a:pt x="2364" y="611"/>
                </a:lnTo>
                <a:lnTo>
                  <a:pt x="2364" y="606"/>
                </a:lnTo>
                <a:lnTo>
                  <a:pt x="2359" y="608"/>
                </a:lnTo>
                <a:lnTo>
                  <a:pt x="2354" y="608"/>
                </a:lnTo>
                <a:lnTo>
                  <a:pt x="2349" y="606"/>
                </a:lnTo>
                <a:lnTo>
                  <a:pt x="2342" y="611"/>
                </a:lnTo>
                <a:lnTo>
                  <a:pt x="2338" y="613"/>
                </a:lnTo>
                <a:lnTo>
                  <a:pt x="2328" y="616"/>
                </a:lnTo>
                <a:lnTo>
                  <a:pt x="2326" y="616"/>
                </a:lnTo>
                <a:lnTo>
                  <a:pt x="2316" y="611"/>
                </a:lnTo>
                <a:lnTo>
                  <a:pt x="2302" y="604"/>
                </a:lnTo>
                <a:lnTo>
                  <a:pt x="2302" y="608"/>
                </a:lnTo>
                <a:lnTo>
                  <a:pt x="2300" y="613"/>
                </a:lnTo>
                <a:lnTo>
                  <a:pt x="2295" y="613"/>
                </a:lnTo>
                <a:lnTo>
                  <a:pt x="2290" y="613"/>
                </a:lnTo>
                <a:lnTo>
                  <a:pt x="2283" y="611"/>
                </a:lnTo>
                <a:lnTo>
                  <a:pt x="2267" y="606"/>
                </a:lnTo>
                <a:lnTo>
                  <a:pt x="2264" y="599"/>
                </a:lnTo>
                <a:lnTo>
                  <a:pt x="2260" y="592"/>
                </a:lnTo>
                <a:lnTo>
                  <a:pt x="2255" y="590"/>
                </a:lnTo>
                <a:lnTo>
                  <a:pt x="2252" y="587"/>
                </a:lnTo>
                <a:lnTo>
                  <a:pt x="2252" y="585"/>
                </a:lnTo>
                <a:lnTo>
                  <a:pt x="2252" y="582"/>
                </a:lnTo>
                <a:lnTo>
                  <a:pt x="2255" y="582"/>
                </a:lnTo>
                <a:lnTo>
                  <a:pt x="2257" y="582"/>
                </a:lnTo>
                <a:lnTo>
                  <a:pt x="2257" y="575"/>
                </a:lnTo>
                <a:lnTo>
                  <a:pt x="2252" y="571"/>
                </a:lnTo>
                <a:lnTo>
                  <a:pt x="2255" y="575"/>
                </a:lnTo>
                <a:lnTo>
                  <a:pt x="2250" y="578"/>
                </a:lnTo>
                <a:lnTo>
                  <a:pt x="2248" y="575"/>
                </a:lnTo>
                <a:lnTo>
                  <a:pt x="2248" y="573"/>
                </a:lnTo>
                <a:lnTo>
                  <a:pt x="2248" y="571"/>
                </a:lnTo>
                <a:lnTo>
                  <a:pt x="2248" y="563"/>
                </a:lnTo>
                <a:lnTo>
                  <a:pt x="2250" y="556"/>
                </a:lnTo>
                <a:lnTo>
                  <a:pt x="2248" y="556"/>
                </a:lnTo>
                <a:lnTo>
                  <a:pt x="2248" y="554"/>
                </a:lnTo>
                <a:lnTo>
                  <a:pt x="2248" y="552"/>
                </a:lnTo>
                <a:lnTo>
                  <a:pt x="2241" y="552"/>
                </a:lnTo>
                <a:lnTo>
                  <a:pt x="2231" y="552"/>
                </a:lnTo>
                <a:lnTo>
                  <a:pt x="2226" y="556"/>
                </a:lnTo>
                <a:lnTo>
                  <a:pt x="2224" y="563"/>
                </a:lnTo>
                <a:lnTo>
                  <a:pt x="2219" y="563"/>
                </a:lnTo>
                <a:lnTo>
                  <a:pt x="2217" y="563"/>
                </a:lnTo>
                <a:lnTo>
                  <a:pt x="2215" y="561"/>
                </a:lnTo>
                <a:lnTo>
                  <a:pt x="2210" y="559"/>
                </a:lnTo>
                <a:lnTo>
                  <a:pt x="2219" y="575"/>
                </a:lnTo>
                <a:lnTo>
                  <a:pt x="2229" y="587"/>
                </a:lnTo>
                <a:lnTo>
                  <a:pt x="2231" y="587"/>
                </a:lnTo>
                <a:lnTo>
                  <a:pt x="2231" y="590"/>
                </a:lnTo>
                <a:lnTo>
                  <a:pt x="2229" y="590"/>
                </a:lnTo>
                <a:lnTo>
                  <a:pt x="2226" y="587"/>
                </a:lnTo>
                <a:lnTo>
                  <a:pt x="2226" y="590"/>
                </a:lnTo>
                <a:lnTo>
                  <a:pt x="2226" y="592"/>
                </a:lnTo>
                <a:lnTo>
                  <a:pt x="2222" y="592"/>
                </a:lnTo>
                <a:lnTo>
                  <a:pt x="2217" y="590"/>
                </a:lnTo>
                <a:lnTo>
                  <a:pt x="2217" y="594"/>
                </a:lnTo>
                <a:lnTo>
                  <a:pt x="2217" y="597"/>
                </a:lnTo>
                <a:lnTo>
                  <a:pt x="2215" y="597"/>
                </a:lnTo>
                <a:lnTo>
                  <a:pt x="2212" y="597"/>
                </a:lnTo>
                <a:lnTo>
                  <a:pt x="2212" y="604"/>
                </a:lnTo>
                <a:lnTo>
                  <a:pt x="2215" y="608"/>
                </a:lnTo>
                <a:lnTo>
                  <a:pt x="2210" y="608"/>
                </a:lnTo>
                <a:lnTo>
                  <a:pt x="2205" y="608"/>
                </a:lnTo>
                <a:lnTo>
                  <a:pt x="2205" y="606"/>
                </a:lnTo>
                <a:lnTo>
                  <a:pt x="2203" y="604"/>
                </a:lnTo>
                <a:lnTo>
                  <a:pt x="2200" y="606"/>
                </a:lnTo>
                <a:lnTo>
                  <a:pt x="2198" y="606"/>
                </a:lnTo>
                <a:lnTo>
                  <a:pt x="2198" y="604"/>
                </a:lnTo>
                <a:lnTo>
                  <a:pt x="2196" y="604"/>
                </a:lnTo>
                <a:lnTo>
                  <a:pt x="2196" y="599"/>
                </a:lnTo>
                <a:lnTo>
                  <a:pt x="2196" y="597"/>
                </a:lnTo>
                <a:lnTo>
                  <a:pt x="2193" y="594"/>
                </a:lnTo>
                <a:lnTo>
                  <a:pt x="2191" y="590"/>
                </a:lnTo>
                <a:lnTo>
                  <a:pt x="2193" y="587"/>
                </a:lnTo>
                <a:lnTo>
                  <a:pt x="2196" y="585"/>
                </a:lnTo>
                <a:lnTo>
                  <a:pt x="2181" y="573"/>
                </a:lnTo>
                <a:lnTo>
                  <a:pt x="2170" y="561"/>
                </a:lnTo>
                <a:lnTo>
                  <a:pt x="2170" y="549"/>
                </a:lnTo>
                <a:lnTo>
                  <a:pt x="2172" y="540"/>
                </a:lnTo>
                <a:lnTo>
                  <a:pt x="2165" y="535"/>
                </a:lnTo>
                <a:lnTo>
                  <a:pt x="2158" y="530"/>
                </a:lnTo>
                <a:lnTo>
                  <a:pt x="2151" y="528"/>
                </a:lnTo>
                <a:lnTo>
                  <a:pt x="2146" y="526"/>
                </a:lnTo>
                <a:lnTo>
                  <a:pt x="2146" y="523"/>
                </a:lnTo>
                <a:lnTo>
                  <a:pt x="2141" y="523"/>
                </a:lnTo>
                <a:lnTo>
                  <a:pt x="2137" y="523"/>
                </a:lnTo>
                <a:lnTo>
                  <a:pt x="2139" y="521"/>
                </a:lnTo>
                <a:lnTo>
                  <a:pt x="2134" y="518"/>
                </a:lnTo>
                <a:lnTo>
                  <a:pt x="2129" y="518"/>
                </a:lnTo>
                <a:lnTo>
                  <a:pt x="2122" y="509"/>
                </a:lnTo>
                <a:lnTo>
                  <a:pt x="2118" y="497"/>
                </a:lnTo>
                <a:lnTo>
                  <a:pt x="2115" y="497"/>
                </a:lnTo>
                <a:lnTo>
                  <a:pt x="2113" y="497"/>
                </a:lnTo>
                <a:lnTo>
                  <a:pt x="2110" y="497"/>
                </a:lnTo>
                <a:lnTo>
                  <a:pt x="2110" y="502"/>
                </a:lnTo>
                <a:lnTo>
                  <a:pt x="2103" y="497"/>
                </a:lnTo>
                <a:lnTo>
                  <a:pt x="2103" y="490"/>
                </a:lnTo>
                <a:lnTo>
                  <a:pt x="2096" y="492"/>
                </a:lnTo>
                <a:lnTo>
                  <a:pt x="2089" y="495"/>
                </a:lnTo>
                <a:lnTo>
                  <a:pt x="2089" y="499"/>
                </a:lnTo>
                <a:lnTo>
                  <a:pt x="2089" y="504"/>
                </a:lnTo>
                <a:lnTo>
                  <a:pt x="2094" y="511"/>
                </a:lnTo>
                <a:lnTo>
                  <a:pt x="2101" y="514"/>
                </a:lnTo>
                <a:lnTo>
                  <a:pt x="2106" y="521"/>
                </a:lnTo>
                <a:lnTo>
                  <a:pt x="2110" y="528"/>
                </a:lnTo>
                <a:lnTo>
                  <a:pt x="2125" y="537"/>
                </a:lnTo>
                <a:lnTo>
                  <a:pt x="2132" y="542"/>
                </a:lnTo>
                <a:lnTo>
                  <a:pt x="2148" y="549"/>
                </a:lnTo>
                <a:lnTo>
                  <a:pt x="2160" y="563"/>
                </a:lnTo>
                <a:lnTo>
                  <a:pt x="2158" y="563"/>
                </a:lnTo>
                <a:lnTo>
                  <a:pt x="2153" y="563"/>
                </a:lnTo>
                <a:lnTo>
                  <a:pt x="2153" y="561"/>
                </a:lnTo>
                <a:lnTo>
                  <a:pt x="2148" y="559"/>
                </a:lnTo>
                <a:lnTo>
                  <a:pt x="2144" y="559"/>
                </a:lnTo>
                <a:lnTo>
                  <a:pt x="2141" y="561"/>
                </a:lnTo>
                <a:lnTo>
                  <a:pt x="2139" y="563"/>
                </a:lnTo>
                <a:lnTo>
                  <a:pt x="2144" y="568"/>
                </a:lnTo>
                <a:lnTo>
                  <a:pt x="2146" y="573"/>
                </a:lnTo>
                <a:lnTo>
                  <a:pt x="2146" y="575"/>
                </a:lnTo>
                <a:lnTo>
                  <a:pt x="2146" y="580"/>
                </a:lnTo>
                <a:lnTo>
                  <a:pt x="2137" y="585"/>
                </a:lnTo>
                <a:lnTo>
                  <a:pt x="2129" y="590"/>
                </a:lnTo>
                <a:lnTo>
                  <a:pt x="2127" y="590"/>
                </a:lnTo>
                <a:lnTo>
                  <a:pt x="2125" y="590"/>
                </a:lnTo>
                <a:lnTo>
                  <a:pt x="2125" y="592"/>
                </a:lnTo>
                <a:lnTo>
                  <a:pt x="2122" y="594"/>
                </a:lnTo>
                <a:lnTo>
                  <a:pt x="2122" y="599"/>
                </a:lnTo>
                <a:lnTo>
                  <a:pt x="2122" y="604"/>
                </a:lnTo>
                <a:lnTo>
                  <a:pt x="2120" y="606"/>
                </a:lnTo>
                <a:lnTo>
                  <a:pt x="2118" y="606"/>
                </a:lnTo>
                <a:lnTo>
                  <a:pt x="2106" y="601"/>
                </a:lnTo>
                <a:lnTo>
                  <a:pt x="2092" y="594"/>
                </a:lnTo>
                <a:lnTo>
                  <a:pt x="2089" y="592"/>
                </a:lnTo>
                <a:lnTo>
                  <a:pt x="2089" y="590"/>
                </a:lnTo>
                <a:lnTo>
                  <a:pt x="2092" y="590"/>
                </a:lnTo>
                <a:lnTo>
                  <a:pt x="2092" y="587"/>
                </a:lnTo>
                <a:lnTo>
                  <a:pt x="2101" y="587"/>
                </a:lnTo>
                <a:lnTo>
                  <a:pt x="2110" y="587"/>
                </a:lnTo>
                <a:lnTo>
                  <a:pt x="2120" y="587"/>
                </a:lnTo>
                <a:lnTo>
                  <a:pt x="2127" y="585"/>
                </a:lnTo>
                <a:lnTo>
                  <a:pt x="2129" y="582"/>
                </a:lnTo>
                <a:lnTo>
                  <a:pt x="2132" y="578"/>
                </a:lnTo>
                <a:lnTo>
                  <a:pt x="2120" y="561"/>
                </a:lnTo>
                <a:lnTo>
                  <a:pt x="2106" y="549"/>
                </a:lnTo>
                <a:lnTo>
                  <a:pt x="2084" y="540"/>
                </a:lnTo>
                <a:lnTo>
                  <a:pt x="2068" y="528"/>
                </a:lnTo>
                <a:lnTo>
                  <a:pt x="2061" y="514"/>
                </a:lnTo>
                <a:lnTo>
                  <a:pt x="2049" y="509"/>
                </a:lnTo>
                <a:lnTo>
                  <a:pt x="2032" y="516"/>
                </a:lnTo>
                <a:lnTo>
                  <a:pt x="2018" y="523"/>
                </a:lnTo>
                <a:lnTo>
                  <a:pt x="2016" y="523"/>
                </a:lnTo>
                <a:lnTo>
                  <a:pt x="2013" y="523"/>
                </a:lnTo>
                <a:lnTo>
                  <a:pt x="2004" y="521"/>
                </a:lnTo>
                <a:lnTo>
                  <a:pt x="1995" y="518"/>
                </a:lnTo>
                <a:lnTo>
                  <a:pt x="1985" y="523"/>
                </a:lnTo>
                <a:lnTo>
                  <a:pt x="1983" y="530"/>
                </a:lnTo>
                <a:lnTo>
                  <a:pt x="1983" y="533"/>
                </a:lnTo>
                <a:lnTo>
                  <a:pt x="1985" y="533"/>
                </a:lnTo>
                <a:lnTo>
                  <a:pt x="1976" y="545"/>
                </a:lnTo>
                <a:lnTo>
                  <a:pt x="1959" y="549"/>
                </a:lnTo>
                <a:lnTo>
                  <a:pt x="1950" y="561"/>
                </a:lnTo>
                <a:lnTo>
                  <a:pt x="1945" y="571"/>
                </a:lnTo>
                <a:lnTo>
                  <a:pt x="1945" y="575"/>
                </a:lnTo>
                <a:lnTo>
                  <a:pt x="1947" y="582"/>
                </a:lnTo>
                <a:lnTo>
                  <a:pt x="1940" y="587"/>
                </a:lnTo>
                <a:lnTo>
                  <a:pt x="1938" y="597"/>
                </a:lnTo>
                <a:lnTo>
                  <a:pt x="1935" y="597"/>
                </a:lnTo>
                <a:lnTo>
                  <a:pt x="1931" y="597"/>
                </a:lnTo>
                <a:lnTo>
                  <a:pt x="1926" y="599"/>
                </a:lnTo>
                <a:lnTo>
                  <a:pt x="1921" y="606"/>
                </a:lnTo>
                <a:lnTo>
                  <a:pt x="1909" y="606"/>
                </a:lnTo>
                <a:lnTo>
                  <a:pt x="1898" y="606"/>
                </a:lnTo>
                <a:lnTo>
                  <a:pt x="1886" y="611"/>
                </a:lnTo>
                <a:lnTo>
                  <a:pt x="1881" y="616"/>
                </a:lnTo>
                <a:lnTo>
                  <a:pt x="1874" y="613"/>
                </a:lnTo>
                <a:lnTo>
                  <a:pt x="1871" y="606"/>
                </a:lnTo>
                <a:lnTo>
                  <a:pt x="1867" y="601"/>
                </a:lnTo>
                <a:lnTo>
                  <a:pt x="1862" y="599"/>
                </a:lnTo>
                <a:lnTo>
                  <a:pt x="1860" y="601"/>
                </a:lnTo>
                <a:lnTo>
                  <a:pt x="1855" y="601"/>
                </a:lnTo>
                <a:lnTo>
                  <a:pt x="1848" y="601"/>
                </a:lnTo>
                <a:lnTo>
                  <a:pt x="1841" y="601"/>
                </a:lnTo>
                <a:lnTo>
                  <a:pt x="1843" y="597"/>
                </a:lnTo>
                <a:lnTo>
                  <a:pt x="1843" y="592"/>
                </a:lnTo>
                <a:lnTo>
                  <a:pt x="1843" y="590"/>
                </a:lnTo>
                <a:lnTo>
                  <a:pt x="1841" y="585"/>
                </a:lnTo>
                <a:lnTo>
                  <a:pt x="1838" y="580"/>
                </a:lnTo>
                <a:lnTo>
                  <a:pt x="1836" y="580"/>
                </a:lnTo>
                <a:lnTo>
                  <a:pt x="1836" y="578"/>
                </a:lnTo>
                <a:lnTo>
                  <a:pt x="1836" y="575"/>
                </a:lnTo>
                <a:lnTo>
                  <a:pt x="1838" y="566"/>
                </a:lnTo>
                <a:lnTo>
                  <a:pt x="1843" y="549"/>
                </a:lnTo>
                <a:lnTo>
                  <a:pt x="1843" y="542"/>
                </a:lnTo>
                <a:lnTo>
                  <a:pt x="1843" y="533"/>
                </a:lnTo>
                <a:lnTo>
                  <a:pt x="1841" y="528"/>
                </a:lnTo>
                <a:lnTo>
                  <a:pt x="1838" y="523"/>
                </a:lnTo>
                <a:lnTo>
                  <a:pt x="1841" y="521"/>
                </a:lnTo>
                <a:lnTo>
                  <a:pt x="1841" y="518"/>
                </a:lnTo>
                <a:lnTo>
                  <a:pt x="1845" y="518"/>
                </a:lnTo>
                <a:lnTo>
                  <a:pt x="1848" y="518"/>
                </a:lnTo>
                <a:lnTo>
                  <a:pt x="1864" y="514"/>
                </a:lnTo>
                <a:lnTo>
                  <a:pt x="1886" y="516"/>
                </a:lnTo>
                <a:lnTo>
                  <a:pt x="1907" y="518"/>
                </a:lnTo>
                <a:lnTo>
                  <a:pt x="1928" y="518"/>
                </a:lnTo>
                <a:lnTo>
                  <a:pt x="1928" y="509"/>
                </a:lnTo>
                <a:lnTo>
                  <a:pt x="1931" y="497"/>
                </a:lnTo>
                <a:lnTo>
                  <a:pt x="1933" y="495"/>
                </a:lnTo>
                <a:lnTo>
                  <a:pt x="1933" y="492"/>
                </a:lnTo>
                <a:lnTo>
                  <a:pt x="1933" y="490"/>
                </a:lnTo>
                <a:lnTo>
                  <a:pt x="1933" y="485"/>
                </a:lnTo>
                <a:lnTo>
                  <a:pt x="1933" y="483"/>
                </a:lnTo>
                <a:lnTo>
                  <a:pt x="1926" y="481"/>
                </a:lnTo>
                <a:lnTo>
                  <a:pt x="1921" y="476"/>
                </a:lnTo>
                <a:lnTo>
                  <a:pt x="1921" y="473"/>
                </a:lnTo>
                <a:lnTo>
                  <a:pt x="1921" y="471"/>
                </a:lnTo>
                <a:lnTo>
                  <a:pt x="1914" y="469"/>
                </a:lnTo>
                <a:lnTo>
                  <a:pt x="1907" y="464"/>
                </a:lnTo>
                <a:lnTo>
                  <a:pt x="1898" y="464"/>
                </a:lnTo>
                <a:lnTo>
                  <a:pt x="1893" y="457"/>
                </a:lnTo>
                <a:lnTo>
                  <a:pt x="1893" y="454"/>
                </a:lnTo>
                <a:lnTo>
                  <a:pt x="1893" y="450"/>
                </a:lnTo>
                <a:lnTo>
                  <a:pt x="1907" y="450"/>
                </a:lnTo>
                <a:lnTo>
                  <a:pt x="1921" y="450"/>
                </a:lnTo>
                <a:lnTo>
                  <a:pt x="1924" y="450"/>
                </a:lnTo>
                <a:lnTo>
                  <a:pt x="1928" y="450"/>
                </a:lnTo>
                <a:lnTo>
                  <a:pt x="1926" y="445"/>
                </a:lnTo>
                <a:lnTo>
                  <a:pt x="1924" y="438"/>
                </a:lnTo>
                <a:lnTo>
                  <a:pt x="1926" y="438"/>
                </a:lnTo>
                <a:lnTo>
                  <a:pt x="1928" y="438"/>
                </a:lnTo>
                <a:lnTo>
                  <a:pt x="1933" y="440"/>
                </a:lnTo>
                <a:lnTo>
                  <a:pt x="1938" y="440"/>
                </a:lnTo>
                <a:lnTo>
                  <a:pt x="1942" y="440"/>
                </a:lnTo>
                <a:lnTo>
                  <a:pt x="1947" y="440"/>
                </a:lnTo>
                <a:lnTo>
                  <a:pt x="1952" y="436"/>
                </a:lnTo>
                <a:lnTo>
                  <a:pt x="1959" y="433"/>
                </a:lnTo>
                <a:lnTo>
                  <a:pt x="1964" y="428"/>
                </a:lnTo>
                <a:lnTo>
                  <a:pt x="1966" y="421"/>
                </a:lnTo>
                <a:lnTo>
                  <a:pt x="1978" y="417"/>
                </a:lnTo>
                <a:lnTo>
                  <a:pt x="1992" y="412"/>
                </a:lnTo>
                <a:lnTo>
                  <a:pt x="1997" y="402"/>
                </a:lnTo>
                <a:lnTo>
                  <a:pt x="2004" y="395"/>
                </a:lnTo>
                <a:lnTo>
                  <a:pt x="2013" y="391"/>
                </a:lnTo>
                <a:lnTo>
                  <a:pt x="2025" y="388"/>
                </a:lnTo>
                <a:lnTo>
                  <a:pt x="2035" y="386"/>
                </a:lnTo>
                <a:lnTo>
                  <a:pt x="2044" y="386"/>
                </a:lnTo>
                <a:lnTo>
                  <a:pt x="2044" y="383"/>
                </a:lnTo>
                <a:lnTo>
                  <a:pt x="2047" y="383"/>
                </a:lnTo>
                <a:lnTo>
                  <a:pt x="2049" y="383"/>
                </a:lnTo>
                <a:lnTo>
                  <a:pt x="2044" y="367"/>
                </a:lnTo>
                <a:lnTo>
                  <a:pt x="2039" y="355"/>
                </a:lnTo>
                <a:lnTo>
                  <a:pt x="2039" y="353"/>
                </a:lnTo>
                <a:lnTo>
                  <a:pt x="2039" y="350"/>
                </a:lnTo>
                <a:lnTo>
                  <a:pt x="2042" y="348"/>
                </a:lnTo>
                <a:lnTo>
                  <a:pt x="2047" y="341"/>
                </a:lnTo>
                <a:lnTo>
                  <a:pt x="2056" y="338"/>
                </a:lnTo>
                <a:lnTo>
                  <a:pt x="2063" y="336"/>
                </a:lnTo>
                <a:lnTo>
                  <a:pt x="2068" y="338"/>
                </a:lnTo>
                <a:lnTo>
                  <a:pt x="2068" y="343"/>
                </a:lnTo>
                <a:lnTo>
                  <a:pt x="2066" y="348"/>
                </a:lnTo>
                <a:lnTo>
                  <a:pt x="2070" y="350"/>
                </a:lnTo>
                <a:lnTo>
                  <a:pt x="2073" y="350"/>
                </a:lnTo>
                <a:lnTo>
                  <a:pt x="2073" y="353"/>
                </a:lnTo>
                <a:lnTo>
                  <a:pt x="2070" y="355"/>
                </a:lnTo>
                <a:lnTo>
                  <a:pt x="2066" y="355"/>
                </a:lnTo>
                <a:lnTo>
                  <a:pt x="2063" y="357"/>
                </a:lnTo>
                <a:lnTo>
                  <a:pt x="2061" y="360"/>
                </a:lnTo>
                <a:lnTo>
                  <a:pt x="2061" y="362"/>
                </a:lnTo>
                <a:lnTo>
                  <a:pt x="2066" y="360"/>
                </a:lnTo>
                <a:lnTo>
                  <a:pt x="2068" y="360"/>
                </a:lnTo>
                <a:lnTo>
                  <a:pt x="2070" y="362"/>
                </a:lnTo>
                <a:lnTo>
                  <a:pt x="2073" y="364"/>
                </a:lnTo>
                <a:lnTo>
                  <a:pt x="2073" y="367"/>
                </a:lnTo>
                <a:lnTo>
                  <a:pt x="2070" y="369"/>
                </a:lnTo>
                <a:lnTo>
                  <a:pt x="2068" y="369"/>
                </a:lnTo>
                <a:lnTo>
                  <a:pt x="2066" y="369"/>
                </a:lnTo>
                <a:lnTo>
                  <a:pt x="2061" y="367"/>
                </a:lnTo>
                <a:lnTo>
                  <a:pt x="2056" y="367"/>
                </a:lnTo>
                <a:lnTo>
                  <a:pt x="2063" y="374"/>
                </a:lnTo>
                <a:lnTo>
                  <a:pt x="2073" y="376"/>
                </a:lnTo>
                <a:lnTo>
                  <a:pt x="2073" y="379"/>
                </a:lnTo>
                <a:lnTo>
                  <a:pt x="2073" y="381"/>
                </a:lnTo>
                <a:lnTo>
                  <a:pt x="2084" y="379"/>
                </a:lnTo>
                <a:lnTo>
                  <a:pt x="2094" y="376"/>
                </a:lnTo>
                <a:lnTo>
                  <a:pt x="2096" y="376"/>
                </a:lnTo>
                <a:lnTo>
                  <a:pt x="2099" y="376"/>
                </a:lnTo>
                <a:lnTo>
                  <a:pt x="2099" y="374"/>
                </a:lnTo>
                <a:lnTo>
                  <a:pt x="2101" y="372"/>
                </a:lnTo>
                <a:lnTo>
                  <a:pt x="2103" y="372"/>
                </a:lnTo>
                <a:lnTo>
                  <a:pt x="2106" y="374"/>
                </a:lnTo>
                <a:lnTo>
                  <a:pt x="2106" y="379"/>
                </a:lnTo>
                <a:lnTo>
                  <a:pt x="2108" y="383"/>
                </a:lnTo>
                <a:lnTo>
                  <a:pt x="2129" y="376"/>
                </a:lnTo>
                <a:lnTo>
                  <a:pt x="2151" y="372"/>
                </a:lnTo>
                <a:lnTo>
                  <a:pt x="2155" y="372"/>
                </a:lnTo>
                <a:lnTo>
                  <a:pt x="2158" y="372"/>
                </a:lnTo>
                <a:lnTo>
                  <a:pt x="2163" y="374"/>
                </a:lnTo>
                <a:lnTo>
                  <a:pt x="2165" y="376"/>
                </a:lnTo>
                <a:lnTo>
                  <a:pt x="2170" y="376"/>
                </a:lnTo>
                <a:lnTo>
                  <a:pt x="2174" y="376"/>
                </a:lnTo>
                <a:lnTo>
                  <a:pt x="2181" y="369"/>
                </a:lnTo>
                <a:lnTo>
                  <a:pt x="2191" y="367"/>
                </a:lnTo>
                <a:lnTo>
                  <a:pt x="2191" y="362"/>
                </a:lnTo>
                <a:lnTo>
                  <a:pt x="2189" y="360"/>
                </a:lnTo>
                <a:lnTo>
                  <a:pt x="2189" y="353"/>
                </a:lnTo>
                <a:lnTo>
                  <a:pt x="2189" y="348"/>
                </a:lnTo>
                <a:lnTo>
                  <a:pt x="2191" y="343"/>
                </a:lnTo>
                <a:lnTo>
                  <a:pt x="2196" y="336"/>
                </a:lnTo>
                <a:lnTo>
                  <a:pt x="2200" y="334"/>
                </a:lnTo>
                <a:lnTo>
                  <a:pt x="2208" y="334"/>
                </a:lnTo>
                <a:lnTo>
                  <a:pt x="2215" y="338"/>
                </a:lnTo>
                <a:lnTo>
                  <a:pt x="2222" y="343"/>
                </a:lnTo>
                <a:lnTo>
                  <a:pt x="2224" y="341"/>
                </a:lnTo>
                <a:lnTo>
                  <a:pt x="2226" y="341"/>
                </a:lnTo>
                <a:lnTo>
                  <a:pt x="2229" y="334"/>
                </a:lnTo>
                <a:lnTo>
                  <a:pt x="2229" y="329"/>
                </a:lnTo>
                <a:lnTo>
                  <a:pt x="2224" y="327"/>
                </a:lnTo>
                <a:lnTo>
                  <a:pt x="2219" y="327"/>
                </a:lnTo>
                <a:lnTo>
                  <a:pt x="2217" y="322"/>
                </a:lnTo>
                <a:lnTo>
                  <a:pt x="2217" y="319"/>
                </a:lnTo>
                <a:lnTo>
                  <a:pt x="2241" y="310"/>
                </a:lnTo>
                <a:lnTo>
                  <a:pt x="2271" y="312"/>
                </a:lnTo>
                <a:lnTo>
                  <a:pt x="2271" y="310"/>
                </a:lnTo>
                <a:lnTo>
                  <a:pt x="2276" y="308"/>
                </a:lnTo>
                <a:lnTo>
                  <a:pt x="2283" y="305"/>
                </a:lnTo>
                <a:lnTo>
                  <a:pt x="2283" y="303"/>
                </a:lnTo>
                <a:lnTo>
                  <a:pt x="2278" y="300"/>
                </a:lnTo>
                <a:lnTo>
                  <a:pt x="2274" y="298"/>
                </a:lnTo>
                <a:lnTo>
                  <a:pt x="2267" y="298"/>
                </a:lnTo>
                <a:lnTo>
                  <a:pt x="2260" y="300"/>
                </a:lnTo>
                <a:lnTo>
                  <a:pt x="2252" y="300"/>
                </a:lnTo>
                <a:lnTo>
                  <a:pt x="2245" y="300"/>
                </a:lnTo>
                <a:lnTo>
                  <a:pt x="2245" y="303"/>
                </a:lnTo>
                <a:lnTo>
                  <a:pt x="2234" y="303"/>
                </a:lnTo>
                <a:lnTo>
                  <a:pt x="2219" y="305"/>
                </a:lnTo>
                <a:lnTo>
                  <a:pt x="2208" y="303"/>
                </a:lnTo>
                <a:lnTo>
                  <a:pt x="2196" y="300"/>
                </a:lnTo>
                <a:lnTo>
                  <a:pt x="2193" y="296"/>
                </a:lnTo>
                <a:lnTo>
                  <a:pt x="2193" y="293"/>
                </a:lnTo>
                <a:lnTo>
                  <a:pt x="2193" y="291"/>
                </a:lnTo>
                <a:lnTo>
                  <a:pt x="2193" y="286"/>
                </a:lnTo>
                <a:lnTo>
                  <a:pt x="2193" y="279"/>
                </a:lnTo>
                <a:lnTo>
                  <a:pt x="2191" y="270"/>
                </a:lnTo>
                <a:lnTo>
                  <a:pt x="2200" y="260"/>
                </a:lnTo>
                <a:lnTo>
                  <a:pt x="2212" y="253"/>
                </a:lnTo>
                <a:lnTo>
                  <a:pt x="2226" y="246"/>
                </a:lnTo>
                <a:lnTo>
                  <a:pt x="2238" y="241"/>
                </a:lnTo>
                <a:lnTo>
                  <a:pt x="2231" y="232"/>
                </a:lnTo>
                <a:lnTo>
                  <a:pt x="2215" y="232"/>
                </a:lnTo>
                <a:lnTo>
                  <a:pt x="2212" y="232"/>
                </a:lnTo>
                <a:lnTo>
                  <a:pt x="2208" y="229"/>
                </a:lnTo>
                <a:lnTo>
                  <a:pt x="2200" y="234"/>
                </a:lnTo>
                <a:lnTo>
                  <a:pt x="2193" y="241"/>
                </a:lnTo>
                <a:lnTo>
                  <a:pt x="2193" y="244"/>
                </a:lnTo>
                <a:lnTo>
                  <a:pt x="2193" y="246"/>
                </a:lnTo>
                <a:lnTo>
                  <a:pt x="2184" y="258"/>
                </a:lnTo>
                <a:lnTo>
                  <a:pt x="2167" y="263"/>
                </a:lnTo>
                <a:lnTo>
                  <a:pt x="2153" y="272"/>
                </a:lnTo>
                <a:lnTo>
                  <a:pt x="2146" y="286"/>
                </a:lnTo>
                <a:lnTo>
                  <a:pt x="2146" y="289"/>
                </a:lnTo>
                <a:lnTo>
                  <a:pt x="2146" y="291"/>
                </a:lnTo>
                <a:lnTo>
                  <a:pt x="2155" y="298"/>
                </a:lnTo>
                <a:lnTo>
                  <a:pt x="2165" y="308"/>
                </a:lnTo>
                <a:lnTo>
                  <a:pt x="2163" y="312"/>
                </a:lnTo>
                <a:lnTo>
                  <a:pt x="2155" y="317"/>
                </a:lnTo>
                <a:lnTo>
                  <a:pt x="2148" y="322"/>
                </a:lnTo>
                <a:lnTo>
                  <a:pt x="2141" y="322"/>
                </a:lnTo>
                <a:lnTo>
                  <a:pt x="2141" y="327"/>
                </a:lnTo>
                <a:lnTo>
                  <a:pt x="2141" y="329"/>
                </a:lnTo>
                <a:lnTo>
                  <a:pt x="2139" y="334"/>
                </a:lnTo>
                <a:lnTo>
                  <a:pt x="2139" y="343"/>
                </a:lnTo>
                <a:lnTo>
                  <a:pt x="2141" y="341"/>
                </a:lnTo>
                <a:lnTo>
                  <a:pt x="2141" y="345"/>
                </a:lnTo>
                <a:lnTo>
                  <a:pt x="2139" y="353"/>
                </a:lnTo>
                <a:lnTo>
                  <a:pt x="2137" y="353"/>
                </a:lnTo>
                <a:lnTo>
                  <a:pt x="2134" y="350"/>
                </a:lnTo>
                <a:lnTo>
                  <a:pt x="2132" y="353"/>
                </a:lnTo>
                <a:lnTo>
                  <a:pt x="2132" y="355"/>
                </a:lnTo>
                <a:lnTo>
                  <a:pt x="2127" y="355"/>
                </a:lnTo>
                <a:lnTo>
                  <a:pt x="2122" y="355"/>
                </a:lnTo>
                <a:lnTo>
                  <a:pt x="2118" y="357"/>
                </a:lnTo>
                <a:lnTo>
                  <a:pt x="2113" y="357"/>
                </a:lnTo>
                <a:lnTo>
                  <a:pt x="2113" y="360"/>
                </a:lnTo>
                <a:lnTo>
                  <a:pt x="2113" y="364"/>
                </a:lnTo>
                <a:lnTo>
                  <a:pt x="2108" y="364"/>
                </a:lnTo>
                <a:lnTo>
                  <a:pt x="2101" y="367"/>
                </a:lnTo>
                <a:lnTo>
                  <a:pt x="2099" y="367"/>
                </a:lnTo>
                <a:lnTo>
                  <a:pt x="2094" y="364"/>
                </a:lnTo>
                <a:lnTo>
                  <a:pt x="2094" y="362"/>
                </a:lnTo>
                <a:lnTo>
                  <a:pt x="2094" y="360"/>
                </a:lnTo>
                <a:lnTo>
                  <a:pt x="2094" y="357"/>
                </a:lnTo>
                <a:lnTo>
                  <a:pt x="2092" y="362"/>
                </a:lnTo>
                <a:lnTo>
                  <a:pt x="2089" y="367"/>
                </a:lnTo>
                <a:lnTo>
                  <a:pt x="2087" y="369"/>
                </a:lnTo>
                <a:lnTo>
                  <a:pt x="2087" y="372"/>
                </a:lnTo>
                <a:lnTo>
                  <a:pt x="2080" y="374"/>
                </a:lnTo>
                <a:lnTo>
                  <a:pt x="2075" y="376"/>
                </a:lnTo>
                <a:lnTo>
                  <a:pt x="2075" y="374"/>
                </a:lnTo>
                <a:lnTo>
                  <a:pt x="2075" y="372"/>
                </a:lnTo>
                <a:lnTo>
                  <a:pt x="2077" y="372"/>
                </a:lnTo>
                <a:lnTo>
                  <a:pt x="2082" y="372"/>
                </a:lnTo>
                <a:lnTo>
                  <a:pt x="2077" y="364"/>
                </a:lnTo>
                <a:lnTo>
                  <a:pt x="2070" y="360"/>
                </a:lnTo>
                <a:lnTo>
                  <a:pt x="2073" y="360"/>
                </a:lnTo>
                <a:lnTo>
                  <a:pt x="2080" y="357"/>
                </a:lnTo>
                <a:lnTo>
                  <a:pt x="2087" y="355"/>
                </a:lnTo>
                <a:lnTo>
                  <a:pt x="2089" y="355"/>
                </a:lnTo>
                <a:lnTo>
                  <a:pt x="2092" y="355"/>
                </a:lnTo>
                <a:lnTo>
                  <a:pt x="2092" y="353"/>
                </a:lnTo>
                <a:lnTo>
                  <a:pt x="2092" y="348"/>
                </a:lnTo>
                <a:lnTo>
                  <a:pt x="2084" y="338"/>
                </a:lnTo>
                <a:lnTo>
                  <a:pt x="2075" y="322"/>
                </a:lnTo>
                <a:lnTo>
                  <a:pt x="2075" y="319"/>
                </a:lnTo>
                <a:lnTo>
                  <a:pt x="2075" y="317"/>
                </a:lnTo>
                <a:lnTo>
                  <a:pt x="2073" y="315"/>
                </a:lnTo>
                <a:lnTo>
                  <a:pt x="2068" y="315"/>
                </a:lnTo>
                <a:lnTo>
                  <a:pt x="2068" y="317"/>
                </a:lnTo>
                <a:lnTo>
                  <a:pt x="2066" y="317"/>
                </a:lnTo>
                <a:lnTo>
                  <a:pt x="2063" y="317"/>
                </a:lnTo>
                <a:lnTo>
                  <a:pt x="2058" y="319"/>
                </a:lnTo>
                <a:lnTo>
                  <a:pt x="2049" y="324"/>
                </a:lnTo>
                <a:lnTo>
                  <a:pt x="2032" y="331"/>
                </a:lnTo>
                <a:lnTo>
                  <a:pt x="2030" y="331"/>
                </a:lnTo>
                <a:lnTo>
                  <a:pt x="2025" y="331"/>
                </a:lnTo>
                <a:lnTo>
                  <a:pt x="2018" y="329"/>
                </a:lnTo>
                <a:lnTo>
                  <a:pt x="2011" y="324"/>
                </a:lnTo>
                <a:lnTo>
                  <a:pt x="2011" y="319"/>
                </a:lnTo>
                <a:lnTo>
                  <a:pt x="2011" y="317"/>
                </a:lnTo>
                <a:lnTo>
                  <a:pt x="2013" y="317"/>
                </a:lnTo>
                <a:lnTo>
                  <a:pt x="2013" y="315"/>
                </a:lnTo>
                <a:lnTo>
                  <a:pt x="2011" y="315"/>
                </a:lnTo>
                <a:lnTo>
                  <a:pt x="2006" y="315"/>
                </a:lnTo>
                <a:lnTo>
                  <a:pt x="2006" y="308"/>
                </a:lnTo>
                <a:lnTo>
                  <a:pt x="2006" y="296"/>
                </a:lnTo>
                <a:lnTo>
                  <a:pt x="2004" y="296"/>
                </a:lnTo>
                <a:lnTo>
                  <a:pt x="2004" y="293"/>
                </a:lnTo>
                <a:lnTo>
                  <a:pt x="2004" y="286"/>
                </a:lnTo>
                <a:lnTo>
                  <a:pt x="2004" y="282"/>
                </a:lnTo>
                <a:lnTo>
                  <a:pt x="2009" y="277"/>
                </a:lnTo>
                <a:lnTo>
                  <a:pt x="2016" y="274"/>
                </a:lnTo>
                <a:lnTo>
                  <a:pt x="2028" y="265"/>
                </a:lnTo>
                <a:lnTo>
                  <a:pt x="2042" y="265"/>
                </a:lnTo>
                <a:lnTo>
                  <a:pt x="2044" y="260"/>
                </a:lnTo>
                <a:lnTo>
                  <a:pt x="2044" y="255"/>
                </a:lnTo>
                <a:lnTo>
                  <a:pt x="2051" y="258"/>
                </a:lnTo>
                <a:lnTo>
                  <a:pt x="2058" y="258"/>
                </a:lnTo>
                <a:lnTo>
                  <a:pt x="2070" y="246"/>
                </a:lnTo>
                <a:lnTo>
                  <a:pt x="2087" y="237"/>
                </a:lnTo>
                <a:lnTo>
                  <a:pt x="2096" y="222"/>
                </a:lnTo>
                <a:lnTo>
                  <a:pt x="2110" y="210"/>
                </a:lnTo>
                <a:lnTo>
                  <a:pt x="2113" y="210"/>
                </a:lnTo>
                <a:lnTo>
                  <a:pt x="2115" y="210"/>
                </a:lnTo>
                <a:lnTo>
                  <a:pt x="2120" y="206"/>
                </a:lnTo>
                <a:lnTo>
                  <a:pt x="2125" y="199"/>
                </a:lnTo>
                <a:lnTo>
                  <a:pt x="2120" y="199"/>
                </a:lnTo>
                <a:lnTo>
                  <a:pt x="2113" y="201"/>
                </a:lnTo>
                <a:lnTo>
                  <a:pt x="2118" y="191"/>
                </a:lnTo>
                <a:lnTo>
                  <a:pt x="2125" y="189"/>
                </a:lnTo>
                <a:lnTo>
                  <a:pt x="2127" y="184"/>
                </a:lnTo>
                <a:lnTo>
                  <a:pt x="2134" y="184"/>
                </a:lnTo>
                <a:lnTo>
                  <a:pt x="2132" y="187"/>
                </a:lnTo>
                <a:lnTo>
                  <a:pt x="2132" y="189"/>
                </a:lnTo>
                <a:lnTo>
                  <a:pt x="2134" y="189"/>
                </a:lnTo>
                <a:lnTo>
                  <a:pt x="2137" y="189"/>
                </a:lnTo>
                <a:lnTo>
                  <a:pt x="2139" y="191"/>
                </a:lnTo>
                <a:lnTo>
                  <a:pt x="2139" y="194"/>
                </a:lnTo>
                <a:lnTo>
                  <a:pt x="2144" y="191"/>
                </a:lnTo>
                <a:lnTo>
                  <a:pt x="2148" y="189"/>
                </a:lnTo>
                <a:lnTo>
                  <a:pt x="2144" y="189"/>
                </a:lnTo>
                <a:lnTo>
                  <a:pt x="2141" y="189"/>
                </a:lnTo>
                <a:lnTo>
                  <a:pt x="2144" y="182"/>
                </a:lnTo>
                <a:lnTo>
                  <a:pt x="2148" y="180"/>
                </a:lnTo>
                <a:lnTo>
                  <a:pt x="2153" y="180"/>
                </a:lnTo>
                <a:lnTo>
                  <a:pt x="2158" y="182"/>
                </a:lnTo>
                <a:lnTo>
                  <a:pt x="2158" y="180"/>
                </a:lnTo>
                <a:lnTo>
                  <a:pt x="2158" y="177"/>
                </a:lnTo>
                <a:lnTo>
                  <a:pt x="2163" y="175"/>
                </a:lnTo>
                <a:lnTo>
                  <a:pt x="2167" y="173"/>
                </a:lnTo>
                <a:lnTo>
                  <a:pt x="2170" y="173"/>
                </a:lnTo>
                <a:lnTo>
                  <a:pt x="2174" y="175"/>
                </a:lnTo>
                <a:lnTo>
                  <a:pt x="2174" y="177"/>
                </a:lnTo>
                <a:lnTo>
                  <a:pt x="2177" y="177"/>
                </a:lnTo>
                <a:lnTo>
                  <a:pt x="2177" y="175"/>
                </a:lnTo>
                <a:lnTo>
                  <a:pt x="2174" y="175"/>
                </a:lnTo>
                <a:lnTo>
                  <a:pt x="2174" y="173"/>
                </a:lnTo>
                <a:lnTo>
                  <a:pt x="2177" y="170"/>
                </a:lnTo>
                <a:lnTo>
                  <a:pt x="2179" y="175"/>
                </a:lnTo>
                <a:lnTo>
                  <a:pt x="2184" y="180"/>
                </a:lnTo>
                <a:lnTo>
                  <a:pt x="2184" y="177"/>
                </a:lnTo>
                <a:lnTo>
                  <a:pt x="2193" y="173"/>
                </a:lnTo>
                <a:lnTo>
                  <a:pt x="2200" y="170"/>
                </a:lnTo>
                <a:lnTo>
                  <a:pt x="2203" y="170"/>
                </a:lnTo>
                <a:lnTo>
                  <a:pt x="2203" y="168"/>
                </a:lnTo>
                <a:lnTo>
                  <a:pt x="2203" y="165"/>
                </a:lnTo>
                <a:lnTo>
                  <a:pt x="2210" y="165"/>
                </a:lnTo>
                <a:lnTo>
                  <a:pt x="2217" y="163"/>
                </a:lnTo>
                <a:lnTo>
                  <a:pt x="2219" y="168"/>
                </a:lnTo>
                <a:lnTo>
                  <a:pt x="2222" y="168"/>
                </a:lnTo>
                <a:lnTo>
                  <a:pt x="2224" y="168"/>
                </a:lnTo>
                <a:lnTo>
                  <a:pt x="2226" y="165"/>
                </a:lnTo>
                <a:lnTo>
                  <a:pt x="2231" y="163"/>
                </a:lnTo>
                <a:lnTo>
                  <a:pt x="2234" y="163"/>
                </a:lnTo>
                <a:lnTo>
                  <a:pt x="2238" y="163"/>
                </a:lnTo>
                <a:lnTo>
                  <a:pt x="2243" y="161"/>
                </a:lnTo>
                <a:lnTo>
                  <a:pt x="2245" y="158"/>
                </a:lnTo>
                <a:lnTo>
                  <a:pt x="2248" y="158"/>
                </a:lnTo>
                <a:lnTo>
                  <a:pt x="2248" y="161"/>
                </a:lnTo>
                <a:lnTo>
                  <a:pt x="2243" y="165"/>
                </a:lnTo>
                <a:lnTo>
                  <a:pt x="2238" y="173"/>
                </a:lnTo>
                <a:lnTo>
                  <a:pt x="2245" y="168"/>
                </a:lnTo>
                <a:lnTo>
                  <a:pt x="2252" y="163"/>
                </a:lnTo>
                <a:lnTo>
                  <a:pt x="2255" y="165"/>
                </a:lnTo>
                <a:lnTo>
                  <a:pt x="2257" y="165"/>
                </a:lnTo>
                <a:lnTo>
                  <a:pt x="2262" y="165"/>
                </a:lnTo>
                <a:lnTo>
                  <a:pt x="2264" y="163"/>
                </a:lnTo>
                <a:lnTo>
                  <a:pt x="2264" y="161"/>
                </a:lnTo>
                <a:lnTo>
                  <a:pt x="2269" y="161"/>
                </a:lnTo>
                <a:lnTo>
                  <a:pt x="2274" y="161"/>
                </a:lnTo>
                <a:lnTo>
                  <a:pt x="2274" y="165"/>
                </a:lnTo>
                <a:lnTo>
                  <a:pt x="2274" y="168"/>
                </a:lnTo>
                <a:lnTo>
                  <a:pt x="2276" y="168"/>
                </a:lnTo>
                <a:lnTo>
                  <a:pt x="2276" y="165"/>
                </a:lnTo>
                <a:lnTo>
                  <a:pt x="2278" y="163"/>
                </a:lnTo>
                <a:lnTo>
                  <a:pt x="2290" y="165"/>
                </a:lnTo>
                <a:lnTo>
                  <a:pt x="2305" y="168"/>
                </a:lnTo>
                <a:lnTo>
                  <a:pt x="2300" y="175"/>
                </a:lnTo>
                <a:lnTo>
                  <a:pt x="2288" y="175"/>
                </a:lnTo>
                <a:lnTo>
                  <a:pt x="2288" y="177"/>
                </a:lnTo>
                <a:lnTo>
                  <a:pt x="2300" y="177"/>
                </a:lnTo>
                <a:lnTo>
                  <a:pt x="2309" y="177"/>
                </a:lnTo>
                <a:lnTo>
                  <a:pt x="2319" y="177"/>
                </a:lnTo>
                <a:lnTo>
                  <a:pt x="2326" y="177"/>
                </a:lnTo>
                <a:lnTo>
                  <a:pt x="2335" y="184"/>
                </a:lnTo>
                <a:lnTo>
                  <a:pt x="2352" y="184"/>
                </a:lnTo>
                <a:lnTo>
                  <a:pt x="2366" y="187"/>
                </a:lnTo>
                <a:lnTo>
                  <a:pt x="2380" y="189"/>
                </a:lnTo>
                <a:lnTo>
                  <a:pt x="2392" y="194"/>
                </a:lnTo>
                <a:lnTo>
                  <a:pt x="2406" y="199"/>
                </a:lnTo>
                <a:lnTo>
                  <a:pt x="2418" y="203"/>
                </a:lnTo>
                <a:lnTo>
                  <a:pt x="2425" y="213"/>
                </a:lnTo>
                <a:lnTo>
                  <a:pt x="2425" y="215"/>
                </a:lnTo>
                <a:lnTo>
                  <a:pt x="2425" y="218"/>
                </a:lnTo>
                <a:lnTo>
                  <a:pt x="2411" y="222"/>
                </a:lnTo>
                <a:lnTo>
                  <a:pt x="2392" y="227"/>
                </a:lnTo>
                <a:lnTo>
                  <a:pt x="2390" y="227"/>
                </a:lnTo>
                <a:lnTo>
                  <a:pt x="2361" y="222"/>
                </a:lnTo>
                <a:lnTo>
                  <a:pt x="2335" y="218"/>
                </a:lnTo>
                <a:lnTo>
                  <a:pt x="2342" y="222"/>
                </a:lnTo>
                <a:lnTo>
                  <a:pt x="2349" y="227"/>
                </a:lnTo>
                <a:lnTo>
                  <a:pt x="2349" y="232"/>
                </a:lnTo>
                <a:lnTo>
                  <a:pt x="2349" y="234"/>
                </a:lnTo>
                <a:lnTo>
                  <a:pt x="2352" y="241"/>
                </a:lnTo>
                <a:lnTo>
                  <a:pt x="2354" y="248"/>
                </a:lnTo>
                <a:lnTo>
                  <a:pt x="2366" y="251"/>
                </a:lnTo>
                <a:lnTo>
                  <a:pt x="2376" y="253"/>
                </a:lnTo>
                <a:lnTo>
                  <a:pt x="2380" y="253"/>
                </a:lnTo>
                <a:lnTo>
                  <a:pt x="2385" y="253"/>
                </a:lnTo>
                <a:lnTo>
                  <a:pt x="2383" y="248"/>
                </a:lnTo>
                <a:lnTo>
                  <a:pt x="2378" y="248"/>
                </a:lnTo>
                <a:lnTo>
                  <a:pt x="2373" y="246"/>
                </a:lnTo>
                <a:lnTo>
                  <a:pt x="2371" y="244"/>
                </a:lnTo>
                <a:lnTo>
                  <a:pt x="2371" y="241"/>
                </a:lnTo>
                <a:lnTo>
                  <a:pt x="2368" y="241"/>
                </a:lnTo>
                <a:lnTo>
                  <a:pt x="2373" y="239"/>
                </a:lnTo>
                <a:lnTo>
                  <a:pt x="2376" y="237"/>
                </a:lnTo>
                <a:lnTo>
                  <a:pt x="2378" y="237"/>
                </a:lnTo>
                <a:lnTo>
                  <a:pt x="2392" y="241"/>
                </a:lnTo>
                <a:lnTo>
                  <a:pt x="2411" y="241"/>
                </a:lnTo>
                <a:lnTo>
                  <a:pt x="2409" y="237"/>
                </a:lnTo>
                <a:lnTo>
                  <a:pt x="2406" y="232"/>
                </a:lnTo>
                <a:lnTo>
                  <a:pt x="2423" y="225"/>
                </a:lnTo>
                <a:lnTo>
                  <a:pt x="2437" y="220"/>
                </a:lnTo>
                <a:lnTo>
                  <a:pt x="2439" y="220"/>
                </a:lnTo>
                <a:lnTo>
                  <a:pt x="2444" y="220"/>
                </a:lnTo>
                <a:lnTo>
                  <a:pt x="2451" y="222"/>
                </a:lnTo>
                <a:lnTo>
                  <a:pt x="2458" y="225"/>
                </a:lnTo>
                <a:lnTo>
                  <a:pt x="2461" y="220"/>
                </a:lnTo>
                <a:lnTo>
                  <a:pt x="2461" y="218"/>
                </a:lnTo>
                <a:lnTo>
                  <a:pt x="2458" y="213"/>
                </a:lnTo>
                <a:lnTo>
                  <a:pt x="2454" y="213"/>
                </a:lnTo>
                <a:lnTo>
                  <a:pt x="2456" y="206"/>
                </a:lnTo>
                <a:lnTo>
                  <a:pt x="2458" y="199"/>
                </a:lnTo>
                <a:lnTo>
                  <a:pt x="2456" y="196"/>
                </a:lnTo>
                <a:lnTo>
                  <a:pt x="2449" y="196"/>
                </a:lnTo>
                <a:lnTo>
                  <a:pt x="2449" y="194"/>
                </a:lnTo>
                <a:lnTo>
                  <a:pt x="2449" y="191"/>
                </a:lnTo>
                <a:lnTo>
                  <a:pt x="2461" y="191"/>
                </a:lnTo>
                <a:lnTo>
                  <a:pt x="2470" y="191"/>
                </a:lnTo>
                <a:lnTo>
                  <a:pt x="2480" y="194"/>
                </a:lnTo>
                <a:lnTo>
                  <a:pt x="2487" y="199"/>
                </a:lnTo>
                <a:lnTo>
                  <a:pt x="2484" y="201"/>
                </a:lnTo>
                <a:lnTo>
                  <a:pt x="2484" y="206"/>
                </a:lnTo>
                <a:lnTo>
                  <a:pt x="2475" y="206"/>
                </a:lnTo>
                <a:lnTo>
                  <a:pt x="2470" y="210"/>
                </a:lnTo>
                <a:lnTo>
                  <a:pt x="2477" y="213"/>
                </a:lnTo>
                <a:lnTo>
                  <a:pt x="2484" y="215"/>
                </a:lnTo>
                <a:lnTo>
                  <a:pt x="2487" y="215"/>
                </a:lnTo>
                <a:lnTo>
                  <a:pt x="2489" y="215"/>
                </a:lnTo>
                <a:lnTo>
                  <a:pt x="2499" y="210"/>
                </a:lnTo>
                <a:lnTo>
                  <a:pt x="2510" y="203"/>
                </a:lnTo>
                <a:lnTo>
                  <a:pt x="2513" y="203"/>
                </a:lnTo>
                <a:lnTo>
                  <a:pt x="2515" y="201"/>
                </a:lnTo>
                <a:lnTo>
                  <a:pt x="2532" y="199"/>
                </a:lnTo>
                <a:lnTo>
                  <a:pt x="2548" y="194"/>
                </a:lnTo>
                <a:lnTo>
                  <a:pt x="2551" y="194"/>
                </a:lnTo>
                <a:lnTo>
                  <a:pt x="2555" y="196"/>
                </a:lnTo>
                <a:lnTo>
                  <a:pt x="2555" y="194"/>
                </a:lnTo>
                <a:lnTo>
                  <a:pt x="2555" y="191"/>
                </a:lnTo>
                <a:lnTo>
                  <a:pt x="2565" y="189"/>
                </a:lnTo>
                <a:lnTo>
                  <a:pt x="2577" y="187"/>
                </a:lnTo>
                <a:lnTo>
                  <a:pt x="2572" y="191"/>
                </a:lnTo>
                <a:lnTo>
                  <a:pt x="2570" y="196"/>
                </a:lnTo>
                <a:lnTo>
                  <a:pt x="2584" y="194"/>
                </a:lnTo>
                <a:lnTo>
                  <a:pt x="2596" y="191"/>
                </a:lnTo>
                <a:lnTo>
                  <a:pt x="2615" y="191"/>
                </a:lnTo>
                <a:lnTo>
                  <a:pt x="2624" y="189"/>
                </a:lnTo>
                <a:lnTo>
                  <a:pt x="2626" y="189"/>
                </a:lnTo>
                <a:lnTo>
                  <a:pt x="2629" y="189"/>
                </a:lnTo>
                <a:lnTo>
                  <a:pt x="2633" y="189"/>
                </a:lnTo>
                <a:lnTo>
                  <a:pt x="2636" y="189"/>
                </a:lnTo>
                <a:lnTo>
                  <a:pt x="2636" y="191"/>
                </a:lnTo>
                <a:lnTo>
                  <a:pt x="2633" y="196"/>
                </a:lnTo>
                <a:lnTo>
                  <a:pt x="2638" y="194"/>
                </a:lnTo>
                <a:lnTo>
                  <a:pt x="2641" y="191"/>
                </a:lnTo>
                <a:lnTo>
                  <a:pt x="2645" y="191"/>
                </a:lnTo>
                <a:lnTo>
                  <a:pt x="2650" y="189"/>
                </a:lnTo>
                <a:lnTo>
                  <a:pt x="2648" y="187"/>
                </a:lnTo>
                <a:lnTo>
                  <a:pt x="2645" y="182"/>
                </a:lnTo>
                <a:lnTo>
                  <a:pt x="2643" y="182"/>
                </a:lnTo>
                <a:lnTo>
                  <a:pt x="2641" y="182"/>
                </a:lnTo>
                <a:lnTo>
                  <a:pt x="2631" y="177"/>
                </a:lnTo>
                <a:lnTo>
                  <a:pt x="2624" y="173"/>
                </a:lnTo>
                <a:lnTo>
                  <a:pt x="2626" y="170"/>
                </a:lnTo>
                <a:lnTo>
                  <a:pt x="2631" y="168"/>
                </a:lnTo>
                <a:lnTo>
                  <a:pt x="2641" y="173"/>
                </a:lnTo>
                <a:lnTo>
                  <a:pt x="2650" y="177"/>
                </a:lnTo>
                <a:lnTo>
                  <a:pt x="2676" y="177"/>
                </a:lnTo>
                <a:lnTo>
                  <a:pt x="2700" y="182"/>
                </a:lnTo>
                <a:lnTo>
                  <a:pt x="2721" y="189"/>
                </a:lnTo>
                <a:lnTo>
                  <a:pt x="2740" y="196"/>
                </a:lnTo>
                <a:lnTo>
                  <a:pt x="2742" y="194"/>
                </a:lnTo>
                <a:lnTo>
                  <a:pt x="2745" y="189"/>
                </a:lnTo>
                <a:lnTo>
                  <a:pt x="2733" y="184"/>
                </a:lnTo>
                <a:lnTo>
                  <a:pt x="2721" y="177"/>
                </a:lnTo>
                <a:lnTo>
                  <a:pt x="2721" y="175"/>
                </a:lnTo>
                <a:lnTo>
                  <a:pt x="2723" y="175"/>
                </a:lnTo>
                <a:lnTo>
                  <a:pt x="2726" y="173"/>
                </a:lnTo>
                <a:lnTo>
                  <a:pt x="2726" y="170"/>
                </a:lnTo>
                <a:lnTo>
                  <a:pt x="2726" y="165"/>
                </a:lnTo>
                <a:lnTo>
                  <a:pt x="2723" y="165"/>
                </a:lnTo>
                <a:lnTo>
                  <a:pt x="2719" y="163"/>
                </a:lnTo>
                <a:lnTo>
                  <a:pt x="2721" y="161"/>
                </a:lnTo>
                <a:lnTo>
                  <a:pt x="2721" y="158"/>
                </a:lnTo>
                <a:lnTo>
                  <a:pt x="2733" y="156"/>
                </a:lnTo>
                <a:lnTo>
                  <a:pt x="2740" y="151"/>
                </a:lnTo>
                <a:lnTo>
                  <a:pt x="2745" y="142"/>
                </a:lnTo>
                <a:lnTo>
                  <a:pt x="2752" y="137"/>
                </a:lnTo>
                <a:lnTo>
                  <a:pt x="2754" y="137"/>
                </a:lnTo>
                <a:lnTo>
                  <a:pt x="2756" y="137"/>
                </a:lnTo>
                <a:lnTo>
                  <a:pt x="2756" y="132"/>
                </a:lnTo>
                <a:lnTo>
                  <a:pt x="2756" y="130"/>
                </a:lnTo>
                <a:lnTo>
                  <a:pt x="2761" y="130"/>
                </a:lnTo>
                <a:lnTo>
                  <a:pt x="2764" y="130"/>
                </a:lnTo>
                <a:lnTo>
                  <a:pt x="2766" y="130"/>
                </a:lnTo>
                <a:lnTo>
                  <a:pt x="2771" y="130"/>
                </a:lnTo>
                <a:lnTo>
                  <a:pt x="2775" y="130"/>
                </a:lnTo>
                <a:lnTo>
                  <a:pt x="2775" y="132"/>
                </a:lnTo>
                <a:lnTo>
                  <a:pt x="2773" y="137"/>
                </a:lnTo>
                <a:lnTo>
                  <a:pt x="2785" y="137"/>
                </a:lnTo>
                <a:lnTo>
                  <a:pt x="2792" y="144"/>
                </a:lnTo>
                <a:lnTo>
                  <a:pt x="2787" y="151"/>
                </a:lnTo>
                <a:lnTo>
                  <a:pt x="2783" y="158"/>
                </a:lnTo>
                <a:lnTo>
                  <a:pt x="2787" y="158"/>
                </a:lnTo>
                <a:lnTo>
                  <a:pt x="2790" y="163"/>
                </a:lnTo>
                <a:lnTo>
                  <a:pt x="2790" y="165"/>
                </a:lnTo>
                <a:lnTo>
                  <a:pt x="2790" y="173"/>
                </a:lnTo>
                <a:lnTo>
                  <a:pt x="2790" y="182"/>
                </a:lnTo>
                <a:lnTo>
                  <a:pt x="2790" y="184"/>
                </a:lnTo>
                <a:lnTo>
                  <a:pt x="2790" y="189"/>
                </a:lnTo>
                <a:lnTo>
                  <a:pt x="2794" y="191"/>
                </a:lnTo>
                <a:lnTo>
                  <a:pt x="2797" y="196"/>
                </a:lnTo>
                <a:lnTo>
                  <a:pt x="2797" y="199"/>
                </a:lnTo>
                <a:lnTo>
                  <a:pt x="2794" y="206"/>
                </a:lnTo>
                <a:lnTo>
                  <a:pt x="2783" y="213"/>
                </a:lnTo>
                <a:lnTo>
                  <a:pt x="2771" y="220"/>
                </a:lnTo>
                <a:lnTo>
                  <a:pt x="2778" y="222"/>
                </a:lnTo>
                <a:lnTo>
                  <a:pt x="2783" y="222"/>
                </a:lnTo>
                <a:lnTo>
                  <a:pt x="2797" y="215"/>
                </a:lnTo>
                <a:lnTo>
                  <a:pt x="2811" y="201"/>
                </a:lnTo>
                <a:lnTo>
                  <a:pt x="2811" y="199"/>
                </a:lnTo>
                <a:lnTo>
                  <a:pt x="2809" y="196"/>
                </a:lnTo>
                <a:lnTo>
                  <a:pt x="2809" y="191"/>
                </a:lnTo>
                <a:lnTo>
                  <a:pt x="2811" y="189"/>
                </a:lnTo>
                <a:lnTo>
                  <a:pt x="2820" y="189"/>
                </a:lnTo>
                <a:lnTo>
                  <a:pt x="2830" y="189"/>
                </a:lnTo>
                <a:lnTo>
                  <a:pt x="2830" y="187"/>
                </a:lnTo>
                <a:lnTo>
                  <a:pt x="2816" y="187"/>
                </a:lnTo>
                <a:lnTo>
                  <a:pt x="2804" y="189"/>
                </a:lnTo>
                <a:lnTo>
                  <a:pt x="2801" y="182"/>
                </a:lnTo>
                <a:lnTo>
                  <a:pt x="2799" y="180"/>
                </a:lnTo>
                <a:lnTo>
                  <a:pt x="2801" y="173"/>
                </a:lnTo>
                <a:lnTo>
                  <a:pt x="2806" y="168"/>
                </a:lnTo>
                <a:lnTo>
                  <a:pt x="2799" y="161"/>
                </a:lnTo>
                <a:lnTo>
                  <a:pt x="2797" y="156"/>
                </a:lnTo>
                <a:lnTo>
                  <a:pt x="2797" y="154"/>
                </a:lnTo>
                <a:lnTo>
                  <a:pt x="2799" y="151"/>
                </a:lnTo>
                <a:lnTo>
                  <a:pt x="2809" y="149"/>
                </a:lnTo>
                <a:lnTo>
                  <a:pt x="2816" y="144"/>
                </a:lnTo>
                <a:lnTo>
                  <a:pt x="2816" y="142"/>
                </a:lnTo>
                <a:lnTo>
                  <a:pt x="2816" y="139"/>
                </a:lnTo>
                <a:lnTo>
                  <a:pt x="2818" y="137"/>
                </a:lnTo>
                <a:lnTo>
                  <a:pt x="2823" y="139"/>
                </a:lnTo>
                <a:lnTo>
                  <a:pt x="2823" y="144"/>
                </a:lnTo>
                <a:lnTo>
                  <a:pt x="2823" y="151"/>
                </a:lnTo>
                <a:lnTo>
                  <a:pt x="2823" y="158"/>
                </a:lnTo>
                <a:lnTo>
                  <a:pt x="2832" y="158"/>
                </a:lnTo>
                <a:lnTo>
                  <a:pt x="2839" y="161"/>
                </a:lnTo>
                <a:lnTo>
                  <a:pt x="2839" y="158"/>
                </a:lnTo>
                <a:lnTo>
                  <a:pt x="2832" y="156"/>
                </a:lnTo>
                <a:lnTo>
                  <a:pt x="2830" y="149"/>
                </a:lnTo>
                <a:lnTo>
                  <a:pt x="2832" y="149"/>
                </a:lnTo>
                <a:lnTo>
                  <a:pt x="2837" y="149"/>
                </a:lnTo>
                <a:lnTo>
                  <a:pt x="2842" y="149"/>
                </a:lnTo>
                <a:lnTo>
                  <a:pt x="2849" y="151"/>
                </a:lnTo>
                <a:lnTo>
                  <a:pt x="2844" y="149"/>
                </a:lnTo>
                <a:lnTo>
                  <a:pt x="2839" y="146"/>
                </a:lnTo>
                <a:lnTo>
                  <a:pt x="2842" y="142"/>
                </a:lnTo>
                <a:lnTo>
                  <a:pt x="2846" y="139"/>
                </a:lnTo>
                <a:lnTo>
                  <a:pt x="2849" y="139"/>
                </a:lnTo>
                <a:lnTo>
                  <a:pt x="2854" y="142"/>
                </a:lnTo>
                <a:lnTo>
                  <a:pt x="2856" y="144"/>
                </a:lnTo>
                <a:lnTo>
                  <a:pt x="2856" y="142"/>
                </a:lnTo>
                <a:lnTo>
                  <a:pt x="2880" y="146"/>
                </a:lnTo>
                <a:lnTo>
                  <a:pt x="2903" y="154"/>
                </a:lnTo>
                <a:lnTo>
                  <a:pt x="2903" y="151"/>
                </a:lnTo>
                <a:lnTo>
                  <a:pt x="2891" y="146"/>
                </a:lnTo>
                <a:lnTo>
                  <a:pt x="2880" y="142"/>
                </a:lnTo>
                <a:lnTo>
                  <a:pt x="2882" y="139"/>
                </a:lnTo>
                <a:lnTo>
                  <a:pt x="2882" y="137"/>
                </a:lnTo>
                <a:lnTo>
                  <a:pt x="2880" y="137"/>
                </a:lnTo>
                <a:lnTo>
                  <a:pt x="2877" y="132"/>
                </a:lnTo>
                <a:lnTo>
                  <a:pt x="2880" y="130"/>
                </a:lnTo>
                <a:lnTo>
                  <a:pt x="2880" y="128"/>
                </a:lnTo>
                <a:lnTo>
                  <a:pt x="2917" y="125"/>
                </a:lnTo>
                <a:lnTo>
                  <a:pt x="2953" y="125"/>
                </a:lnTo>
                <a:lnTo>
                  <a:pt x="2951" y="123"/>
                </a:lnTo>
                <a:lnTo>
                  <a:pt x="2948" y="123"/>
                </a:lnTo>
                <a:lnTo>
                  <a:pt x="2946" y="120"/>
                </a:lnTo>
                <a:lnTo>
                  <a:pt x="2946" y="118"/>
                </a:lnTo>
                <a:lnTo>
                  <a:pt x="2943" y="118"/>
                </a:lnTo>
                <a:lnTo>
                  <a:pt x="2941" y="118"/>
                </a:lnTo>
                <a:lnTo>
                  <a:pt x="2941" y="116"/>
                </a:lnTo>
                <a:lnTo>
                  <a:pt x="2943" y="116"/>
                </a:lnTo>
                <a:lnTo>
                  <a:pt x="2946" y="113"/>
                </a:lnTo>
                <a:lnTo>
                  <a:pt x="2948" y="111"/>
                </a:lnTo>
                <a:lnTo>
                  <a:pt x="2951" y="111"/>
                </a:lnTo>
                <a:lnTo>
                  <a:pt x="2953" y="111"/>
                </a:lnTo>
                <a:lnTo>
                  <a:pt x="2955" y="111"/>
                </a:lnTo>
                <a:lnTo>
                  <a:pt x="2955" y="113"/>
                </a:lnTo>
                <a:lnTo>
                  <a:pt x="2958" y="113"/>
                </a:lnTo>
                <a:lnTo>
                  <a:pt x="2958" y="109"/>
                </a:lnTo>
                <a:lnTo>
                  <a:pt x="2960" y="106"/>
                </a:lnTo>
                <a:lnTo>
                  <a:pt x="2965" y="106"/>
                </a:lnTo>
                <a:lnTo>
                  <a:pt x="2969" y="106"/>
                </a:lnTo>
                <a:lnTo>
                  <a:pt x="2979" y="104"/>
                </a:lnTo>
                <a:lnTo>
                  <a:pt x="2986" y="104"/>
                </a:lnTo>
                <a:lnTo>
                  <a:pt x="3005" y="101"/>
                </a:lnTo>
                <a:lnTo>
                  <a:pt x="3024" y="99"/>
                </a:lnTo>
                <a:lnTo>
                  <a:pt x="3026" y="97"/>
                </a:lnTo>
                <a:lnTo>
                  <a:pt x="3029" y="94"/>
                </a:lnTo>
                <a:lnTo>
                  <a:pt x="3045" y="94"/>
                </a:lnTo>
                <a:lnTo>
                  <a:pt x="3059" y="94"/>
                </a:lnTo>
                <a:lnTo>
                  <a:pt x="3064" y="94"/>
                </a:lnTo>
                <a:lnTo>
                  <a:pt x="3066" y="92"/>
                </a:lnTo>
                <a:lnTo>
                  <a:pt x="3066" y="94"/>
                </a:lnTo>
                <a:lnTo>
                  <a:pt x="3064" y="97"/>
                </a:lnTo>
                <a:lnTo>
                  <a:pt x="3078" y="97"/>
                </a:lnTo>
                <a:lnTo>
                  <a:pt x="3090" y="94"/>
                </a:lnTo>
                <a:lnTo>
                  <a:pt x="3092" y="94"/>
                </a:lnTo>
                <a:lnTo>
                  <a:pt x="3095" y="94"/>
                </a:lnTo>
                <a:lnTo>
                  <a:pt x="3097" y="90"/>
                </a:lnTo>
                <a:lnTo>
                  <a:pt x="3102" y="90"/>
                </a:lnTo>
                <a:lnTo>
                  <a:pt x="3109" y="90"/>
                </a:lnTo>
                <a:lnTo>
                  <a:pt x="3116" y="90"/>
                </a:lnTo>
                <a:lnTo>
                  <a:pt x="3128" y="80"/>
                </a:lnTo>
                <a:lnTo>
                  <a:pt x="3147" y="75"/>
                </a:lnTo>
                <a:lnTo>
                  <a:pt x="3149" y="75"/>
                </a:lnTo>
                <a:lnTo>
                  <a:pt x="3152" y="75"/>
                </a:lnTo>
                <a:lnTo>
                  <a:pt x="3166" y="75"/>
                </a:lnTo>
                <a:lnTo>
                  <a:pt x="3175" y="80"/>
                </a:lnTo>
                <a:lnTo>
                  <a:pt x="3173" y="80"/>
                </a:lnTo>
                <a:lnTo>
                  <a:pt x="3171" y="80"/>
                </a:lnTo>
                <a:lnTo>
                  <a:pt x="3171" y="83"/>
                </a:lnTo>
                <a:lnTo>
                  <a:pt x="3171" y="85"/>
                </a:lnTo>
                <a:lnTo>
                  <a:pt x="3182" y="85"/>
                </a:lnTo>
                <a:lnTo>
                  <a:pt x="3192" y="85"/>
                </a:lnTo>
                <a:lnTo>
                  <a:pt x="3190" y="87"/>
                </a:lnTo>
                <a:lnTo>
                  <a:pt x="3187" y="90"/>
                </a:lnTo>
                <a:lnTo>
                  <a:pt x="3197" y="87"/>
                </a:lnTo>
                <a:lnTo>
                  <a:pt x="3201" y="87"/>
                </a:lnTo>
                <a:lnTo>
                  <a:pt x="3216" y="87"/>
                </a:lnTo>
                <a:lnTo>
                  <a:pt x="3227" y="87"/>
                </a:lnTo>
                <a:lnTo>
                  <a:pt x="3246" y="90"/>
                </a:lnTo>
                <a:lnTo>
                  <a:pt x="3263" y="94"/>
                </a:lnTo>
                <a:lnTo>
                  <a:pt x="3263" y="97"/>
                </a:lnTo>
                <a:lnTo>
                  <a:pt x="3265" y="99"/>
                </a:lnTo>
                <a:lnTo>
                  <a:pt x="3265" y="101"/>
                </a:lnTo>
                <a:lnTo>
                  <a:pt x="3265" y="104"/>
                </a:lnTo>
                <a:lnTo>
                  <a:pt x="3244" y="116"/>
                </a:lnTo>
                <a:lnTo>
                  <a:pt x="3220" y="123"/>
                </a:lnTo>
                <a:lnTo>
                  <a:pt x="3230" y="123"/>
                </a:lnTo>
                <a:lnTo>
                  <a:pt x="3239" y="123"/>
                </a:lnTo>
                <a:lnTo>
                  <a:pt x="3244" y="118"/>
                </a:lnTo>
                <a:lnTo>
                  <a:pt x="3249" y="116"/>
                </a:lnTo>
                <a:lnTo>
                  <a:pt x="3251" y="116"/>
                </a:lnTo>
                <a:lnTo>
                  <a:pt x="3256" y="116"/>
                </a:lnTo>
                <a:lnTo>
                  <a:pt x="3263" y="118"/>
                </a:lnTo>
                <a:lnTo>
                  <a:pt x="3258" y="123"/>
                </a:lnTo>
                <a:lnTo>
                  <a:pt x="3251" y="123"/>
                </a:lnTo>
                <a:lnTo>
                  <a:pt x="3246" y="123"/>
                </a:lnTo>
                <a:lnTo>
                  <a:pt x="3242" y="123"/>
                </a:lnTo>
                <a:lnTo>
                  <a:pt x="3242" y="125"/>
                </a:lnTo>
                <a:lnTo>
                  <a:pt x="3246" y="125"/>
                </a:lnTo>
                <a:lnTo>
                  <a:pt x="3249" y="125"/>
                </a:lnTo>
                <a:lnTo>
                  <a:pt x="3253" y="125"/>
                </a:lnTo>
                <a:lnTo>
                  <a:pt x="3261" y="125"/>
                </a:lnTo>
                <a:lnTo>
                  <a:pt x="3261" y="128"/>
                </a:lnTo>
                <a:lnTo>
                  <a:pt x="3261" y="130"/>
                </a:lnTo>
                <a:lnTo>
                  <a:pt x="3277" y="128"/>
                </a:lnTo>
                <a:lnTo>
                  <a:pt x="3294" y="125"/>
                </a:lnTo>
                <a:lnTo>
                  <a:pt x="3303" y="128"/>
                </a:lnTo>
                <a:lnTo>
                  <a:pt x="3313" y="128"/>
                </a:lnTo>
                <a:lnTo>
                  <a:pt x="3320" y="128"/>
                </a:lnTo>
                <a:lnTo>
                  <a:pt x="3322" y="132"/>
                </a:lnTo>
                <a:lnTo>
                  <a:pt x="3327" y="135"/>
                </a:lnTo>
                <a:lnTo>
                  <a:pt x="3334" y="135"/>
                </a:lnTo>
                <a:lnTo>
                  <a:pt x="3336" y="135"/>
                </a:lnTo>
                <a:lnTo>
                  <a:pt x="3339" y="132"/>
                </a:lnTo>
                <a:lnTo>
                  <a:pt x="3341" y="135"/>
                </a:lnTo>
                <a:lnTo>
                  <a:pt x="3343" y="137"/>
                </a:lnTo>
                <a:lnTo>
                  <a:pt x="3358" y="137"/>
                </a:lnTo>
                <a:lnTo>
                  <a:pt x="3369" y="137"/>
                </a:lnTo>
                <a:lnTo>
                  <a:pt x="3376" y="130"/>
                </a:lnTo>
                <a:lnTo>
                  <a:pt x="3391" y="125"/>
                </a:lnTo>
                <a:lnTo>
                  <a:pt x="3407" y="128"/>
                </a:lnTo>
                <a:lnTo>
                  <a:pt x="3426" y="130"/>
                </a:lnTo>
                <a:lnTo>
                  <a:pt x="3433" y="132"/>
                </a:lnTo>
                <a:lnTo>
                  <a:pt x="3443" y="135"/>
                </a:lnTo>
                <a:lnTo>
                  <a:pt x="3445" y="139"/>
                </a:lnTo>
                <a:lnTo>
                  <a:pt x="3447" y="146"/>
                </a:lnTo>
                <a:lnTo>
                  <a:pt x="3445" y="146"/>
                </a:lnTo>
                <a:lnTo>
                  <a:pt x="3445" y="149"/>
                </a:lnTo>
                <a:lnTo>
                  <a:pt x="3445" y="151"/>
                </a:lnTo>
                <a:lnTo>
                  <a:pt x="3447" y="151"/>
                </a:lnTo>
                <a:lnTo>
                  <a:pt x="3447" y="154"/>
                </a:lnTo>
                <a:lnTo>
                  <a:pt x="3445" y="156"/>
                </a:lnTo>
                <a:lnTo>
                  <a:pt x="3457" y="161"/>
                </a:lnTo>
                <a:lnTo>
                  <a:pt x="3469" y="165"/>
                </a:lnTo>
                <a:lnTo>
                  <a:pt x="3478" y="156"/>
                </a:lnTo>
                <a:lnTo>
                  <a:pt x="3483" y="151"/>
                </a:lnTo>
                <a:lnTo>
                  <a:pt x="3492" y="154"/>
                </a:lnTo>
                <a:lnTo>
                  <a:pt x="3504" y="156"/>
                </a:lnTo>
                <a:lnTo>
                  <a:pt x="3514" y="154"/>
                </a:lnTo>
                <a:lnTo>
                  <a:pt x="3526" y="154"/>
                </a:lnTo>
                <a:lnTo>
                  <a:pt x="3533" y="154"/>
                </a:lnTo>
                <a:lnTo>
                  <a:pt x="3537" y="156"/>
                </a:lnTo>
                <a:lnTo>
                  <a:pt x="3540" y="154"/>
                </a:lnTo>
                <a:lnTo>
                  <a:pt x="3542" y="154"/>
                </a:lnTo>
                <a:lnTo>
                  <a:pt x="3554" y="154"/>
                </a:lnTo>
                <a:lnTo>
                  <a:pt x="3566" y="154"/>
                </a:lnTo>
                <a:lnTo>
                  <a:pt x="3563" y="149"/>
                </a:lnTo>
                <a:lnTo>
                  <a:pt x="3561" y="142"/>
                </a:lnTo>
                <a:lnTo>
                  <a:pt x="3563" y="142"/>
                </a:lnTo>
                <a:lnTo>
                  <a:pt x="3570" y="142"/>
                </a:lnTo>
                <a:lnTo>
                  <a:pt x="3578" y="142"/>
                </a:lnTo>
                <a:lnTo>
                  <a:pt x="3578" y="139"/>
                </a:lnTo>
                <a:lnTo>
                  <a:pt x="3578" y="137"/>
                </a:lnTo>
                <a:lnTo>
                  <a:pt x="3611" y="139"/>
                </a:lnTo>
                <a:lnTo>
                  <a:pt x="3641" y="142"/>
                </a:lnTo>
                <a:lnTo>
                  <a:pt x="3649" y="146"/>
                </a:lnTo>
                <a:lnTo>
                  <a:pt x="3656" y="144"/>
                </a:lnTo>
                <a:lnTo>
                  <a:pt x="3665" y="144"/>
                </a:lnTo>
                <a:lnTo>
                  <a:pt x="3675" y="144"/>
                </a:lnTo>
                <a:lnTo>
                  <a:pt x="3679" y="146"/>
                </a:lnTo>
                <a:lnTo>
                  <a:pt x="3686" y="146"/>
                </a:lnTo>
                <a:lnTo>
                  <a:pt x="3684" y="151"/>
                </a:lnTo>
                <a:lnTo>
                  <a:pt x="3682" y="154"/>
                </a:lnTo>
                <a:lnTo>
                  <a:pt x="3691" y="156"/>
                </a:lnTo>
                <a:lnTo>
                  <a:pt x="3701" y="156"/>
                </a:lnTo>
                <a:lnTo>
                  <a:pt x="3710" y="161"/>
                </a:lnTo>
                <a:lnTo>
                  <a:pt x="3715" y="163"/>
                </a:lnTo>
                <a:lnTo>
                  <a:pt x="3720" y="163"/>
                </a:lnTo>
                <a:lnTo>
                  <a:pt x="3724" y="163"/>
                </a:lnTo>
                <a:lnTo>
                  <a:pt x="3734" y="163"/>
                </a:lnTo>
                <a:lnTo>
                  <a:pt x="3746" y="161"/>
                </a:lnTo>
                <a:lnTo>
                  <a:pt x="3760" y="161"/>
                </a:lnTo>
                <a:lnTo>
                  <a:pt x="3774" y="161"/>
                </a:lnTo>
                <a:lnTo>
                  <a:pt x="3791" y="163"/>
                </a:lnTo>
                <a:lnTo>
                  <a:pt x="3802" y="170"/>
                </a:lnTo>
                <a:lnTo>
                  <a:pt x="3802" y="175"/>
                </a:lnTo>
                <a:lnTo>
                  <a:pt x="3802" y="177"/>
                </a:lnTo>
                <a:lnTo>
                  <a:pt x="3805" y="177"/>
                </a:lnTo>
                <a:lnTo>
                  <a:pt x="3809" y="177"/>
                </a:lnTo>
                <a:lnTo>
                  <a:pt x="3812" y="180"/>
                </a:lnTo>
                <a:lnTo>
                  <a:pt x="3814" y="182"/>
                </a:lnTo>
                <a:lnTo>
                  <a:pt x="3817" y="182"/>
                </a:lnTo>
                <a:lnTo>
                  <a:pt x="3819" y="180"/>
                </a:lnTo>
                <a:lnTo>
                  <a:pt x="3819" y="182"/>
                </a:lnTo>
                <a:lnTo>
                  <a:pt x="3819" y="184"/>
                </a:lnTo>
                <a:lnTo>
                  <a:pt x="3824" y="180"/>
                </a:lnTo>
                <a:lnTo>
                  <a:pt x="3833" y="177"/>
                </a:lnTo>
                <a:lnTo>
                  <a:pt x="3836" y="177"/>
                </a:lnTo>
                <a:lnTo>
                  <a:pt x="3866" y="180"/>
                </a:lnTo>
                <a:lnTo>
                  <a:pt x="3895" y="180"/>
                </a:lnTo>
                <a:lnTo>
                  <a:pt x="3895" y="177"/>
                </a:lnTo>
                <a:lnTo>
                  <a:pt x="3895" y="175"/>
                </a:lnTo>
                <a:lnTo>
                  <a:pt x="3904" y="175"/>
                </a:lnTo>
                <a:lnTo>
                  <a:pt x="3911" y="175"/>
                </a:lnTo>
                <a:lnTo>
                  <a:pt x="3909" y="182"/>
                </a:lnTo>
                <a:lnTo>
                  <a:pt x="3897" y="182"/>
                </a:lnTo>
                <a:lnTo>
                  <a:pt x="3907" y="187"/>
                </a:lnTo>
                <a:lnTo>
                  <a:pt x="3916" y="189"/>
                </a:lnTo>
                <a:lnTo>
                  <a:pt x="3918" y="189"/>
                </a:lnTo>
                <a:lnTo>
                  <a:pt x="3923" y="189"/>
                </a:lnTo>
                <a:lnTo>
                  <a:pt x="3925" y="189"/>
                </a:lnTo>
                <a:lnTo>
                  <a:pt x="3925" y="184"/>
                </a:lnTo>
                <a:lnTo>
                  <a:pt x="3925" y="182"/>
                </a:lnTo>
                <a:lnTo>
                  <a:pt x="3921" y="180"/>
                </a:lnTo>
                <a:lnTo>
                  <a:pt x="3923" y="177"/>
                </a:lnTo>
                <a:lnTo>
                  <a:pt x="3925" y="173"/>
                </a:lnTo>
                <a:lnTo>
                  <a:pt x="3987" y="175"/>
                </a:lnTo>
                <a:lnTo>
                  <a:pt x="4032" y="189"/>
                </a:lnTo>
                <a:lnTo>
                  <a:pt x="4034" y="189"/>
                </a:lnTo>
                <a:lnTo>
                  <a:pt x="4037" y="189"/>
                </a:lnTo>
                <a:lnTo>
                  <a:pt x="4051" y="191"/>
                </a:lnTo>
                <a:lnTo>
                  <a:pt x="4065" y="199"/>
                </a:lnTo>
                <a:lnTo>
                  <a:pt x="4072" y="201"/>
                </a:lnTo>
                <a:lnTo>
                  <a:pt x="4079" y="203"/>
                </a:lnTo>
                <a:lnTo>
                  <a:pt x="4086" y="206"/>
                </a:lnTo>
                <a:lnTo>
                  <a:pt x="4091" y="208"/>
                </a:lnTo>
                <a:lnTo>
                  <a:pt x="4093" y="215"/>
                </a:lnTo>
                <a:lnTo>
                  <a:pt x="4098" y="222"/>
                </a:lnTo>
                <a:lnTo>
                  <a:pt x="4101" y="220"/>
                </a:lnTo>
                <a:lnTo>
                  <a:pt x="4101" y="218"/>
                </a:lnTo>
                <a:lnTo>
                  <a:pt x="4098" y="215"/>
                </a:lnTo>
                <a:lnTo>
                  <a:pt x="4098" y="213"/>
                </a:lnTo>
                <a:lnTo>
                  <a:pt x="4129" y="215"/>
                </a:lnTo>
                <a:lnTo>
                  <a:pt x="4150" y="225"/>
                </a:lnTo>
                <a:lnTo>
                  <a:pt x="4145" y="227"/>
                </a:lnTo>
                <a:lnTo>
                  <a:pt x="4141" y="232"/>
                </a:lnTo>
                <a:lnTo>
                  <a:pt x="4143" y="232"/>
                </a:lnTo>
                <a:lnTo>
                  <a:pt x="4143" y="234"/>
                </a:lnTo>
                <a:lnTo>
                  <a:pt x="4131" y="234"/>
                </a:lnTo>
                <a:lnTo>
                  <a:pt x="4119" y="234"/>
                </a:lnTo>
                <a:lnTo>
                  <a:pt x="4122" y="237"/>
                </a:lnTo>
                <a:lnTo>
                  <a:pt x="4122" y="239"/>
                </a:lnTo>
                <a:lnTo>
                  <a:pt x="4119" y="241"/>
                </a:lnTo>
                <a:lnTo>
                  <a:pt x="4115" y="241"/>
                </a:lnTo>
                <a:lnTo>
                  <a:pt x="4115" y="244"/>
                </a:lnTo>
                <a:lnTo>
                  <a:pt x="4117" y="244"/>
                </a:lnTo>
                <a:lnTo>
                  <a:pt x="4119" y="244"/>
                </a:lnTo>
                <a:lnTo>
                  <a:pt x="4119" y="246"/>
                </a:lnTo>
                <a:lnTo>
                  <a:pt x="4119" y="248"/>
                </a:lnTo>
                <a:lnTo>
                  <a:pt x="4115" y="248"/>
                </a:lnTo>
                <a:lnTo>
                  <a:pt x="4112" y="251"/>
                </a:lnTo>
                <a:lnTo>
                  <a:pt x="4101" y="246"/>
                </a:lnTo>
                <a:lnTo>
                  <a:pt x="4091" y="244"/>
                </a:lnTo>
                <a:lnTo>
                  <a:pt x="4082" y="241"/>
                </a:lnTo>
                <a:lnTo>
                  <a:pt x="4075" y="234"/>
                </a:lnTo>
                <a:lnTo>
                  <a:pt x="4063" y="234"/>
                </a:lnTo>
                <a:lnTo>
                  <a:pt x="4048" y="234"/>
                </a:lnTo>
                <a:lnTo>
                  <a:pt x="4046" y="229"/>
                </a:lnTo>
                <a:lnTo>
                  <a:pt x="4046" y="227"/>
                </a:lnTo>
                <a:lnTo>
                  <a:pt x="4041" y="227"/>
                </a:lnTo>
                <a:lnTo>
                  <a:pt x="4037" y="225"/>
                </a:lnTo>
                <a:lnTo>
                  <a:pt x="4037" y="229"/>
                </a:lnTo>
                <a:lnTo>
                  <a:pt x="4039" y="234"/>
                </a:lnTo>
                <a:lnTo>
                  <a:pt x="4037" y="237"/>
                </a:lnTo>
                <a:lnTo>
                  <a:pt x="4037" y="239"/>
                </a:lnTo>
                <a:lnTo>
                  <a:pt x="4034" y="239"/>
                </a:lnTo>
                <a:close/>
                <a:moveTo>
                  <a:pt x="2875" y="959"/>
                </a:moveTo>
                <a:lnTo>
                  <a:pt x="2872" y="966"/>
                </a:lnTo>
                <a:lnTo>
                  <a:pt x="2870" y="980"/>
                </a:lnTo>
                <a:lnTo>
                  <a:pt x="2870" y="983"/>
                </a:lnTo>
                <a:lnTo>
                  <a:pt x="2870" y="988"/>
                </a:lnTo>
                <a:lnTo>
                  <a:pt x="2872" y="999"/>
                </a:lnTo>
                <a:lnTo>
                  <a:pt x="2880" y="1004"/>
                </a:lnTo>
                <a:lnTo>
                  <a:pt x="2891" y="999"/>
                </a:lnTo>
                <a:lnTo>
                  <a:pt x="2896" y="990"/>
                </a:lnTo>
                <a:lnTo>
                  <a:pt x="2896" y="988"/>
                </a:lnTo>
                <a:lnTo>
                  <a:pt x="2889" y="966"/>
                </a:lnTo>
                <a:lnTo>
                  <a:pt x="2872" y="952"/>
                </a:lnTo>
                <a:lnTo>
                  <a:pt x="2875" y="957"/>
                </a:lnTo>
                <a:lnTo>
                  <a:pt x="2875" y="959"/>
                </a:lnTo>
                <a:close/>
                <a:moveTo>
                  <a:pt x="3623" y="1611"/>
                </a:moveTo>
                <a:lnTo>
                  <a:pt x="3630" y="1630"/>
                </a:lnTo>
                <a:lnTo>
                  <a:pt x="3644" y="1644"/>
                </a:lnTo>
                <a:lnTo>
                  <a:pt x="3649" y="1644"/>
                </a:lnTo>
                <a:lnTo>
                  <a:pt x="3656" y="1637"/>
                </a:lnTo>
                <a:lnTo>
                  <a:pt x="3658" y="1639"/>
                </a:lnTo>
                <a:lnTo>
                  <a:pt x="3663" y="1639"/>
                </a:lnTo>
                <a:lnTo>
                  <a:pt x="3663" y="1627"/>
                </a:lnTo>
                <a:lnTo>
                  <a:pt x="3668" y="1627"/>
                </a:lnTo>
                <a:lnTo>
                  <a:pt x="3668" y="1613"/>
                </a:lnTo>
                <a:lnTo>
                  <a:pt x="3663" y="1606"/>
                </a:lnTo>
                <a:lnTo>
                  <a:pt x="3644" y="1611"/>
                </a:lnTo>
                <a:lnTo>
                  <a:pt x="3623" y="1606"/>
                </a:lnTo>
                <a:lnTo>
                  <a:pt x="3623" y="1611"/>
                </a:lnTo>
                <a:close/>
                <a:moveTo>
                  <a:pt x="3400" y="959"/>
                </a:moveTo>
                <a:lnTo>
                  <a:pt x="3400" y="961"/>
                </a:lnTo>
                <a:lnTo>
                  <a:pt x="3400" y="964"/>
                </a:lnTo>
                <a:lnTo>
                  <a:pt x="3398" y="961"/>
                </a:lnTo>
                <a:lnTo>
                  <a:pt x="3391" y="969"/>
                </a:lnTo>
                <a:lnTo>
                  <a:pt x="3384" y="973"/>
                </a:lnTo>
                <a:lnTo>
                  <a:pt x="3386" y="973"/>
                </a:lnTo>
                <a:lnTo>
                  <a:pt x="3384" y="973"/>
                </a:lnTo>
                <a:lnTo>
                  <a:pt x="3381" y="969"/>
                </a:lnTo>
                <a:lnTo>
                  <a:pt x="3379" y="969"/>
                </a:lnTo>
                <a:lnTo>
                  <a:pt x="3372" y="971"/>
                </a:lnTo>
                <a:lnTo>
                  <a:pt x="3365" y="976"/>
                </a:lnTo>
                <a:lnTo>
                  <a:pt x="3365" y="990"/>
                </a:lnTo>
                <a:lnTo>
                  <a:pt x="3365" y="985"/>
                </a:lnTo>
                <a:lnTo>
                  <a:pt x="3367" y="983"/>
                </a:lnTo>
                <a:lnTo>
                  <a:pt x="3369" y="983"/>
                </a:lnTo>
                <a:lnTo>
                  <a:pt x="3374" y="985"/>
                </a:lnTo>
                <a:lnTo>
                  <a:pt x="3376" y="985"/>
                </a:lnTo>
                <a:lnTo>
                  <a:pt x="3379" y="983"/>
                </a:lnTo>
                <a:lnTo>
                  <a:pt x="3381" y="983"/>
                </a:lnTo>
                <a:lnTo>
                  <a:pt x="3384" y="983"/>
                </a:lnTo>
                <a:lnTo>
                  <a:pt x="3388" y="1002"/>
                </a:lnTo>
                <a:lnTo>
                  <a:pt x="3402" y="1002"/>
                </a:lnTo>
                <a:lnTo>
                  <a:pt x="3402" y="992"/>
                </a:lnTo>
                <a:lnTo>
                  <a:pt x="3402" y="990"/>
                </a:lnTo>
                <a:lnTo>
                  <a:pt x="3402" y="988"/>
                </a:lnTo>
                <a:lnTo>
                  <a:pt x="3405" y="988"/>
                </a:lnTo>
                <a:lnTo>
                  <a:pt x="3405" y="990"/>
                </a:lnTo>
                <a:lnTo>
                  <a:pt x="3410" y="997"/>
                </a:lnTo>
                <a:lnTo>
                  <a:pt x="3412" y="992"/>
                </a:lnTo>
                <a:lnTo>
                  <a:pt x="3414" y="988"/>
                </a:lnTo>
                <a:lnTo>
                  <a:pt x="3412" y="969"/>
                </a:lnTo>
                <a:lnTo>
                  <a:pt x="3402" y="954"/>
                </a:lnTo>
                <a:lnTo>
                  <a:pt x="3400" y="957"/>
                </a:lnTo>
                <a:lnTo>
                  <a:pt x="3400" y="959"/>
                </a:lnTo>
                <a:close/>
                <a:moveTo>
                  <a:pt x="3589" y="507"/>
                </a:moveTo>
                <a:lnTo>
                  <a:pt x="3587" y="514"/>
                </a:lnTo>
                <a:lnTo>
                  <a:pt x="3585" y="521"/>
                </a:lnTo>
                <a:lnTo>
                  <a:pt x="3580" y="521"/>
                </a:lnTo>
                <a:lnTo>
                  <a:pt x="3578" y="518"/>
                </a:lnTo>
                <a:lnTo>
                  <a:pt x="3575" y="521"/>
                </a:lnTo>
                <a:lnTo>
                  <a:pt x="3573" y="521"/>
                </a:lnTo>
                <a:lnTo>
                  <a:pt x="3570" y="528"/>
                </a:lnTo>
                <a:lnTo>
                  <a:pt x="3568" y="533"/>
                </a:lnTo>
                <a:lnTo>
                  <a:pt x="3568" y="540"/>
                </a:lnTo>
                <a:lnTo>
                  <a:pt x="3570" y="545"/>
                </a:lnTo>
                <a:lnTo>
                  <a:pt x="3575" y="545"/>
                </a:lnTo>
                <a:lnTo>
                  <a:pt x="3582" y="540"/>
                </a:lnTo>
                <a:lnTo>
                  <a:pt x="3582" y="537"/>
                </a:lnTo>
                <a:lnTo>
                  <a:pt x="3580" y="535"/>
                </a:lnTo>
                <a:lnTo>
                  <a:pt x="3575" y="533"/>
                </a:lnTo>
                <a:lnTo>
                  <a:pt x="3582" y="533"/>
                </a:lnTo>
                <a:lnTo>
                  <a:pt x="3589" y="530"/>
                </a:lnTo>
                <a:lnTo>
                  <a:pt x="3597" y="535"/>
                </a:lnTo>
                <a:lnTo>
                  <a:pt x="3611" y="537"/>
                </a:lnTo>
                <a:lnTo>
                  <a:pt x="3608" y="537"/>
                </a:lnTo>
                <a:lnTo>
                  <a:pt x="3608" y="535"/>
                </a:lnTo>
                <a:lnTo>
                  <a:pt x="3613" y="530"/>
                </a:lnTo>
                <a:lnTo>
                  <a:pt x="3618" y="526"/>
                </a:lnTo>
                <a:lnTo>
                  <a:pt x="3620" y="526"/>
                </a:lnTo>
                <a:lnTo>
                  <a:pt x="3627" y="523"/>
                </a:lnTo>
                <a:lnTo>
                  <a:pt x="3637" y="521"/>
                </a:lnTo>
                <a:lnTo>
                  <a:pt x="3632" y="518"/>
                </a:lnTo>
                <a:lnTo>
                  <a:pt x="3630" y="514"/>
                </a:lnTo>
                <a:lnTo>
                  <a:pt x="3630" y="511"/>
                </a:lnTo>
                <a:lnTo>
                  <a:pt x="3630" y="507"/>
                </a:lnTo>
                <a:lnTo>
                  <a:pt x="3627" y="509"/>
                </a:lnTo>
                <a:lnTo>
                  <a:pt x="3625" y="511"/>
                </a:lnTo>
                <a:lnTo>
                  <a:pt x="3604" y="502"/>
                </a:lnTo>
                <a:lnTo>
                  <a:pt x="3592" y="492"/>
                </a:lnTo>
                <a:lnTo>
                  <a:pt x="3587" y="497"/>
                </a:lnTo>
                <a:lnTo>
                  <a:pt x="3589" y="507"/>
                </a:lnTo>
                <a:close/>
                <a:moveTo>
                  <a:pt x="792" y="125"/>
                </a:moveTo>
                <a:lnTo>
                  <a:pt x="785" y="125"/>
                </a:lnTo>
                <a:lnTo>
                  <a:pt x="778" y="125"/>
                </a:lnTo>
                <a:lnTo>
                  <a:pt x="774" y="128"/>
                </a:lnTo>
                <a:lnTo>
                  <a:pt x="769" y="132"/>
                </a:lnTo>
                <a:lnTo>
                  <a:pt x="774" y="135"/>
                </a:lnTo>
                <a:lnTo>
                  <a:pt x="781" y="137"/>
                </a:lnTo>
                <a:lnTo>
                  <a:pt x="778" y="139"/>
                </a:lnTo>
                <a:lnTo>
                  <a:pt x="776" y="139"/>
                </a:lnTo>
                <a:lnTo>
                  <a:pt x="774" y="139"/>
                </a:lnTo>
                <a:lnTo>
                  <a:pt x="766" y="137"/>
                </a:lnTo>
                <a:lnTo>
                  <a:pt x="759" y="135"/>
                </a:lnTo>
                <a:lnTo>
                  <a:pt x="757" y="135"/>
                </a:lnTo>
                <a:lnTo>
                  <a:pt x="755" y="137"/>
                </a:lnTo>
                <a:lnTo>
                  <a:pt x="762" y="144"/>
                </a:lnTo>
                <a:lnTo>
                  <a:pt x="776" y="149"/>
                </a:lnTo>
                <a:lnTo>
                  <a:pt x="788" y="154"/>
                </a:lnTo>
                <a:lnTo>
                  <a:pt x="800" y="158"/>
                </a:lnTo>
                <a:lnTo>
                  <a:pt x="802" y="158"/>
                </a:lnTo>
                <a:lnTo>
                  <a:pt x="807" y="158"/>
                </a:lnTo>
                <a:lnTo>
                  <a:pt x="809" y="156"/>
                </a:lnTo>
                <a:lnTo>
                  <a:pt x="821" y="154"/>
                </a:lnTo>
                <a:lnTo>
                  <a:pt x="828" y="142"/>
                </a:lnTo>
                <a:lnTo>
                  <a:pt x="821" y="137"/>
                </a:lnTo>
                <a:lnTo>
                  <a:pt x="814" y="135"/>
                </a:lnTo>
                <a:lnTo>
                  <a:pt x="816" y="130"/>
                </a:lnTo>
                <a:lnTo>
                  <a:pt x="818" y="125"/>
                </a:lnTo>
                <a:lnTo>
                  <a:pt x="816" y="125"/>
                </a:lnTo>
                <a:lnTo>
                  <a:pt x="814" y="125"/>
                </a:lnTo>
                <a:lnTo>
                  <a:pt x="814" y="123"/>
                </a:lnTo>
                <a:lnTo>
                  <a:pt x="807" y="123"/>
                </a:lnTo>
                <a:lnTo>
                  <a:pt x="802" y="123"/>
                </a:lnTo>
                <a:lnTo>
                  <a:pt x="797" y="123"/>
                </a:lnTo>
                <a:lnTo>
                  <a:pt x="792" y="125"/>
                </a:lnTo>
                <a:close/>
                <a:moveTo>
                  <a:pt x="3341" y="871"/>
                </a:moveTo>
                <a:lnTo>
                  <a:pt x="3336" y="871"/>
                </a:lnTo>
                <a:lnTo>
                  <a:pt x="3334" y="871"/>
                </a:lnTo>
                <a:lnTo>
                  <a:pt x="3336" y="883"/>
                </a:lnTo>
                <a:lnTo>
                  <a:pt x="3343" y="893"/>
                </a:lnTo>
                <a:lnTo>
                  <a:pt x="3346" y="893"/>
                </a:lnTo>
                <a:lnTo>
                  <a:pt x="3348" y="893"/>
                </a:lnTo>
                <a:lnTo>
                  <a:pt x="3346" y="895"/>
                </a:lnTo>
                <a:lnTo>
                  <a:pt x="3343" y="898"/>
                </a:lnTo>
                <a:lnTo>
                  <a:pt x="3348" y="902"/>
                </a:lnTo>
                <a:lnTo>
                  <a:pt x="3353" y="905"/>
                </a:lnTo>
                <a:lnTo>
                  <a:pt x="3358" y="902"/>
                </a:lnTo>
                <a:lnTo>
                  <a:pt x="3360" y="905"/>
                </a:lnTo>
                <a:lnTo>
                  <a:pt x="3358" y="905"/>
                </a:lnTo>
                <a:lnTo>
                  <a:pt x="3358" y="907"/>
                </a:lnTo>
                <a:lnTo>
                  <a:pt x="3360" y="907"/>
                </a:lnTo>
                <a:lnTo>
                  <a:pt x="3362" y="909"/>
                </a:lnTo>
                <a:lnTo>
                  <a:pt x="3362" y="907"/>
                </a:lnTo>
                <a:lnTo>
                  <a:pt x="3362" y="905"/>
                </a:lnTo>
                <a:lnTo>
                  <a:pt x="3365" y="907"/>
                </a:lnTo>
                <a:lnTo>
                  <a:pt x="3369" y="909"/>
                </a:lnTo>
                <a:lnTo>
                  <a:pt x="3369" y="907"/>
                </a:lnTo>
                <a:lnTo>
                  <a:pt x="3369" y="905"/>
                </a:lnTo>
                <a:lnTo>
                  <a:pt x="3374" y="909"/>
                </a:lnTo>
                <a:lnTo>
                  <a:pt x="3376" y="914"/>
                </a:lnTo>
                <a:lnTo>
                  <a:pt x="3381" y="914"/>
                </a:lnTo>
                <a:lnTo>
                  <a:pt x="3386" y="914"/>
                </a:lnTo>
                <a:lnTo>
                  <a:pt x="3384" y="909"/>
                </a:lnTo>
                <a:lnTo>
                  <a:pt x="3381" y="907"/>
                </a:lnTo>
                <a:lnTo>
                  <a:pt x="3381" y="900"/>
                </a:lnTo>
                <a:lnTo>
                  <a:pt x="3374" y="898"/>
                </a:lnTo>
                <a:lnTo>
                  <a:pt x="3372" y="895"/>
                </a:lnTo>
                <a:lnTo>
                  <a:pt x="3369" y="895"/>
                </a:lnTo>
                <a:lnTo>
                  <a:pt x="3367" y="895"/>
                </a:lnTo>
                <a:lnTo>
                  <a:pt x="3365" y="895"/>
                </a:lnTo>
                <a:lnTo>
                  <a:pt x="3360" y="898"/>
                </a:lnTo>
                <a:lnTo>
                  <a:pt x="3358" y="895"/>
                </a:lnTo>
                <a:lnTo>
                  <a:pt x="3358" y="893"/>
                </a:lnTo>
                <a:lnTo>
                  <a:pt x="3358" y="888"/>
                </a:lnTo>
                <a:lnTo>
                  <a:pt x="3360" y="890"/>
                </a:lnTo>
                <a:lnTo>
                  <a:pt x="3362" y="890"/>
                </a:lnTo>
                <a:lnTo>
                  <a:pt x="3362" y="888"/>
                </a:lnTo>
                <a:lnTo>
                  <a:pt x="3360" y="883"/>
                </a:lnTo>
                <a:lnTo>
                  <a:pt x="3360" y="886"/>
                </a:lnTo>
                <a:lnTo>
                  <a:pt x="3358" y="888"/>
                </a:lnTo>
                <a:lnTo>
                  <a:pt x="3355" y="886"/>
                </a:lnTo>
                <a:lnTo>
                  <a:pt x="3355" y="883"/>
                </a:lnTo>
                <a:lnTo>
                  <a:pt x="3362" y="871"/>
                </a:lnTo>
                <a:lnTo>
                  <a:pt x="3367" y="860"/>
                </a:lnTo>
                <a:lnTo>
                  <a:pt x="3367" y="855"/>
                </a:lnTo>
                <a:lnTo>
                  <a:pt x="3365" y="850"/>
                </a:lnTo>
                <a:lnTo>
                  <a:pt x="3365" y="845"/>
                </a:lnTo>
                <a:lnTo>
                  <a:pt x="3365" y="841"/>
                </a:lnTo>
                <a:lnTo>
                  <a:pt x="3362" y="841"/>
                </a:lnTo>
                <a:lnTo>
                  <a:pt x="3360" y="843"/>
                </a:lnTo>
                <a:lnTo>
                  <a:pt x="3355" y="841"/>
                </a:lnTo>
                <a:lnTo>
                  <a:pt x="3348" y="838"/>
                </a:lnTo>
                <a:lnTo>
                  <a:pt x="3341" y="853"/>
                </a:lnTo>
                <a:lnTo>
                  <a:pt x="3341" y="871"/>
                </a:lnTo>
                <a:close/>
                <a:moveTo>
                  <a:pt x="1850" y="367"/>
                </a:moveTo>
                <a:lnTo>
                  <a:pt x="1848" y="372"/>
                </a:lnTo>
                <a:lnTo>
                  <a:pt x="1843" y="379"/>
                </a:lnTo>
                <a:lnTo>
                  <a:pt x="1836" y="379"/>
                </a:lnTo>
                <a:lnTo>
                  <a:pt x="1829" y="381"/>
                </a:lnTo>
                <a:lnTo>
                  <a:pt x="1829" y="386"/>
                </a:lnTo>
                <a:lnTo>
                  <a:pt x="1829" y="391"/>
                </a:lnTo>
                <a:lnTo>
                  <a:pt x="1834" y="393"/>
                </a:lnTo>
                <a:lnTo>
                  <a:pt x="1838" y="393"/>
                </a:lnTo>
                <a:lnTo>
                  <a:pt x="1831" y="402"/>
                </a:lnTo>
                <a:lnTo>
                  <a:pt x="1827" y="412"/>
                </a:lnTo>
                <a:lnTo>
                  <a:pt x="1829" y="412"/>
                </a:lnTo>
                <a:lnTo>
                  <a:pt x="1831" y="412"/>
                </a:lnTo>
                <a:lnTo>
                  <a:pt x="1831" y="414"/>
                </a:lnTo>
                <a:lnTo>
                  <a:pt x="1831" y="417"/>
                </a:lnTo>
                <a:lnTo>
                  <a:pt x="1834" y="417"/>
                </a:lnTo>
                <a:lnTo>
                  <a:pt x="1836" y="417"/>
                </a:lnTo>
                <a:lnTo>
                  <a:pt x="1855" y="412"/>
                </a:lnTo>
                <a:lnTo>
                  <a:pt x="1874" y="405"/>
                </a:lnTo>
                <a:lnTo>
                  <a:pt x="1876" y="400"/>
                </a:lnTo>
                <a:lnTo>
                  <a:pt x="1876" y="398"/>
                </a:lnTo>
                <a:lnTo>
                  <a:pt x="1876" y="391"/>
                </a:lnTo>
                <a:lnTo>
                  <a:pt x="1876" y="383"/>
                </a:lnTo>
                <a:lnTo>
                  <a:pt x="1879" y="379"/>
                </a:lnTo>
                <a:lnTo>
                  <a:pt x="1883" y="376"/>
                </a:lnTo>
                <a:lnTo>
                  <a:pt x="1879" y="369"/>
                </a:lnTo>
                <a:lnTo>
                  <a:pt x="1871" y="364"/>
                </a:lnTo>
                <a:lnTo>
                  <a:pt x="1867" y="364"/>
                </a:lnTo>
                <a:lnTo>
                  <a:pt x="1864" y="367"/>
                </a:lnTo>
                <a:lnTo>
                  <a:pt x="1864" y="364"/>
                </a:lnTo>
                <a:lnTo>
                  <a:pt x="1857" y="364"/>
                </a:lnTo>
                <a:lnTo>
                  <a:pt x="1850" y="367"/>
                </a:lnTo>
                <a:close/>
                <a:moveTo>
                  <a:pt x="3954" y="1537"/>
                </a:moveTo>
                <a:lnTo>
                  <a:pt x="3963" y="1549"/>
                </a:lnTo>
                <a:lnTo>
                  <a:pt x="3966" y="1549"/>
                </a:lnTo>
                <a:lnTo>
                  <a:pt x="3973" y="1563"/>
                </a:lnTo>
                <a:lnTo>
                  <a:pt x="3973" y="1568"/>
                </a:lnTo>
                <a:lnTo>
                  <a:pt x="3961" y="1589"/>
                </a:lnTo>
                <a:lnTo>
                  <a:pt x="3977" y="1601"/>
                </a:lnTo>
                <a:lnTo>
                  <a:pt x="3973" y="1615"/>
                </a:lnTo>
                <a:lnTo>
                  <a:pt x="3980" y="1618"/>
                </a:lnTo>
                <a:lnTo>
                  <a:pt x="3999" y="1589"/>
                </a:lnTo>
                <a:lnTo>
                  <a:pt x="4001" y="1587"/>
                </a:lnTo>
                <a:lnTo>
                  <a:pt x="4008" y="1587"/>
                </a:lnTo>
                <a:lnTo>
                  <a:pt x="4015" y="1568"/>
                </a:lnTo>
                <a:lnTo>
                  <a:pt x="4013" y="1563"/>
                </a:lnTo>
                <a:lnTo>
                  <a:pt x="4004" y="1570"/>
                </a:lnTo>
                <a:lnTo>
                  <a:pt x="3980" y="1554"/>
                </a:lnTo>
                <a:lnTo>
                  <a:pt x="3980" y="1556"/>
                </a:lnTo>
                <a:lnTo>
                  <a:pt x="3975" y="1549"/>
                </a:lnTo>
                <a:lnTo>
                  <a:pt x="3970" y="1547"/>
                </a:lnTo>
                <a:lnTo>
                  <a:pt x="3970" y="1537"/>
                </a:lnTo>
                <a:lnTo>
                  <a:pt x="3961" y="1530"/>
                </a:lnTo>
                <a:lnTo>
                  <a:pt x="3954" y="1530"/>
                </a:lnTo>
                <a:lnTo>
                  <a:pt x="3956" y="1530"/>
                </a:lnTo>
                <a:lnTo>
                  <a:pt x="3949" y="1525"/>
                </a:lnTo>
                <a:lnTo>
                  <a:pt x="3954" y="1537"/>
                </a:lnTo>
                <a:close/>
                <a:moveTo>
                  <a:pt x="3024" y="33"/>
                </a:moveTo>
                <a:lnTo>
                  <a:pt x="3022" y="38"/>
                </a:lnTo>
                <a:lnTo>
                  <a:pt x="3012" y="40"/>
                </a:lnTo>
                <a:lnTo>
                  <a:pt x="3012" y="42"/>
                </a:lnTo>
                <a:lnTo>
                  <a:pt x="3010" y="45"/>
                </a:lnTo>
                <a:lnTo>
                  <a:pt x="3007" y="45"/>
                </a:lnTo>
                <a:lnTo>
                  <a:pt x="3005" y="45"/>
                </a:lnTo>
                <a:lnTo>
                  <a:pt x="3003" y="47"/>
                </a:lnTo>
                <a:lnTo>
                  <a:pt x="3007" y="49"/>
                </a:lnTo>
                <a:lnTo>
                  <a:pt x="3012" y="52"/>
                </a:lnTo>
                <a:lnTo>
                  <a:pt x="3019" y="52"/>
                </a:lnTo>
                <a:lnTo>
                  <a:pt x="3026" y="52"/>
                </a:lnTo>
                <a:lnTo>
                  <a:pt x="3055" y="59"/>
                </a:lnTo>
                <a:lnTo>
                  <a:pt x="3092" y="61"/>
                </a:lnTo>
                <a:lnTo>
                  <a:pt x="3095" y="61"/>
                </a:lnTo>
                <a:lnTo>
                  <a:pt x="3100" y="61"/>
                </a:lnTo>
                <a:lnTo>
                  <a:pt x="3102" y="61"/>
                </a:lnTo>
                <a:lnTo>
                  <a:pt x="3107" y="61"/>
                </a:lnTo>
                <a:lnTo>
                  <a:pt x="3104" y="59"/>
                </a:lnTo>
                <a:lnTo>
                  <a:pt x="3104" y="56"/>
                </a:lnTo>
                <a:lnTo>
                  <a:pt x="3104" y="52"/>
                </a:lnTo>
                <a:lnTo>
                  <a:pt x="3104" y="47"/>
                </a:lnTo>
                <a:lnTo>
                  <a:pt x="3100" y="45"/>
                </a:lnTo>
                <a:lnTo>
                  <a:pt x="3092" y="45"/>
                </a:lnTo>
                <a:lnTo>
                  <a:pt x="3088" y="45"/>
                </a:lnTo>
                <a:lnTo>
                  <a:pt x="3083" y="47"/>
                </a:lnTo>
                <a:lnTo>
                  <a:pt x="3083" y="45"/>
                </a:lnTo>
                <a:lnTo>
                  <a:pt x="3078" y="45"/>
                </a:lnTo>
                <a:lnTo>
                  <a:pt x="3076" y="45"/>
                </a:lnTo>
                <a:lnTo>
                  <a:pt x="3076" y="40"/>
                </a:lnTo>
                <a:lnTo>
                  <a:pt x="3076" y="38"/>
                </a:lnTo>
                <a:lnTo>
                  <a:pt x="3078" y="38"/>
                </a:lnTo>
                <a:lnTo>
                  <a:pt x="3078" y="35"/>
                </a:lnTo>
                <a:lnTo>
                  <a:pt x="3078" y="33"/>
                </a:lnTo>
                <a:lnTo>
                  <a:pt x="3076" y="33"/>
                </a:lnTo>
                <a:lnTo>
                  <a:pt x="3074" y="33"/>
                </a:lnTo>
                <a:lnTo>
                  <a:pt x="3066" y="30"/>
                </a:lnTo>
                <a:lnTo>
                  <a:pt x="3062" y="28"/>
                </a:lnTo>
                <a:lnTo>
                  <a:pt x="3043" y="30"/>
                </a:lnTo>
                <a:lnTo>
                  <a:pt x="3024" y="33"/>
                </a:lnTo>
                <a:close/>
                <a:moveTo>
                  <a:pt x="1287" y="417"/>
                </a:moveTo>
                <a:lnTo>
                  <a:pt x="1278" y="417"/>
                </a:lnTo>
                <a:lnTo>
                  <a:pt x="1266" y="419"/>
                </a:lnTo>
                <a:lnTo>
                  <a:pt x="1237" y="433"/>
                </a:lnTo>
                <a:lnTo>
                  <a:pt x="1197" y="431"/>
                </a:lnTo>
                <a:lnTo>
                  <a:pt x="1190" y="431"/>
                </a:lnTo>
                <a:lnTo>
                  <a:pt x="1183" y="431"/>
                </a:lnTo>
                <a:lnTo>
                  <a:pt x="1171" y="436"/>
                </a:lnTo>
                <a:lnTo>
                  <a:pt x="1164" y="445"/>
                </a:lnTo>
                <a:lnTo>
                  <a:pt x="1150" y="447"/>
                </a:lnTo>
                <a:lnTo>
                  <a:pt x="1140" y="457"/>
                </a:lnTo>
                <a:lnTo>
                  <a:pt x="1162" y="447"/>
                </a:lnTo>
                <a:lnTo>
                  <a:pt x="1185" y="443"/>
                </a:lnTo>
                <a:lnTo>
                  <a:pt x="1190" y="443"/>
                </a:lnTo>
                <a:lnTo>
                  <a:pt x="1192" y="443"/>
                </a:lnTo>
                <a:lnTo>
                  <a:pt x="1197" y="445"/>
                </a:lnTo>
                <a:lnTo>
                  <a:pt x="1202" y="450"/>
                </a:lnTo>
                <a:lnTo>
                  <a:pt x="1192" y="459"/>
                </a:lnTo>
                <a:lnTo>
                  <a:pt x="1181" y="459"/>
                </a:lnTo>
                <a:lnTo>
                  <a:pt x="1183" y="462"/>
                </a:lnTo>
                <a:lnTo>
                  <a:pt x="1185" y="462"/>
                </a:lnTo>
                <a:lnTo>
                  <a:pt x="1190" y="462"/>
                </a:lnTo>
                <a:lnTo>
                  <a:pt x="1195" y="462"/>
                </a:lnTo>
                <a:lnTo>
                  <a:pt x="1195" y="473"/>
                </a:lnTo>
                <a:lnTo>
                  <a:pt x="1202" y="483"/>
                </a:lnTo>
                <a:lnTo>
                  <a:pt x="1199" y="478"/>
                </a:lnTo>
                <a:lnTo>
                  <a:pt x="1199" y="476"/>
                </a:lnTo>
                <a:lnTo>
                  <a:pt x="1199" y="473"/>
                </a:lnTo>
                <a:lnTo>
                  <a:pt x="1204" y="476"/>
                </a:lnTo>
                <a:lnTo>
                  <a:pt x="1207" y="478"/>
                </a:lnTo>
                <a:lnTo>
                  <a:pt x="1214" y="478"/>
                </a:lnTo>
                <a:lnTo>
                  <a:pt x="1221" y="481"/>
                </a:lnTo>
                <a:lnTo>
                  <a:pt x="1223" y="478"/>
                </a:lnTo>
                <a:lnTo>
                  <a:pt x="1223" y="483"/>
                </a:lnTo>
                <a:lnTo>
                  <a:pt x="1221" y="485"/>
                </a:lnTo>
                <a:lnTo>
                  <a:pt x="1214" y="485"/>
                </a:lnTo>
                <a:lnTo>
                  <a:pt x="1207" y="483"/>
                </a:lnTo>
                <a:lnTo>
                  <a:pt x="1207" y="485"/>
                </a:lnTo>
                <a:lnTo>
                  <a:pt x="1214" y="488"/>
                </a:lnTo>
                <a:lnTo>
                  <a:pt x="1221" y="490"/>
                </a:lnTo>
                <a:lnTo>
                  <a:pt x="1223" y="488"/>
                </a:lnTo>
                <a:lnTo>
                  <a:pt x="1225" y="485"/>
                </a:lnTo>
                <a:lnTo>
                  <a:pt x="1228" y="488"/>
                </a:lnTo>
                <a:lnTo>
                  <a:pt x="1233" y="490"/>
                </a:lnTo>
                <a:lnTo>
                  <a:pt x="1235" y="478"/>
                </a:lnTo>
                <a:lnTo>
                  <a:pt x="1242" y="473"/>
                </a:lnTo>
                <a:lnTo>
                  <a:pt x="1244" y="473"/>
                </a:lnTo>
                <a:lnTo>
                  <a:pt x="1247" y="473"/>
                </a:lnTo>
                <a:lnTo>
                  <a:pt x="1247" y="476"/>
                </a:lnTo>
                <a:lnTo>
                  <a:pt x="1247" y="481"/>
                </a:lnTo>
                <a:lnTo>
                  <a:pt x="1249" y="481"/>
                </a:lnTo>
                <a:lnTo>
                  <a:pt x="1252" y="483"/>
                </a:lnTo>
                <a:lnTo>
                  <a:pt x="1249" y="490"/>
                </a:lnTo>
                <a:lnTo>
                  <a:pt x="1244" y="492"/>
                </a:lnTo>
                <a:lnTo>
                  <a:pt x="1240" y="492"/>
                </a:lnTo>
                <a:lnTo>
                  <a:pt x="1235" y="492"/>
                </a:lnTo>
                <a:lnTo>
                  <a:pt x="1223" y="502"/>
                </a:lnTo>
                <a:lnTo>
                  <a:pt x="1209" y="507"/>
                </a:lnTo>
                <a:lnTo>
                  <a:pt x="1204" y="507"/>
                </a:lnTo>
                <a:lnTo>
                  <a:pt x="1202" y="504"/>
                </a:lnTo>
                <a:lnTo>
                  <a:pt x="1195" y="514"/>
                </a:lnTo>
                <a:lnTo>
                  <a:pt x="1188" y="518"/>
                </a:lnTo>
                <a:lnTo>
                  <a:pt x="1185" y="518"/>
                </a:lnTo>
                <a:lnTo>
                  <a:pt x="1181" y="516"/>
                </a:lnTo>
                <a:lnTo>
                  <a:pt x="1178" y="511"/>
                </a:lnTo>
                <a:lnTo>
                  <a:pt x="1185" y="502"/>
                </a:lnTo>
                <a:lnTo>
                  <a:pt x="1192" y="492"/>
                </a:lnTo>
                <a:lnTo>
                  <a:pt x="1181" y="495"/>
                </a:lnTo>
                <a:lnTo>
                  <a:pt x="1169" y="499"/>
                </a:lnTo>
                <a:lnTo>
                  <a:pt x="1162" y="507"/>
                </a:lnTo>
                <a:lnTo>
                  <a:pt x="1147" y="507"/>
                </a:lnTo>
                <a:lnTo>
                  <a:pt x="1136" y="516"/>
                </a:lnTo>
                <a:lnTo>
                  <a:pt x="1126" y="528"/>
                </a:lnTo>
                <a:lnTo>
                  <a:pt x="1126" y="530"/>
                </a:lnTo>
                <a:lnTo>
                  <a:pt x="1126" y="535"/>
                </a:lnTo>
                <a:lnTo>
                  <a:pt x="1131" y="540"/>
                </a:lnTo>
                <a:lnTo>
                  <a:pt x="1133" y="537"/>
                </a:lnTo>
                <a:lnTo>
                  <a:pt x="1133" y="535"/>
                </a:lnTo>
                <a:lnTo>
                  <a:pt x="1136" y="535"/>
                </a:lnTo>
                <a:lnTo>
                  <a:pt x="1136" y="540"/>
                </a:lnTo>
                <a:lnTo>
                  <a:pt x="1131" y="542"/>
                </a:lnTo>
                <a:lnTo>
                  <a:pt x="1124" y="545"/>
                </a:lnTo>
                <a:lnTo>
                  <a:pt x="1119" y="542"/>
                </a:lnTo>
                <a:lnTo>
                  <a:pt x="1117" y="545"/>
                </a:lnTo>
                <a:lnTo>
                  <a:pt x="1114" y="547"/>
                </a:lnTo>
                <a:lnTo>
                  <a:pt x="1107" y="547"/>
                </a:lnTo>
                <a:lnTo>
                  <a:pt x="1098" y="549"/>
                </a:lnTo>
                <a:lnTo>
                  <a:pt x="1102" y="549"/>
                </a:lnTo>
                <a:lnTo>
                  <a:pt x="1110" y="549"/>
                </a:lnTo>
                <a:lnTo>
                  <a:pt x="1100" y="556"/>
                </a:lnTo>
                <a:lnTo>
                  <a:pt x="1088" y="556"/>
                </a:lnTo>
                <a:lnTo>
                  <a:pt x="1086" y="568"/>
                </a:lnTo>
                <a:lnTo>
                  <a:pt x="1079" y="575"/>
                </a:lnTo>
                <a:lnTo>
                  <a:pt x="1076" y="575"/>
                </a:lnTo>
                <a:lnTo>
                  <a:pt x="1074" y="575"/>
                </a:lnTo>
                <a:lnTo>
                  <a:pt x="1076" y="578"/>
                </a:lnTo>
                <a:lnTo>
                  <a:pt x="1076" y="582"/>
                </a:lnTo>
                <a:lnTo>
                  <a:pt x="1072" y="590"/>
                </a:lnTo>
                <a:lnTo>
                  <a:pt x="1067" y="599"/>
                </a:lnTo>
                <a:lnTo>
                  <a:pt x="1065" y="599"/>
                </a:lnTo>
                <a:lnTo>
                  <a:pt x="1065" y="594"/>
                </a:lnTo>
                <a:lnTo>
                  <a:pt x="1067" y="590"/>
                </a:lnTo>
                <a:lnTo>
                  <a:pt x="1062" y="587"/>
                </a:lnTo>
                <a:lnTo>
                  <a:pt x="1060" y="585"/>
                </a:lnTo>
                <a:lnTo>
                  <a:pt x="1060" y="592"/>
                </a:lnTo>
                <a:lnTo>
                  <a:pt x="1060" y="601"/>
                </a:lnTo>
                <a:lnTo>
                  <a:pt x="1065" y="604"/>
                </a:lnTo>
                <a:lnTo>
                  <a:pt x="1069" y="608"/>
                </a:lnTo>
                <a:lnTo>
                  <a:pt x="1069" y="616"/>
                </a:lnTo>
                <a:lnTo>
                  <a:pt x="1069" y="620"/>
                </a:lnTo>
                <a:lnTo>
                  <a:pt x="1065" y="623"/>
                </a:lnTo>
                <a:lnTo>
                  <a:pt x="1062" y="623"/>
                </a:lnTo>
                <a:lnTo>
                  <a:pt x="1060" y="623"/>
                </a:lnTo>
                <a:lnTo>
                  <a:pt x="1057" y="623"/>
                </a:lnTo>
                <a:lnTo>
                  <a:pt x="1057" y="625"/>
                </a:lnTo>
                <a:lnTo>
                  <a:pt x="1057" y="627"/>
                </a:lnTo>
                <a:lnTo>
                  <a:pt x="1060" y="627"/>
                </a:lnTo>
                <a:lnTo>
                  <a:pt x="1053" y="635"/>
                </a:lnTo>
                <a:lnTo>
                  <a:pt x="1043" y="642"/>
                </a:lnTo>
                <a:lnTo>
                  <a:pt x="1039" y="642"/>
                </a:lnTo>
                <a:lnTo>
                  <a:pt x="1036" y="642"/>
                </a:lnTo>
                <a:lnTo>
                  <a:pt x="1029" y="649"/>
                </a:lnTo>
                <a:lnTo>
                  <a:pt x="1022" y="658"/>
                </a:lnTo>
                <a:lnTo>
                  <a:pt x="1013" y="661"/>
                </a:lnTo>
                <a:lnTo>
                  <a:pt x="1008" y="670"/>
                </a:lnTo>
                <a:lnTo>
                  <a:pt x="1003" y="691"/>
                </a:lnTo>
                <a:lnTo>
                  <a:pt x="1013" y="710"/>
                </a:lnTo>
                <a:lnTo>
                  <a:pt x="1013" y="715"/>
                </a:lnTo>
                <a:lnTo>
                  <a:pt x="1013" y="720"/>
                </a:lnTo>
                <a:lnTo>
                  <a:pt x="1015" y="727"/>
                </a:lnTo>
                <a:lnTo>
                  <a:pt x="1017" y="734"/>
                </a:lnTo>
                <a:lnTo>
                  <a:pt x="1017" y="739"/>
                </a:lnTo>
                <a:lnTo>
                  <a:pt x="1017" y="744"/>
                </a:lnTo>
                <a:lnTo>
                  <a:pt x="1015" y="751"/>
                </a:lnTo>
                <a:lnTo>
                  <a:pt x="1010" y="755"/>
                </a:lnTo>
                <a:lnTo>
                  <a:pt x="1008" y="755"/>
                </a:lnTo>
                <a:lnTo>
                  <a:pt x="1005" y="755"/>
                </a:lnTo>
                <a:lnTo>
                  <a:pt x="996" y="739"/>
                </a:lnTo>
                <a:lnTo>
                  <a:pt x="987" y="725"/>
                </a:lnTo>
                <a:lnTo>
                  <a:pt x="989" y="722"/>
                </a:lnTo>
                <a:lnTo>
                  <a:pt x="987" y="720"/>
                </a:lnTo>
                <a:lnTo>
                  <a:pt x="984" y="717"/>
                </a:lnTo>
                <a:lnTo>
                  <a:pt x="984" y="710"/>
                </a:lnTo>
                <a:lnTo>
                  <a:pt x="984" y="706"/>
                </a:lnTo>
                <a:lnTo>
                  <a:pt x="977" y="699"/>
                </a:lnTo>
                <a:lnTo>
                  <a:pt x="970" y="694"/>
                </a:lnTo>
                <a:lnTo>
                  <a:pt x="965" y="694"/>
                </a:lnTo>
                <a:lnTo>
                  <a:pt x="963" y="696"/>
                </a:lnTo>
                <a:lnTo>
                  <a:pt x="960" y="696"/>
                </a:lnTo>
                <a:lnTo>
                  <a:pt x="956" y="696"/>
                </a:lnTo>
                <a:lnTo>
                  <a:pt x="951" y="691"/>
                </a:lnTo>
                <a:lnTo>
                  <a:pt x="942" y="689"/>
                </a:lnTo>
                <a:lnTo>
                  <a:pt x="939" y="689"/>
                </a:lnTo>
                <a:lnTo>
                  <a:pt x="934" y="689"/>
                </a:lnTo>
                <a:lnTo>
                  <a:pt x="927" y="691"/>
                </a:lnTo>
                <a:lnTo>
                  <a:pt x="927" y="689"/>
                </a:lnTo>
                <a:lnTo>
                  <a:pt x="925" y="687"/>
                </a:lnTo>
                <a:lnTo>
                  <a:pt x="913" y="689"/>
                </a:lnTo>
                <a:lnTo>
                  <a:pt x="908" y="694"/>
                </a:lnTo>
                <a:lnTo>
                  <a:pt x="908" y="696"/>
                </a:lnTo>
                <a:lnTo>
                  <a:pt x="908" y="699"/>
                </a:lnTo>
                <a:lnTo>
                  <a:pt x="911" y="701"/>
                </a:lnTo>
                <a:lnTo>
                  <a:pt x="913" y="703"/>
                </a:lnTo>
                <a:lnTo>
                  <a:pt x="913" y="706"/>
                </a:lnTo>
                <a:lnTo>
                  <a:pt x="908" y="703"/>
                </a:lnTo>
                <a:lnTo>
                  <a:pt x="904" y="703"/>
                </a:lnTo>
                <a:lnTo>
                  <a:pt x="887" y="703"/>
                </a:lnTo>
                <a:lnTo>
                  <a:pt x="878" y="696"/>
                </a:lnTo>
                <a:lnTo>
                  <a:pt x="878" y="699"/>
                </a:lnTo>
                <a:lnTo>
                  <a:pt x="875" y="699"/>
                </a:lnTo>
                <a:lnTo>
                  <a:pt x="873" y="699"/>
                </a:lnTo>
                <a:lnTo>
                  <a:pt x="868" y="699"/>
                </a:lnTo>
                <a:lnTo>
                  <a:pt x="863" y="696"/>
                </a:lnTo>
                <a:lnTo>
                  <a:pt x="861" y="696"/>
                </a:lnTo>
                <a:lnTo>
                  <a:pt x="854" y="699"/>
                </a:lnTo>
                <a:lnTo>
                  <a:pt x="845" y="701"/>
                </a:lnTo>
                <a:lnTo>
                  <a:pt x="837" y="708"/>
                </a:lnTo>
                <a:lnTo>
                  <a:pt x="828" y="713"/>
                </a:lnTo>
                <a:lnTo>
                  <a:pt x="821" y="717"/>
                </a:lnTo>
                <a:lnTo>
                  <a:pt x="818" y="725"/>
                </a:lnTo>
                <a:lnTo>
                  <a:pt x="816" y="727"/>
                </a:lnTo>
                <a:lnTo>
                  <a:pt x="816" y="729"/>
                </a:lnTo>
                <a:lnTo>
                  <a:pt x="816" y="734"/>
                </a:lnTo>
                <a:lnTo>
                  <a:pt x="818" y="739"/>
                </a:lnTo>
                <a:lnTo>
                  <a:pt x="818" y="744"/>
                </a:lnTo>
                <a:lnTo>
                  <a:pt x="818" y="751"/>
                </a:lnTo>
                <a:lnTo>
                  <a:pt x="814" y="762"/>
                </a:lnTo>
                <a:lnTo>
                  <a:pt x="814" y="779"/>
                </a:lnTo>
                <a:lnTo>
                  <a:pt x="814" y="784"/>
                </a:lnTo>
                <a:lnTo>
                  <a:pt x="814" y="791"/>
                </a:lnTo>
                <a:lnTo>
                  <a:pt x="814" y="796"/>
                </a:lnTo>
                <a:lnTo>
                  <a:pt x="818" y="800"/>
                </a:lnTo>
                <a:lnTo>
                  <a:pt x="821" y="815"/>
                </a:lnTo>
                <a:lnTo>
                  <a:pt x="830" y="829"/>
                </a:lnTo>
                <a:lnTo>
                  <a:pt x="840" y="838"/>
                </a:lnTo>
                <a:lnTo>
                  <a:pt x="852" y="843"/>
                </a:lnTo>
                <a:lnTo>
                  <a:pt x="863" y="841"/>
                </a:lnTo>
                <a:lnTo>
                  <a:pt x="878" y="838"/>
                </a:lnTo>
                <a:lnTo>
                  <a:pt x="880" y="838"/>
                </a:lnTo>
                <a:lnTo>
                  <a:pt x="885" y="841"/>
                </a:lnTo>
                <a:lnTo>
                  <a:pt x="885" y="838"/>
                </a:lnTo>
                <a:lnTo>
                  <a:pt x="885" y="836"/>
                </a:lnTo>
                <a:lnTo>
                  <a:pt x="892" y="829"/>
                </a:lnTo>
                <a:lnTo>
                  <a:pt x="897" y="822"/>
                </a:lnTo>
                <a:lnTo>
                  <a:pt x="897" y="817"/>
                </a:lnTo>
                <a:lnTo>
                  <a:pt x="897" y="812"/>
                </a:lnTo>
                <a:lnTo>
                  <a:pt x="901" y="805"/>
                </a:lnTo>
                <a:lnTo>
                  <a:pt x="913" y="803"/>
                </a:lnTo>
                <a:lnTo>
                  <a:pt x="916" y="800"/>
                </a:lnTo>
                <a:lnTo>
                  <a:pt x="920" y="800"/>
                </a:lnTo>
                <a:lnTo>
                  <a:pt x="923" y="800"/>
                </a:lnTo>
                <a:lnTo>
                  <a:pt x="932" y="800"/>
                </a:lnTo>
                <a:lnTo>
                  <a:pt x="939" y="805"/>
                </a:lnTo>
                <a:lnTo>
                  <a:pt x="937" y="815"/>
                </a:lnTo>
                <a:lnTo>
                  <a:pt x="932" y="822"/>
                </a:lnTo>
                <a:lnTo>
                  <a:pt x="930" y="831"/>
                </a:lnTo>
                <a:lnTo>
                  <a:pt x="930" y="843"/>
                </a:lnTo>
                <a:lnTo>
                  <a:pt x="925" y="843"/>
                </a:lnTo>
                <a:lnTo>
                  <a:pt x="923" y="843"/>
                </a:lnTo>
                <a:lnTo>
                  <a:pt x="923" y="862"/>
                </a:lnTo>
                <a:lnTo>
                  <a:pt x="916" y="876"/>
                </a:lnTo>
                <a:lnTo>
                  <a:pt x="930" y="876"/>
                </a:lnTo>
                <a:lnTo>
                  <a:pt x="942" y="876"/>
                </a:lnTo>
                <a:lnTo>
                  <a:pt x="951" y="874"/>
                </a:lnTo>
                <a:lnTo>
                  <a:pt x="965" y="874"/>
                </a:lnTo>
                <a:lnTo>
                  <a:pt x="975" y="879"/>
                </a:lnTo>
                <a:lnTo>
                  <a:pt x="982" y="888"/>
                </a:lnTo>
                <a:lnTo>
                  <a:pt x="982" y="890"/>
                </a:lnTo>
                <a:lnTo>
                  <a:pt x="982" y="893"/>
                </a:lnTo>
                <a:lnTo>
                  <a:pt x="979" y="900"/>
                </a:lnTo>
                <a:lnTo>
                  <a:pt x="977" y="914"/>
                </a:lnTo>
                <a:lnTo>
                  <a:pt x="977" y="926"/>
                </a:lnTo>
                <a:lnTo>
                  <a:pt x="975" y="935"/>
                </a:lnTo>
                <a:lnTo>
                  <a:pt x="984" y="950"/>
                </a:lnTo>
                <a:lnTo>
                  <a:pt x="994" y="964"/>
                </a:lnTo>
                <a:lnTo>
                  <a:pt x="1001" y="964"/>
                </a:lnTo>
                <a:lnTo>
                  <a:pt x="1005" y="966"/>
                </a:lnTo>
                <a:lnTo>
                  <a:pt x="1015" y="959"/>
                </a:lnTo>
                <a:lnTo>
                  <a:pt x="1024" y="954"/>
                </a:lnTo>
                <a:lnTo>
                  <a:pt x="1034" y="957"/>
                </a:lnTo>
                <a:lnTo>
                  <a:pt x="1041" y="961"/>
                </a:lnTo>
                <a:lnTo>
                  <a:pt x="1048" y="966"/>
                </a:lnTo>
                <a:lnTo>
                  <a:pt x="1055" y="971"/>
                </a:lnTo>
                <a:lnTo>
                  <a:pt x="1060" y="961"/>
                </a:lnTo>
                <a:lnTo>
                  <a:pt x="1067" y="954"/>
                </a:lnTo>
                <a:lnTo>
                  <a:pt x="1069" y="950"/>
                </a:lnTo>
                <a:lnTo>
                  <a:pt x="1069" y="943"/>
                </a:lnTo>
                <a:lnTo>
                  <a:pt x="1072" y="940"/>
                </a:lnTo>
                <a:lnTo>
                  <a:pt x="1076" y="935"/>
                </a:lnTo>
                <a:lnTo>
                  <a:pt x="1079" y="935"/>
                </a:lnTo>
                <a:lnTo>
                  <a:pt x="1084" y="935"/>
                </a:lnTo>
                <a:lnTo>
                  <a:pt x="1086" y="933"/>
                </a:lnTo>
                <a:lnTo>
                  <a:pt x="1105" y="926"/>
                </a:lnTo>
                <a:lnTo>
                  <a:pt x="1114" y="919"/>
                </a:lnTo>
                <a:lnTo>
                  <a:pt x="1119" y="921"/>
                </a:lnTo>
                <a:lnTo>
                  <a:pt x="1121" y="924"/>
                </a:lnTo>
                <a:lnTo>
                  <a:pt x="1117" y="928"/>
                </a:lnTo>
                <a:lnTo>
                  <a:pt x="1114" y="933"/>
                </a:lnTo>
                <a:lnTo>
                  <a:pt x="1114" y="935"/>
                </a:lnTo>
                <a:lnTo>
                  <a:pt x="1114" y="938"/>
                </a:lnTo>
                <a:lnTo>
                  <a:pt x="1121" y="935"/>
                </a:lnTo>
                <a:lnTo>
                  <a:pt x="1126" y="933"/>
                </a:lnTo>
                <a:lnTo>
                  <a:pt x="1133" y="931"/>
                </a:lnTo>
                <a:lnTo>
                  <a:pt x="1131" y="926"/>
                </a:lnTo>
                <a:lnTo>
                  <a:pt x="1131" y="924"/>
                </a:lnTo>
                <a:lnTo>
                  <a:pt x="1131" y="921"/>
                </a:lnTo>
                <a:lnTo>
                  <a:pt x="1138" y="926"/>
                </a:lnTo>
                <a:lnTo>
                  <a:pt x="1145" y="931"/>
                </a:lnTo>
                <a:lnTo>
                  <a:pt x="1152" y="935"/>
                </a:lnTo>
                <a:lnTo>
                  <a:pt x="1157" y="943"/>
                </a:lnTo>
                <a:lnTo>
                  <a:pt x="1164" y="943"/>
                </a:lnTo>
                <a:lnTo>
                  <a:pt x="1173" y="943"/>
                </a:lnTo>
                <a:lnTo>
                  <a:pt x="1176" y="943"/>
                </a:lnTo>
                <a:lnTo>
                  <a:pt x="1178" y="943"/>
                </a:lnTo>
                <a:lnTo>
                  <a:pt x="1181" y="943"/>
                </a:lnTo>
                <a:lnTo>
                  <a:pt x="1181" y="947"/>
                </a:lnTo>
                <a:lnTo>
                  <a:pt x="1188" y="947"/>
                </a:lnTo>
                <a:lnTo>
                  <a:pt x="1192" y="947"/>
                </a:lnTo>
                <a:lnTo>
                  <a:pt x="1197" y="947"/>
                </a:lnTo>
                <a:lnTo>
                  <a:pt x="1199" y="943"/>
                </a:lnTo>
                <a:lnTo>
                  <a:pt x="1211" y="940"/>
                </a:lnTo>
                <a:lnTo>
                  <a:pt x="1221" y="940"/>
                </a:lnTo>
                <a:lnTo>
                  <a:pt x="1223" y="940"/>
                </a:lnTo>
                <a:lnTo>
                  <a:pt x="1228" y="940"/>
                </a:lnTo>
                <a:lnTo>
                  <a:pt x="1228" y="943"/>
                </a:lnTo>
                <a:lnTo>
                  <a:pt x="1223" y="945"/>
                </a:lnTo>
                <a:lnTo>
                  <a:pt x="1221" y="945"/>
                </a:lnTo>
                <a:lnTo>
                  <a:pt x="1223" y="950"/>
                </a:lnTo>
                <a:lnTo>
                  <a:pt x="1225" y="952"/>
                </a:lnTo>
                <a:lnTo>
                  <a:pt x="1228" y="952"/>
                </a:lnTo>
                <a:lnTo>
                  <a:pt x="1230" y="952"/>
                </a:lnTo>
                <a:lnTo>
                  <a:pt x="1230" y="947"/>
                </a:lnTo>
                <a:lnTo>
                  <a:pt x="1233" y="940"/>
                </a:lnTo>
                <a:lnTo>
                  <a:pt x="1235" y="940"/>
                </a:lnTo>
                <a:lnTo>
                  <a:pt x="1240" y="938"/>
                </a:lnTo>
                <a:lnTo>
                  <a:pt x="1240" y="943"/>
                </a:lnTo>
                <a:lnTo>
                  <a:pt x="1240" y="947"/>
                </a:lnTo>
                <a:lnTo>
                  <a:pt x="1237" y="950"/>
                </a:lnTo>
                <a:lnTo>
                  <a:pt x="1235" y="952"/>
                </a:lnTo>
                <a:lnTo>
                  <a:pt x="1237" y="957"/>
                </a:lnTo>
                <a:lnTo>
                  <a:pt x="1240" y="959"/>
                </a:lnTo>
                <a:lnTo>
                  <a:pt x="1240" y="964"/>
                </a:lnTo>
                <a:lnTo>
                  <a:pt x="1237" y="969"/>
                </a:lnTo>
                <a:lnTo>
                  <a:pt x="1240" y="969"/>
                </a:lnTo>
                <a:lnTo>
                  <a:pt x="1244" y="969"/>
                </a:lnTo>
                <a:lnTo>
                  <a:pt x="1247" y="969"/>
                </a:lnTo>
                <a:lnTo>
                  <a:pt x="1259" y="976"/>
                </a:lnTo>
                <a:lnTo>
                  <a:pt x="1268" y="985"/>
                </a:lnTo>
                <a:lnTo>
                  <a:pt x="1268" y="988"/>
                </a:lnTo>
                <a:lnTo>
                  <a:pt x="1268" y="992"/>
                </a:lnTo>
                <a:lnTo>
                  <a:pt x="1278" y="995"/>
                </a:lnTo>
                <a:lnTo>
                  <a:pt x="1285" y="1002"/>
                </a:lnTo>
                <a:lnTo>
                  <a:pt x="1299" y="1002"/>
                </a:lnTo>
                <a:lnTo>
                  <a:pt x="1313" y="1002"/>
                </a:lnTo>
                <a:lnTo>
                  <a:pt x="1320" y="1004"/>
                </a:lnTo>
                <a:lnTo>
                  <a:pt x="1332" y="1009"/>
                </a:lnTo>
                <a:lnTo>
                  <a:pt x="1339" y="1014"/>
                </a:lnTo>
                <a:lnTo>
                  <a:pt x="1344" y="1023"/>
                </a:lnTo>
                <a:lnTo>
                  <a:pt x="1353" y="1028"/>
                </a:lnTo>
                <a:lnTo>
                  <a:pt x="1356" y="1042"/>
                </a:lnTo>
                <a:lnTo>
                  <a:pt x="1358" y="1049"/>
                </a:lnTo>
                <a:lnTo>
                  <a:pt x="1360" y="1054"/>
                </a:lnTo>
                <a:lnTo>
                  <a:pt x="1365" y="1056"/>
                </a:lnTo>
                <a:lnTo>
                  <a:pt x="1367" y="1061"/>
                </a:lnTo>
                <a:lnTo>
                  <a:pt x="1367" y="1063"/>
                </a:lnTo>
                <a:lnTo>
                  <a:pt x="1360" y="1075"/>
                </a:lnTo>
                <a:lnTo>
                  <a:pt x="1351" y="1085"/>
                </a:lnTo>
                <a:lnTo>
                  <a:pt x="1353" y="1089"/>
                </a:lnTo>
                <a:lnTo>
                  <a:pt x="1353" y="1092"/>
                </a:lnTo>
                <a:lnTo>
                  <a:pt x="1356" y="1094"/>
                </a:lnTo>
                <a:lnTo>
                  <a:pt x="1358" y="1087"/>
                </a:lnTo>
                <a:lnTo>
                  <a:pt x="1358" y="1082"/>
                </a:lnTo>
                <a:lnTo>
                  <a:pt x="1360" y="1082"/>
                </a:lnTo>
                <a:lnTo>
                  <a:pt x="1365" y="1080"/>
                </a:lnTo>
                <a:lnTo>
                  <a:pt x="1367" y="1080"/>
                </a:lnTo>
                <a:lnTo>
                  <a:pt x="1370" y="1080"/>
                </a:lnTo>
                <a:lnTo>
                  <a:pt x="1377" y="1082"/>
                </a:lnTo>
                <a:lnTo>
                  <a:pt x="1384" y="1082"/>
                </a:lnTo>
                <a:lnTo>
                  <a:pt x="1382" y="1092"/>
                </a:lnTo>
                <a:lnTo>
                  <a:pt x="1379" y="1099"/>
                </a:lnTo>
                <a:lnTo>
                  <a:pt x="1377" y="1101"/>
                </a:lnTo>
                <a:lnTo>
                  <a:pt x="1372" y="1101"/>
                </a:lnTo>
                <a:lnTo>
                  <a:pt x="1375" y="1104"/>
                </a:lnTo>
                <a:lnTo>
                  <a:pt x="1379" y="1101"/>
                </a:lnTo>
                <a:lnTo>
                  <a:pt x="1384" y="1099"/>
                </a:lnTo>
                <a:lnTo>
                  <a:pt x="1384" y="1092"/>
                </a:lnTo>
                <a:lnTo>
                  <a:pt x="1391" y="1089"/>
                </a:lnTo>
                <a:lnTo>
                  <a:pt x="1394" y="1089"/>
                </a:lnTo>
                <a:lnTo>
                  <a:pt x="1396" y="1089"/>
                </a:lnTo>
                <a:lnTo>
                  <a:pt x="1410" y="1092"/>
                </a:lnTo>
                <a:lnTo>
                  <a:pt x="1420" y="1099"/>
                </a:lnTo>
                <a:lnTo>
                  <a:pt x="1424" y="1101"/>
                </a:lnTo>
                <a:lnTo>
                  <a:pt x="1429" y="1101"/>
                </a:lnTo>
                <a:lnTo>
                  <a:pt x="1429" y="1108"/>
                </a:lnTo>
                <a:lnTo>
                  <a:pt x="1431" y="1113"/>
                </a:lnTo>
                <a:lnTo>
                  <a:pt x="1438" y="1113"/>
                </a:lnTo>
                <a:lnTo>
                  <a:pt x="1446" y="1111"/>
                </a:lnTo>
                <a:lnTo>
                  <a:pt x="1450" y="1113"/>
                </a:lnTo>
                <a:lnTo>
                  <a:pt x="1462" y="1115"/>
                </a:lnTo>
                <a:lnTo>
                  <a:pt x="1472" y="1115"/>
                </a:lnTo>
                <a:lnTo>
                  <a:pt x="1479" y="1115"/>
                </a:lnTo>
                <a:lnTo>
                  <a:pt x="1498" y="1127"/>
                </a:lnTo>
                <a:lnTo>
                  <a:pt x="1514" y="1142"/>
                </a:lnTo>
                <a:lnTo>
                  <a:pt x="1528" y="1144"/>
                </a:lnTo>
                <a:lnTo>
                  <a:pt x="1538" y="1149"/>
                </a:lnTo>
                <a:lnTo>
                  <a:pt x="1540" y="1160"/>
                </a:lnTo>
                <a:lnTo>
                  <a:pt x="1543" y="1175"/>
                </a:lnTo>
                <a:lnTo>
                  <a:pt x="1538" y="1198"/>
                </a:lnTo>
                <a:lnTo>
                  <a:pt x="1526" y="1215"/>
                </a:lnTo>
                <a:lnTo>
                  <a:pt x="1512" y="1232"/>
                </a:lnTo>
                <a:lnTo>
                  <a:pt x="1502" y="1248"/>
                </a:lnTo>
                <a:lnTo>
                  <a:pt x="1500" y="1248"/>
                </a:lnTo>
                <a:lnTo>
                  <a:pt x="1495" y="1248"/>
                </a:lnTo>
                <a:lnTo>
                  <a:pt x="1495" y="1253"/>
                </a:lnTo>
                <a:lnTo>
                  <a:pt x="1493" y="1258"/>
                </a:lnTo>
                <a:lnTo>
                  <a:pt x="1493" y="1262"/>
                </a:lnTo>
                <a:lnTo>
                  <a:pt x="1493" y="1267"/>
                </a:lnTo>
                <a:lnTo>
                  <a:pt x="1493" y="1288"/>
                </a:lnTo>
                <a:lnTo>
                  <a:pt x="1493" y="1312"/>
                </a:lnTo>
                <a:lnTo>
                  <a:pt x="1486" y="1322"/>
                </a:lnTo>
                <a:lnTo>
                  <a:pt x="1481" y="1338"/>
                </a:lnTo>
                <a:lnTo>
                  <a:pt x="1474" y="1350"/>
                </a:lnTo>
                <a:lnTo>
                  <a:pt x="1472" y="1364"/>
                </a:lnTo>
                <a:lnTo>
                  <a:pt x="1464" y="1369"/>
                </a:lnTo>
                <a:lnTo>
                  <a:pt x="1460" y="1378"/>
                </a:lnTo>
                <a:lnTo>
                  <a:pt x="1443" y="1378"/>
                </a:lnTo>
                <a:lnTo>
                  <a:pt x="1429" y="1378"/>
                </a:lnTo>
                <a:lnTo>
                  <a:pt x="1422" y="1386"/>
                </a:lnTo>
                <a:lnTo>
                  <a:pt x="1412" y="1390"/>
                </a:lnTo>
                <a:lnTo>
                  <a:pt x="1403" y="1395"/>
                </a:lnTo>
                <a:lnTo>
                  <a:pt x="1396" y="1400"/>
                </a:lnTo>
                <a:lnTo>
                  <a:pt x="1384" y="1414"/>
                </a:lnTo>
                <a:lnTo>
                  <a:pt x="1384" y="1438"/>
                </a:lnTo>
                <a:lnTo>
                  <a:pt x="1377" y="1454"/>
                </a:lnTo>
                <a:lnTo>
                  <a:pt x="1365" y="1468"/>
                </a:lnTo>
                <a:lnTo>
                  <a:pt x="1358" y="1483"/>
                </a:lnTo>
                <a:lnTo>
                  <a:pt x="1344" y="1495"/>
                </a:lnTo>
                <a:lnTo>
                  <a:pt x="1351" y="1485"/>
                </a:lnTo>
                <a:lnTo>
                  <a:pt x="1358" y="1476"/>
                </a:lnTo>
                <a:lnTo>
                  <a:pt x="1356" y="1473"/>
                </a:lnTo>
                <a:lnTo>
                  <a:pt x="1353" y="1473"/>
                </a:lnTo>
                <a:lnTo>
                  <a:pt x="1349" y="1483"/>
                </a:lnTo>
                <a:lnTo>
                  <a:pt x="1344" y="1490"/>
                </a:lnTo>
                <a:lnTo>
                  <a:pt x="1339" y="1499"/>
                </a:lnTo>
                <a:lnTo>
                  <a:pt x="1337" y="1509"/>
                </a:lnTo>
                <a:lnTo>
                  <a:pt x="1325" y="1523"/>
                </a:lnTo>
                <a:lnTo>
                  <a:pt x="1311" y="1532"/>
                </a:lnTo>
                <a:lnTo>
                  <a:pt x="1301" y="1532"/>
                </a:lnTo>
                <a:lnTo>
                  <a:pt x="1294" y="1532"/>
                </a:lnTo>
                <a:lnTo>
                  <a:pt x="1287" y="1530"/>
                </a:lnTo>
                <a:lnTo>
                  <a:pt x="1282" y="1528"/>
                </a:lnTo>
                <a:lnTo>
                  <a:pt x="1280" y="1528"/>
                </a:lnTo>
                <a:lnTo>
                  <a:pt x="1275" y="1528"/>
                </a:lnTo>
                <a:lnTo>
                  <a:pt x="1273" y="1525"/>
                </a:lnTo>
                <a:lnTo>
                  <a:pt x="1270" y="1521"/>
                </a:lnTo>
                <a:lnTo>
                  <a:pt x="1275" y="1530"/>
                </a:lnTo>
                <a:lnTo>
                  <a:pt x="1285" y="1535"/>
                </a:lnTo>
                <a:lnTo>
                  <a:pt x="1282" y="1540"/>
                </a:lnTo>
                <a:lnTo>
                  <a:pt x="1282" y="1542"/>
                </a:lnTo>
                <a:lnTo>
                  <a:pt x="1282" y="1544"/>
                </a:lnTo>
                <a:lnTo>
                  <a:pt x="1285" y="1549"/>
                </a:lnTo>
                <a:lnTo>
                  <a:pt x="1289" y="1554"/>
                </a:lnTo>
                <a:lnTo>
                  <a:pt x="1289" y="1556"/>
                </a:lnTo>
                <a:lnTo>
                  <a:pt x="1270" y="1577"/>
                </a:lnTo>
                <a:lnTo>
                  <a:pt x="1240" y="1585"/>
                </a:lnTo>
                <a:lnTo>
                  <a:pt x="1233" y="1585"/>
                </a:lnTo>
                <a:lnTo>
                  <a:pt x="1225" y="1585"/>
                </a:lnTo>
                <a:lnTo>
                  <a:pt x="1225" y="1587"/>
                </a:lnTo>
                <a:lnTo>
                  <a:pt x="1225" y="1592"/>
                </a:lnTo>
                <a:lnTo>
                  <a:pt x="1225" y="1594"/>
                </a:lnTo>
                <a:lnTo>
                  <a:pt x="1223" y="1596"/>
                </a:lnTo>
                <a:lnTo>
                  <a:pt x="1223" y="1604"/>
                </a:lnTo>
                <a:lnTo>
                  <a:pt x="1223" y="1608"/>
                </a:lnTo>
                <a:lnTo>
                  <a:pt x="1218" y="1611"/>
                </a:lnTo>
                <a:lnTo>
                  <a:pt x="1211" y="1613"/>
                </a:lnTo>
                <a:lnTo>
                  <a:pt x="1209" y="1613"/>
                </a:lnTo>
                <a:lnTo>
                  <a:pt x="1202" y="1611"/>
                </a:lnTo>
                <a:lnTo>
                  <a:pt x="1192" y="1608"/>
                </a:lnTo>
                <a:lnTo>
                  <a:pt x="1192" y="1613"/>
                </a:lnTo>
                <a:lnTo>
                  <a:pt x="1192" y="1620"/>
                </a:lnTo>
                <a:lnTo>
                  <a:pt x="1192" y="1622"/>
                </a:lnTo>
                <a:lnTo>
                  <a:pt x="1197" y="1625"/>
                </a:lnTo>
                <a:lnTo>
                  <a:pt x="1199" y="1627"/>
                </a:lnTo>
                <a:lnTo>
                  <a:pt x="1202" y="1625"/>
                </a:lnTo>
                <a:lnTo>
                  <a:pt x="1207" y="1622"/>
                </a:lnTo>
                <a:lnTo>
                  <a:pt x="1209" y="1627"/>
                </a:lnTo>
                <a:lnTo>
                  <a:pt x="1209" y="1634"/>
                </a:lnTo>
                <a:lnTo>
                  <a:pt x="1207" y="1634"/>
                </a:lnTo>
                <a:lnTo>
                  <a:pt x="1204" y="1634"/>
                </a:lnTo>
                <a:lnTo>
                  <a:pt x="1202" y="1634"/>
                </a:lnTo>
                <a:lnTo>
                  <a:pt x="1197" y="1632"/>
                </a:lnTo>
                <a:lnTo>
                  <a:pt x="1197" y="1634"/>
                </a:lnTo>
                <a:lnTo>
                  <a:pt x="1197" y="1637"/>
                </a:lnTo>
                <a:lnTo>
                  <a:pt x="1192" y="1641"/>
                </a:lnTo>
                <a:lnTo>
                  <a:pt x="1190" y="1653"/>
                </a:lnTo>
                <a:lnTo>
                  <a:pt x="1173" y="1665"/>
                </a:lnTo>
                <a:lnTo>
                  <a:pt x="1164" y="1677"/>
                </a:lnTo>
                <a:lnTo>
                  <a:pt x="1169" y="1684"/>
                </a:lnTo>
                <a:lnTo>
                  <a:pt x="1181" y="1686"/>
                </a:lnTo>
                <a:lnTo>
                  <a:pt x="1183" y="1689"/>
                </a:lnTo>
                <a:lnTo>
                  <a:pt x="1183" y="1694"/>
                </a:lnTo>
                <a:lnTo>
                  <a:pt x="1183" y="1696"/>
                </a:lnTo>
                <a:lnTo>
                  <a:pt x="1183" y="1698"/>
                </a:lnTo>
                <a:lnTo>
                  <a:pt x="1181" y="1701"/>
                </a:lnTo>
                <a:lnTo>
                  <a:pt x="1178" y="1705"/>
                </a:lnTo>
                <a:lnTo>
                  <a:pt x="1173" y="1708"/>
                </a:lnTo>
                <a:lnTo>
                  <a:pt x="1169" y="1710"/>
                </a:lnTo>
                <a:lnTo>
                  <a:pt x="1162" y="1717"/>
                </a:lnTo>
                <a:lnTo>
                  <a:pt x="1159" y="1727"/>
                </a:lnTo>
                <a:lnTo>
                  <a:pt x="1155" y="1727"/>
                </a:lnTo>
                <a:lnTo>
                  <a:pt x="1152" y="1727"/>
                </a:lnTo>
                <a:lnTo>
                  <a:pt x="1147" y="1734"/>
                </a:lnTo>
                <a:lnTo>
                  <a:pt x="1143" y="1741"/>
                </a:lnTo>
                <a:lnTo>
                  <a:pt x="1145" y="1741"/>
                </a:lnTo>
                <a:lnTo>
                  <a:pt x="1145" y="1743"/>
                </a:lnTo>
                <a:lnTo>
                  <a:pt x="1145" y="1746"/>
                </a:lnTo>
                <a:lnTo>
                  <a:pt x="1150" y="1750"/>
                </a:lnTo>
                <a:lnTo>
                  <a:pt x="1152" y="1758"/>
                </a:lnTo>
                <a:lnTo>
                  <a:pt x="1147" y="1758"/>
                </a:lnTo>
                <a:lnTo>
                  <a:pt x="1143" y="1758"/>
                </a:lnTo>
                <a:lnTo>
                  <a:pt x="1150" y="1760"/>
                </a:lnTo>
                <a:lnTo>
                  <a:pt x="1155" y="1769"/>
                </a:lnTo>
                <a:lnTo>
                  <a:pt x="1169" y="1779"/>
                </a:lnTo>
                <a:lnTo>
                  <a:pt x="1190" y="1786"/>
                </a:lnTo>
                <a:lnTo>
                  <a:pt x="1188" y="1791"/>
                </a:lnTo>
                <a:lnTo>
                  <a:pt x="1185" y="1791"/>
                </a:lnTo>
                <a:lnTo>
                  <a:pt x="1176" y="1791"/>
                </a:lnTo>
                <a:lnTo>
                  <a:pt x="1169" y="1791"/>
                </a:lnTo>
                <a:lnTo>
                  <a:pt x="1169" y="1793"/>
                </a:lnTo>
                <a:lnTo>
                  <a:pt x="1166" y="1795"/>
                </a:lnTo>
                <a:lnTo>
                  <a:pt x="1162" y="1795"/>
                </a:lnTo>
                <a:lnTo>
                  <a:pt x="1157" y="1795"/>
                </a:lnTo>
                <a:lnTo>
                  <a:pt x="1157" y="1798"/>
                </a:lnTo>
                <a:lnTo>
                  <a:pt x="1155" y="1798"/>
                </a:lnTo>
                <a:lnTo>
                  <a:pt x="1152" y="1798"/>
                </a:lnTo>
                <a:lnTo>
                  <a:pt x="1147" y="1798"/>
                </a:lnTo>
                <a:lnTo>
                  <a:pt x="1145" y="1795"/>
                </a:lnTo>
                <a:lnTo>
                  <a:pt x="1145" y="1798"/>
                </a:lnTo>
                <a:lnTo>
                  <a:pt x="1140" y="1798"/>
                </a:lnTo>
                <a:lnTo>
                  <a:pt x="1136" y="1793"/>
                </a:lnTo>
                <a:lnTo>
                  <a:pt x="1131" y="1791"/>
                </a:lnTo>
                <a:lnTo>
                  <a:pt x="1126" y="1793"/>
                </a:lnTo>
                <a:lnTo>
                  <a:pt x="1124" y="1793"/>
                </a:lnTo>
                <a:lnTo>
                  <a:pt x="1121" y="1791"/>
                </a:lnTo>
                <a:lnTo>
                  <a:pt x="1119" y="1786"/>
                </a:lnTo>
                <a:lnTo>
                  <a:pt x="1117" y="1786"/>
                </a:lnTo>
                <a:lnTo>
                  <a:pt x="1112" y="1786"/>
                </a:lnTo>
                <a:lnTo>
                  <a:pt x="1110" y="1784"/>
                </a:lnTo>
                <a:lnTo>
                  <a:pt x="1110" y="1781"/>
                </a:lnTo>
                <a:lnTo>
                  <a:pt x="1110" y="1776"/>
                </a:lnTo>
                <a:lnTo>
                  <a:pt x="1112" y="1774"/>
                </a:lnTo>
                <a:lnTo>
                  <a:pt x="1110" y="1774"/>
                </a:lnTo>
                <a:lnTo>
                  <a:pt x="1107" y="1774"/>
                </a:lnTo>
                <a:lnTo>
                  <a:pt x="1107" y="1776"/>
                </a:lnTo>
                <a:lnTo>
                  <a:pt x="1107" y="1779"/>
                </a:lnTo>
                <a:lnTo>
                  <a:pt x="1102" y="1779"/>
                </a:lnTo>
                <a:lnTo>
                  <a:pt x="1095" y="1779"/>
                </a:lnTo>
                <a:lnTo>
                  <a:pt x="1093" y="1776"/>
                </a:lnTo>
                <a:lnTo>
                  <a:pt x="1093" y="1774"/>
                </a:lnTo>
                <a:lnTo>
                  <a:pt x="1093" y="1772"/>
                </a:lnTo>
                <a:lnTo>
                  <a:pt x="1091" y="1772"/>
                </a:lnTo>
                <a:lnTo>
                  <a:pt x="1093" y="1772"/>
                </a:lnTo>
                <a:lnTo>
                  <a:pt x="1095" y="1769"/>
                </a:lnTo>
                <a:lnTo>
                  <a:pt x="1091" y="1769"/>
                </a:lnTo>
                <a:lnTo>
                  <a:pt x="1088" y="1767"/>
                </a:lnTo>
                <a:lnTo>
                  <a:pt x="1084" y="1767"/>
                </a:lnTo>
                <a:lnTo>
                  <a:pt x="1081" y="1762"/>
                </a:lnTo>
                <a:lnTo>
                  <a:pt x="1086" y="1762"/>
                </a:lnTo>
                <a:lnTo>
                  <a:pt x="1091" y="1765"/>
                </a:lnTo>
                <a:lnTo>
                  <a:pt x="1088" y="1760"/>
                </a:lnTo>
                <a:lnTo>
                  <a:pt x="1084" y="1758"/>
                </a:lnTo>
                <a:lnTo>
                  <a:pt x="1084" y="1755"/>
                </a:lnTo>
                <a:lnTo>
                  <a:pt x="1086" y="1755"/>
                </a:lnTo>
                <a:lnTo>
                  <a:pt x="1088" y="1755"/>
                </a:lnTo>
                <a:lnTo>
                  <a:pt x="1091" y="1753"/>
                </a:lnTo>
                <a:lnTo>
                  <a:pt x="1088" y="1750"/>
                </a:lnTo>
                <a:lnTo>
                  <a:pt x="1086" y="1750"/>
                </a:lnTo>
                <a:lnTo>
                  <a:pt x="1086" y="1746"/>
                </a:lnTo>
                <a:lnTo>
                  <a:pt x="1088" y="1743"/>
                </a:lnTo>
                <a:lnTo>
                  <a:pt x="1086" y="1743"/>
                </a:lnTo>
                <a:lnTo>
                  <a:pt x="1081" y="1741"/>
                </a:lnTo>
                <a:lnTo>
                  <a:pt x="1081" y="1743"/>
                </a:lnTo>
                <a:lnTo>
                  <a:pt x="1081" y="1746"/>
                </a:lnTo>
                <a:lnTo>
                  <a:pt x="1079" y="1746"/>
                </a:lnTo>
                <a:lnTo>
                  <a:pt x="1081" y="1750"/>
                </a:lnTo>
                <a:lnTo>
                  <a:pt x="1081" y="1755"/>
                </a:lnTo>
                <a:lnTo>
                  <a:pt x="1074" y="1750"/>
                </a:lnTo>
                <a:lnTo>
                  <a:pt x="1076" y="1741"/>
                </a:lnTo>
                <a:lnTo>
                  <a:pt x="1076" y="1739"/>
                </a:lnTo>
                <a:lnTo>
                  <a:pt x="1076" y="1736"/>
                </a:lnTo>
                <a:lnTo>
                  <a:pt x="1081" y="1731"/>
                </a:lnTo>
                <a:lnTo>
                  <a:pt x="1086" y="1724"/>
                </a:lnTo>
                <a:lnTo>
                  <a:pt x="1084" y="1724"/>
                </a:lnTo>
                <a:lnTo>
                  <a:pt x="1081" y="1727"/>
                </a:lnTo>
                <a:lnTo>
                  <a:pt x="1076" y="1727"/>
                </a:lnTo>
                <a:lnTo>
                  <a:pt x="1074" y="1724"/>
                </a:lnTo>
                <a:lnTo>
                  <a:pt x="1074" y="1727"/>
                </a:lnTo>
                <a:lnTo>
                  <a:pt x="1076" y="1729"/>
                </a:lnTo>
                <a:lnTo>
                  <a:pt x="1072" y="1731"/>
                </a:lnTo>
                <a:lnTo>
                  <a:pt x="1072" y="1729"/>
                </a:lnTo>
                <a:lnTo>
                  <a:pt x="1072" y="1724"/>
                </a:lnTo>
                <a:lnTo>
                  <a:pt x="1069" y="1724"/>
                </a:lnTo>
                <a:lnTo>
                  <a:pt x="1072" y="1722"/>
                </a:lnTo>
                <a:lnTo>
                  <a:pt x="1072" y="1720"/>
                </a:lnTo>
                <a:lnTo>
                  <a:pt x="1069" y="1717"/>
                </a:lnTo>
                <a:lnTo>
                  <a:pt x="1069" y="1713"/>
                </a:lnTo>
                <a:lnTo>
                  <a:pt x="1069" y="1708"/>
                </a:lnTo>
                <a:lnTo>
                  <a:pt x="1069" y="1701"/>
                </a:lnTo>
                <a:lnTo>
                  <a:pt x="1074" y="1701"/>
                </a:lnTo>
                <a:lnTo>
                  <a:pt x="1076" y="1698"/>
                </a:lnTo>
                <a:lnTo>
                  <a:pt x="1079" y="1701"/>
                </a:lnTo>
                <a:lnTo>
                  <a:pt x="1081" y="1701"/>
                </a:lnTo>
                <a:lnTo>
                  <a:pt x="1084" y="1694"/>
                </a:lnTo>
                <a:lnTo>
                  <a:pt x="1084" y="1686"/>
                </a:lnTo>
                <a:lnTo>
                  <a:pt x="1079" y="1686"/>
                </a:lnTo>
                <a:lnTo>
                  <a:pt x="1076" y="1684"/>
                </a:lnTo>
                <a:lnTo>
                  <a:pt x="1072" y="1686"/>
                </a:lnTo>
                <a:lnTo>
                  <a:pt x="1069" y="1689"/>
                </a:lnTo>
                <a:lnTo>
                  <a:pt x="1067" y="1686"/>
                </a:lnTo>
                <a:lnTo>
                  <a:pt x="1072" y="1679"/>
                </a:lnTo>
                <a:lnTo>
                  <a:pt x="1076" y="1672"/>
                </a:lnTo>
                <a:lnTo>
                  <a:pt x="1074" y="1672"/>
                </a:lnTo>
                <a:lnTo>
                  <a:pt x="1076" y="1672"/>
                </a:lnTo>
                <a:lnTo>
                  <a:pt x="1079" y="1672"/>
                </a:lnTo>
                <a:lnTo>
                  <a:pt x="1081" y="1667"/>
                </a:lnTo>
                <a:lnTo>
                  <a:pt x="1084" y="1663"/>
                </a:lnTo>
                <a:lnTo>
                  <a:pt x="1081" y="1660"/>
                </a:lnTo>
                <a:lnTo>
                  <a:pt x="1081" y="1658"/>
                </a:lnTo>
                <a:lnTo>
                  <a:pt x="1088" y="1651"/>
                </a:lnTo>
                <a:lnTo>
                  <a:pt x="1091" y="1665"/>
                </a:lnTo>
                <a:lnTo>
                  <a:pt x="1088" y="1667"/>
                </a:lnTo>
                <a:lnTo>
                  <a:pt x="1086" y="1665"/>
                </a:lnTo>
                <a:lnTo>
                  <a:pt x="1086" y="1667"/>
                </a:lnTo>
                <a:lnTo>
                  <a:pt x="1088" y="1670"/>
                </a:lnTo>
                <a:lnTo>
                  <a:pt x="1091" y="1670"/>
                </a:lnTo>
                <a:lnTo>
                  <a:pt x="1093" y="1667"/>
                </a:lnTo>
                <a:lnTo>
                  <a:pt x="1093" y="1660"/>
                </a:lnTo>
                <a:lnTo>
                  <a:pt x="1095" y="1653"/>
                </a:lnTo>
                <a:lnTo>
                  <a:pt x="1098" y="1653"/>
                </a:lnTo>
                <a:lnTo>
                  <a:pt x="1095" y="1651"/>
                </a:lnTo>
                <a:lnTo>
                  <a:pt x="1095" y="1649"/>
                </a:lnTo>
                <a:lnTo>
                  <a:pt x="1100" y="1637"/>
                </a:lnTo>
                <a:lnTo>
                  <a:pt x="1102" y="1627"/>
                </a:lnTo>
                <a:lnTo>
                  <a:pt x="1102" y="1625"/>
                </a:lnTo>
                <a:lnTo>
                  <a:pt x="1102" y="1620"/>
                </a:lnTo>
                <a:lnTo>
                  <a:pt x="1098" y="1620"/>
                </a:lnTo>
                <a:lnTo>
                  <a:pt x="1095" y="1620"/>
                </a:lnTo>
                <a:lnTo>
                  <a:pt x="1095" y="1630"/>
                </a:lnTo>
                <a:lnTo>
                  <a:pt x="1095" y="1639"/>
                </a:lnTo>
                <a:lnTo>
                  <a:pt x="1093" y="1639"/>
                </a:lnTo>
                <a:lnTo>
                  <a:pt x="1088" y="1641"/>
                </a:lnTo>
                <a:lnTo>
                  <a:pt x="1086" y="1641"/>
                </a:lnTo>
                <a:lnTo>
                  <a:pt x="1084" y="1637"/>
                </a:lnTo>
                <a:lnTo>
                  <a:pt x="1086" y="1622"/>
                </a:lnTo>
                <a:lnTo>
                  <a:pt x="1088" y="1622"/>
                </a:lnTo>
                <a:lnTo>
                  <a:pt x="1091" y="1620"/>
                </a:lnTo>
                <a:lnTo>
                  <a:pt x="1088" y="1615"/>
                </a:lnTo>
                <a:lnTo>
                  <a:pt x="1088" y="1611"/>
                </a:lnTo>
                <a:lnTo>
                  <a:pt x="1088" y="1608"/>
                </a:lnTo>
                <a:lnTo>
                  <a:pt x="1091" y="1599"/>
                </a:lnTo>
                <a:lnTo>
                  <a:pt x="1095" y="1589"/>
                </a:lnTo>
                <a:lnTo>
                  <a:pt x="1093" y="1580"/>
                </a:lnTo>
                <a:lnTo>
                  <a:pt x="1093" y="1573"/>
                </a:lnTo>
                <a:lnTo>
                  <a:pt x="1091" y="1568"/>
                </a:lnTo>
                <a:lnTo>
                  <a:pt x="1091" y="1566"/>
                </a:lnTo>
                <a:lnTo>
                  <a:pt x="1093" y="1561"/>
                </a:lnTo>
                <a:lnTo>
                  <a:pt x="1098" y="1554"/>
                </a:lnTo>
                <a:lnTo>
                  <a:pt x="1100" y="1547"/>
                </a:lnTo>
                <a:lnTo>
                  <a:pt x="1102" y="1542"/>
                </a:lnTo>
                <a:lnTo>
                  <a:pt x="1110" y="1528"/>
                </a:lnTo>
                <a:lnTo>
                  <a:pt x="1114" y="1516"/>
                </a:lnTo>
                <a:lnTo>
                  <a:pt x="1114" y="1495"/>
                </a:lnTo>
                <a:lnTo>
                  <a:pt x="1114" y="1476"/>
                </a:lnTo>
                <a:lnTo>
                  <a:pt x="1117" y="1471"/>
                </a:lnTo>
                <a:lnTo>
                  <a:pt x="1117" y="1464"/>
                </a:lnTo>
                <a:lnTo>
                  <a:pt x="1117" y="1459"/>
                </a:lnTo>
                <a:lnTo>
                  <a:pt x="1114" y="1457"/>
                </a:lnTo>
                <a:lnTo>
                  <a:pt x="1119" y="1447"/>
                </a:lnTo>
                <a:lnTo>
                  <a:pt x="1121" y="1440"/>
                </a:lnTo>
                <a:lnTo>
                  <a:pt x="1119" y="1440"/>
                </a:lnTo>
                <a:lnTo>
                  <a:pt x="1121" y="1438"/>
                </a:lnTo>
                <a:lnTo>
                  <a:pt x="1124" y="1435"/>
                </a:lnTo>
                <a:lnTo>
                  <a:pt x="1124" y="1423"/>
                </a:lnTo>
                <a:lnTo>
                  <a:pt x="1126" y="1412"/>
                </a:lnTo>
                <a:lnTo>
                  <a:pt x="1126" y="1409"/>
                </a:lnTo>
                <a:lnTo>
                  <a:pt x="1128" y="1407"/>
                </a:lnTo>
                <a:lnTo>
                  <a:pt x="1126" y="1402"/>
                </a:lnTo>
                <a:lnTo>
                  <a:pt x="1126" y="1400"/>
                </a:lnTo>
                <a:lnTo>
                  <a:pt x="1126" y="1390"/>
                </a:lnTo>
                <a:lnTo>
                  <a:pt x="1128" y="1378"/>
                </a:lnTo>
                <a:lnTo>
                  <a:pt x="1131" y="1350"/>
                </a:lnTo>
                <a:lnTo>
                  <a:pt x="1128" y="1317"/>
                </a:lnTo>
                <a:lnTo>
                  <a:pt x="1119" y="1310"/>
                </a:lnTo>
                <a:lnTo>
                  <a:pt x="1112" y="1303"/>
                </a:lnTo>
                <a:lnTo>
                  <a:pt x="1102" y="1298"/>
                </a:lnTo>
                <a:lnTo>
                  <a:pt x="1093" y="1291"/>
                </a:lnTo>
                <a:lnTo>
                  <a:pt x="1074" y="1279"/>
                </a:lnTo>
                <a:lnTo>
                  <a:pt x="1060" y="1262"/>
                </a:lnTo>
                <a:lnTo>
                  <a:pt x="1060" y="1258"/>
                </a:lnTo>
                <a:lnTo>
                  <a:pt x="1060" y="1253"/>
                </a:lnTo>
                <a:lnTo>
                  <a:pt x="1048" y="1229"/>
                </a:lnTo>
                <a:lnTo>
                  <a:pt x="1036" y="1201"/>
                </a:lnTo>
                <a:lnTo>
                  <a:pt x="1029" y="1189"/>
                </a:lnTo>
                <a:lnTo>
                  <a:pt x="1022" y="1177"/>
                </a:lnTo>
                <a:lnTo>
                  <a:pt x="1013" y="1165"/>
                </a:lnTo>
                <a:lnTo>
                  <a:pt x="1005" y="1158"/>
                </a:lnTo>
                <a:lnTo>
                  <a:pt x="1005" y="1156"/>
                </a:lnTo>
                <a:lnTo>
                  <a:pt x="1005" y="1151"/>
                </a:lnTo>
                <a:lnTo>
                  <a:pt x="1003" y="1144"/>
                </a:lnTo>
                <a:lnTo>
                  <a:pt x="1001" y="1137"/>
                </a:lnTo>
                <a:lnTo>
                  <a:pt x="1013" y="1125"/>
                </a:lnTo>
                <a:lnTo>
                  <a:pt x="1020" y="1113"/>
                </a:lnTo>
                <a:lnTo>
                  <a:pt x="1015" y="1113"/>
                </a:lnTo>
                <a:lnTo>
                  <a:pt x="1013" y="1113"/>
                </a:lnTo>
                <a:lnTo>
                  <a:pt x="1008" y="1113"/>
                </a:lnTo>
                <a:lnTo>
                  <a:pt x="1008" y="1108"/>
                </a:lnTo>
                <a:lnTo>
                  <a:pt x="1008" y="1101"/>
                </a:lnTo>
                <a:lnTo>
                  <a:pt x="1008" y="1097"/>
                </a:lnTo>
                <a:lnTo>
                  <a:pt x="1013" y="1087"/>
                </a:lnTo>
                <a:lnTo>
                  <a:pt x="1017" y="1070"/>
                </a:lnTo>
                <a:lnTo>
                  <a:pt x="1024" y="1066"/>
                </a:lnTo>
                <a:lnTo>
                  <a:pt x="1031" y="1063"/>
                </a:lnTo>
                <a:lnTo>
                  <a:pt x="1029" y="1061"/>
                </a:lnTo>
                <a:lnTo>
                  <a:pt x="1029" y="1059"/>
                </a:lnTo>
                <a:lnTo>
                  <a:pt x="1031" y="1054"/>
                </a:lnTo>
                <a:lnTo>
                  <a:pt x="1034" y="1052"/>
                </a:lnTo>
                <a:lnTo>
                  <a:pt x="1036" y="1047"/>
                </a:lnTo>
                <a:lnTo>
                  <a:pt x="1041" y="1047"/>
                </a:lnTo>
                <a:lnTo>
                  <a:pt x="1046" y="1040"/>
                </a:lnTo>
                <a:lnTo>
                  <a:pt x="1050" y="1030"/>
                </a:lnTo>
                <a:lnTo>
                  <a:pt x="1048" y="1028"/>
                </a:lnTo>
                <a:lnTo>
                  <a:pt x="1046" y="1028"/>
                </a:lnTo>
                <a:lnTo>
                  <a:pt x="1048" y="1023"/>
                </a:lnTo>
                <a:lnTo>
                  <a:pt x="1048" y="1018"/>
                </a:lnTo>
                <a:lnTo>
                  <a:pt x="1048" y="1009"/>
                </a:lnTo>
                <a:lnTo>
                  <a:pt x="1048" y="1002"/>
                </a:lnTo>
                <a:lnTo>
                  <a:pt x="1041" y="988"/>
                </a:lnTo>
                <a:lnTo>
                  <a:pt x="1036" y="976"/>
                </a:lnTo>
                <a:lnTo>
                  <a:pt x="1036" y="973"/>
                </a:lnTo>
                <a:lnTo>
                  <a:pt x="1036" y="971"/>
                </a:lnTo>
                <a:lnTo>
                  <a:pt x="1031" y="969"/>
                </a:lnTo>
                <a:lnTo>
                  <a:pt x="1027" y="966"/>
                </a:lnTo>
                <a:lnTo>
                  <a:pt x="1022" y="969"/>
                </a:lnTo>
                <a:lnTo>
                  <a:pt x="1015" y="973"/>
                </a:lnTo>
                <a:lnTo>
                  <a:pt x="1017" y="980"/>
                </a:lnTo>
                <a:lnTo>
                  <a:pt x="1017" y="983"/>
                </a:lnTo>
                <a:lnTo>
                  <a:pt x="1015" y="985"/>
                </a:lnTo>
                <a:lnTo>
                  <a:pt x="1010" y="988"/>
                </a:lnTo>
                <a:lnTo>
                  <a:pt x="1008" y="988"/>
                </a:lnTo>
                <a:lnTo>
                  <a:pt x="1005" y="988"/>
                </a:lnTo>
                <a:lnTo>
                  <a:pt x="1005" y="985"/>
                </a:lnTo>
                <a:lnTo>
                  <a:pt x="1005" y="983"/>
                </a:lnTo>
                <a:lnTo>
                  <a:pt x="998" y="978"/>
                </a:lnTo>
                <a:lnTo>
                  <a:pt x="994" y="973"/>
                </a:lnTo>
                <a:lnTo>
                  <a:pt x="989" y="973"/>
                </a:lnTo>
                <a:lnTo>
                  <a:pt x="984" y="976"/>
                </a:lnTo>
                <a:lnTo>
                  <a:pt x="977" y="971"/>
                </a:lnTo>
                <a:lnTo>
                  <a:pt x="975" y="964"/>
                </a:lnTo>
                <a:lnTo>
                  <a:pt x="970" y="959"/>
                </a:lnTo>
                <a:lnTo>
                  <a:pt x="963" y="957"/>
                </a:lnTo>
                <a:lnTo>
                  <a:pt x="956" y="954"/>
                </a:lnTo>
                <a:lnTo>
                  <a:pt x="951" y="952"/>
                </a:lnTo>
                <a:lnTo>
                  <a:pt x="951" y="945"/>
                </a:lnTo>
                <a:lnTo>
                  <a:pt x="951" y="938"/>
                </a:lnTo>
                <a:lnTo>
                  <a:pt x="939" y="926"/>
                </a:lnTo>
                <a:lnTo>
                  <a:pt x="930" y="916"/>
                </a:lnTo>
                <a:lnTo>
                  <a:pt x="932" y="914"/>
                </a:lnTo>
                <a:lnTo>
                  <a:pt x="932" y="912"/>
                </a:lnTo>
                <a:lnTo>
                  <a:pt x="918" y="909"/>
                </a:lnTo>
                <a:lnTo>
                  <a:pt x="904" y="907"/>
                </a:lnTo>
                <a:lnTo>
                  <a:pt x="892" y="902"/>
                </a:lnTo>
                <a:lnTo>
                  <a:pt x="873" y="890"/>
                </a:lnTo>
                <a:lnTo>
                  <a:pt x="861" y="879"/>
                </a:lnTo>
                <a:lnTo>
                  <a:pt x="845" y="871"/>
                </a:lnTo>
                <a:lnTo>
                  <a:pt x="837" y="874"/>
                </a:lnTo>
                <a:lnTo>
                  <a:pt x="828" y="879"/>
                </a:lnTo>
                <a:lnTo>
                  <a:pt x="807" y="871"/>
                </a:lnTo>
                <a:lnTo>
                  <a:pt x="790" y="864"/>
                </a:lnTo>
                <a:lnTo>
                  <a:pt x="781" y="860"/>
                </a:lnTo>
                <a:lnTo>
                  <a:pt x="771" y="855"/>
                </a:lnTo>
                <a:lnTo>
                  <a:pt x="759" y="850"/>
                </a:lnTo>
                <a:lnTo>
                  <a:pt x="750" y="845"/>
                </a:lnTo>
                <a:lnTo>
                  <a:pt x="743" y="841"/>
                </a:lnTo>
                <a:lnTo>
                  <a:pt x="733" y="834"/>
                </a:lnTo>
                <a:lnTo>
                  <a:pt x="726" y="829"/>
                </a:lnTo>
                <a:lnTo>
                  <a:pt x="721" y="819"/>
                </a:lnTo>
                <a:lnTo>
                  <a:pt x="724" y="810"/>
                </a:lnTo>
                <a:lnTo>
                  <a:pt x="724" y="805"/>
                </a:lnTo>
                <a:lnTo>
                  <a:pt x="724" y="803"/>
                </a:lnTo>
                <a:lnTo>
                  <a:pt x="721" y="800"/>
                </a:lnTo>
                <a:lnTo>
                  <a:pt x="714" y="784"/>
                </a:lnTo>
                <a:lnTo>
                  <a:pt x="703" y="770"/>
                </a:lnTo>
                <a:lnTo>
                  <a:pt x="695" y="762"/>
                </a:lnTo>
                <a:lnTo>
                  <a:pt x="688" y="758"/>
                </a:lnTo>
                <a:lnTo>
                  <a:pt x="681" y="751"/>
                </a:lnTo>
                <a:lnTo>
                  <a:pt x="677" y="746"/>
                </a:lnTo>
                <a:lnTo>
                  <a:pt x="677" y="741"/>
                </a:lnTo>
                <a:lnTo>
                  <a:pt x="679" y="739"/>
                </a:lnTo>
                <a:lnTo>
                  <a:pt x="667" y="732"/>
                </a:lnTo>
                <a:lnTo>
                  <a:pt x="662" y="720"/>
                </a:lnTo>
                <a:lnTo>
                  <a:pt x="653" y="715"/>
                </a:lnTo>
                <a:lnTo>
                  <a:pt x="646" y="706"/>
                </a:lnTo>
                <a:lnTo>
                  <a:pt x="643" y="708"/>
                </a:lnTo>
                <a:lnTo>
                  <a:pt x="641" y="710"/>
                </a:lnTo>
                <a:lnTo>
                  <a:pt x="641" y="706"/>
                </a:lnTo>
                <a:lnTo>
                  <a:pt x="641" y="703"/>
                </a:lnTo>
                <a:lnTo>
                  <a:pt x="643" y="703"/>
                </a:lnTo>
                <a:lnTo>
                  <a:pt x="636" y="691"/>
                </a:lnTo>
                <a:lnTo>
                  <a:pt x="632" y="677"/>
                </a:lnTo>
                <a:lnTo>
                  <a:pt x="622" y="672"/>
                </a:lnTo>
                <a:lnTo>
                  <a:pt x="615" y="675"/>
                </a:lnTo>
                <a:lnTo>
                  <a:pt x="615" y="680"/>
                </a:lnTo>
                <a:lnTo>
                  <a:pt x="617" y="682"/>
                </a:lnTo>
                <a:lnTo>
                  <a:pt x="617" y="684"/>
                </a:lnTo>
                <a:lnTo>
                  <a:pt x="617" y="689"/>
                </a:lnTo>
                <a:lnTo>
                  <a:pt x="622" y="696"/>
                </a:lnTo>
                <a:lnTo>
                  <a:pt x="632" y="699"/>
                </a:lnTo>
                <a:lnTo>
                  <a:pt x="632" y="701"/>
                </a:lnTo>
                <a:lnTo>
                  <a:pt x="634" y="706"/>
                </a:lnTo>
                <a:lnTo>
                  <a:pt x="632" y="706"/>
                </a:lnTo>
                <a:lnTo>
                  <a:pt x="639" y="717"/>
                </a:lnTo>
                <a:lnTo>
                  <a:pt x="648" y="729"/>
                </a:lnTo>
                <a:lnTo>
                  <a:pt x="653" y="736"/>
                </a:lnTo>
                <a:lnTo>
                  <a:pt x="655" y="744"/>
                </a:lnTo>
                <a:lnTo>
                  <a:pt x="658" y="751"/>
                </a:lnTo>
                <a:lnTo>
                  <a:pt x="662" y="758"/>
                </a:lnTo>
                <a:lnTo>
                  <a:pt x="662" y="760"/>
                </a:lnTo>
                <a:lnTo>
                  <a:pt x="662" y="765"/>
                </a:lnTo>
                <a:lnTo>
                  <a:pt x="665" y="765"/>
                </a:lnTo>
                <a:lnTo>
                  <a:pt x="665" y="767"/>
                </a:lnTo>
                <a:lnTo>
                  <a:pt x="667" y="767"/>
                </a:lnTo>
                <a:lnTo>
                  <a:pt x="672" y="767"/>
                </a:lnTo>
                <a:lnTo>
                  <a:pt x="674" y="772"/>
                </a:lnTo>
                <a:lnTo>
                  <a:pt x="679" y="779"/>
                </a:lnTo>
                <a:lnTo>
                  <a:pt x="677" y="784"/>
                </a:lnTo>
                <a:lnTo>
                  <a:pt x="669" y="784"/>
                </a:lnTo>
                <a:lnTo>
                  <a:pt x="667" y="781"/>
                </a:lnTo>
                <a:lnTo>
                  <a:pt x="662" y="774"/>
                </a:lnTo>
                <a:lnTo>
                  <a:pt x="660" y="772"/>
                </a:lnTo>
                <a:lnTo>
                  <a:pt x="655" y="767"/>
                </a:lnTo>
                <a:lnTo>
                  <a:pt x="643" y="762"/>
                </a:lnTo>
                <a:lnTo>
                  <a:pt x="643" y="751"/>
                </a:lnTo>
                <a:lnTo>
                  <a:pt x="641" y="741"/>
                </a:lnTo>
                <a:lnTo>
                  <a:pt x="634" y="734"/>
                </a:lnTo>
                <a:lnTo>
                  <a:pt x="620" y="729"/>
                </a:lnTo>
                <a:lnTo>
                  <a:pt x="613" y="725"/>
                </a:lnTo>
                <a:lnTo>
                  <a:pt x="617" y="720"/>
                </a:lnTo>
                <a:lnTo>
                  <a:pt x="620" y="715"/>
                </a:lnTo>
                <a:lnTo>
                  <a:pt x="620" y="713"/>
                </a:lnTo>
                <a:lnTo>
                  <a:pt x="615" y="703"/>
                </a:lnTo>
                <a:lnTo>
                  <a:pt x="606" y="699"/>
                </a:lnTo>
                <a:lnTo>
                  <a:pt x="601" y="689"/>
                </a:lnTo>
                <a:lnTo>
                  <a:pt x="594" y="677"/>
                </a:lnTo>
                <a:lnTo>
                  <a:pt x="589" y="668"/>
                </a:lnTo>
                <a:lnTo>
                  <a:pt x="584" y="656"/>
                </a:lnTo>
                <a:lnTo>
                  <a:pt x="577" y="646"/>
                </a:lnTo>
                <a:lnTo>
                  <a:pt x="570" y="642"/>
                </a:lnTo>
                <a:lnTo>
                  <a:pt x="568" y="642"/>
                </a:lnTo>
                <a:lnTo>
                  <a:pt x="563" y="642"/>
                </a:lnTo>
                <a:lnTo>
                  <a:pt x="561" y="639"/>
                </a:lnTo>
                <a:lnTo>
                  <a:pt x="561" y="637"/>
                </a:lnTo>
                <a:lnTo>
                  <a:pt x="546" y="635"/>
                </a:lnTo>
                <a:lnTo>
                  <a:pt x="544" y="625"/>
                </a:lnTo>
                <a:lnTo>
                  <a:pt x="539" y="618"/>
                </a:lnTo>
                <a:lnTo>
                  <a:pt x="532" y="613"/>
                </a:lnTo>
                <a:lnTo>
                  <a:pt x="532" y="608"/>
                </a:lnTo>
                <a:lnTo>
                  <a:pt x="532" y="604"/>
                </a:lnTo>
                <a:lnTo>
                  <a:pt x="527" y="601"/>
                </a:lnTo>
                <a:lnTo>
                  <a:pt x="525" y="599"/>
                </a:lnTo>
                <a:lnTo>
                  <a:pt x="525" y="594"/>
                </a:lnTo>
                <a:lnTo>
                  <a:pt x="525" y="592"/>
                </a:lnTo>
                <a:lnTo>
                  <a:pt x="516" y="582"/>
                </a:lnTo>
                <a:lnTo>
                  <a:pt x="509" y="566"/>
                </a:lnTo>
                <a:lnTo>
                  <a:pt x="506" y="563"/>
                </a:lnTo>
                <a:lnTo>
                  <a:pt x="504" y="556"/>
                </a:lnTo>
                <a:lnTo>
                  <a:pt x="504" y="552"/>
                </a:lnTo>
                <a:lnTo>
                  <a:pt x="506" y="549"/>
                </a:lnTo>
                <a:lnTo>
                  <a:pt x="504" y="537"/>
                </a:lnTo>
                <a:lnTo>
                  <a:pt x="501" y="530"/>
                </a:lnTo>
                <a:lnTo>
                  <a:pt x="501" y="528"/>
                </a:lnTo>
                <a:lnTo>
                  <a:pt x="501" y="526"/>
                </a:lnTo>
                <a:lnTo>
                  <a:pt x="504" y="509"/>
                </a:lnTo>
                <a:lnTo>
                  <a:pt x="509" y="488"/>
                </a:lnTo>
                <a:lnTo>
                  <a:pt x="506" y="471"/>
                </a:lnTo>
                <a:lnTo>
                  <a:pt x="499" y="462"/>
                </a:lnTo>
                <a:lnTo>
                  <a:pt x="499" y="459"/>
                </a:lnTo>
                <a:lnTo>
                  <a:pt x="499" y="457"/>
                </a:lnTo>
                <a:lnTo>
                  <a:pt x="499" y="454"/>
                </a:lnTo>
                <a:lnTo>
                  <a:pt x="499" y="452"/>
                </a:lnTo>
                <a:lnTo>
                  <a:pt x="497" y="452"/>
                </a:lnTo>
                <a:lnTo>
                  <a:pt x="494" y="450"/>
                </a:lnTo>
                <a:lnTo>
                  <a:pt x="487" y="445"/>
                </a:lnTo>
                <a:lnTo>
                  <a:pt x="478" y="443"/>
                </a:lnTo>
                <a:lnTo>
                  <a:pt x="478" y="440"/>
                </a:lnTo>
                <a:lnTo>
                  <a:pt x="478" y="438"/>
                </a:lnTo>
                <a:lnTo>
                  <a:pt x="473" y="438"/>
                </a:lnTo>
                <a:lnTo>
                  <a:pt x="471" y="438"/>
                </a:lnTo>
                <a:lnTo>
                  <a:pt x="466" y="436"/>
                </a:lnTo>
                <a:lnTo>
                  <a:pt x="464" y="431"/>
                </a:lnTo>
                <a:lnTo>
                  <a:pt x="459" y="428"/>
                </a:lnTo>
                <a:lnTo>
                  <a:pt x="456" y="424"/>
                </a:lnTo>
                <a:lnTo>
                  <a:pt x="459" y="424"/>
                </a:lnTo>
                <a:lnTo>
                  <a:pt x="461" y="424"/>
                </a:lnTo>
                <a:lnTo>
                  <a:pt x="471" y="424"/>
                </a:lnTo>
                <a:lnTo>
                  <a:pt x="480" y="426"/>
                </a:lnTo>
                <a:lnTo>
                  <a:pt x="475" y="421"/>
                </a:lnTo>
                <a:lnTo>
                  <a:pt x="466" y="421"/>
                </a:lnTo>
                <a:lnTo>
                  <a:pt x="466" y="417"/>
                </a:lnTo>
                <a:lnTo>
                  <a:pt x="466" y="414"/>
                </a:lnTo>
                <a:lnTo>
                  <a:pt x="464" y="414"/>
                </a:lnTo>
                <a:lnTo>
                  <a:pt x="464" y="412"/>
                </a:lnTo>
                <a:lnTo>
                  <a:pt x="464" y="409"/>
                </a:lnTo>
                <a:lnTo>
                  <a:pt x="459" y="409"/>
                </a:lnTo>
                <a:lnTo>
                  <a:pt x="456" y="409"/>
                </a:lnTo>
                <a:lnTo>
                  <a:pt x="459" y="402"/>
                </a:lnTo>
                <a:lnTo>
                  <a:pt x="459" y="398"/>
                </a:lnTo>
                <a:lnTo>
                  <a:pt x="456" y="398"/>
                </a:lnTo>
                <a:lnTo>
                  <a:pt x="454" y="402"/>
                </a:lnTo>
                <a:lnTo>
                  <a:pt x="454" y="405"/>
                </a:lnTo>
                <a:lnTo>
                  <a:pt x="452" y="405"/>
                </a:lnTo>
                <a:lnTo>
                  <a:pt x="452" y="402"/>
                </a:lnTo>
                <a:lnTo>
                  <a:pt x="449" y="400"/>
                </a:lnTo>
                <a:lnTo>
                  <a:pt x="447" y="395"/>
                </a:lnTo>
                <a:lnTo>
                  <a:pt x="447" y="393"/>
                </a:lnTo>
                <a:lnTo>
                  <a:pt x="449" y="391"/>
                </a:lnTo>
                <a:lnTo>
                  <a:pt x="447" y="391"/>
                </a:lnTo>
                <a:lnTo>
                  <a:pt x="442" y="393"/>
                </a:lnTo>
                <a:lnTo>
                  <a:pt x="438" y="391"/>
                </a:lnTo>
                <a:lnTo>
                  <a:pt x="435" y="386"/>
                </a:lnTo>
                <a:lnTo>
                  <a:pt x="435" y="381"/>
                </a:lnTo>
                <a:lnTo>
                  <a:pt x="435" y="379"/>
                </a:lnTo>
                <a:lnTo>
                  <a:pt x="433" y="379"/>
                </a:lnTo>
                <a:lnTo>
                  <a:pt x="433" y="376"/>
                </a:lnTo>
                <a:lnTo>
                  <a:pt x="433" y="372"/>
                </a:lnTo>
                <a:lnTo>
                  <a:pt x="430" y="374"/>
                </a:lnTo>
                <a:lnTo>
                  <a:pt x="428" y="374"/>
                </a:lnTo>
                <a:lnTo>
                  <a:pt x="428" y="372"/>
                </a:lnTo>
                <a:lnTo>
                  <a:pt x="426" y="367"/>
                </a:lnTo>
                <a:lnTo>
                  <a:pt x="421" y="367"/>
                </a:lnTo>
                <a:lnTo>
                  <a:pt x="416" y="367"/>
                </a:lnTo>
                <a:lnTo>
                  <a:pt x="416" y="364"/>
                </a:lnTo>
                <a:lnTo>
                  <a:pt x="416" y="362"/>
                </a:lnTo>
                <a:lnTo>
                  <a:pt x="414" y="362"/>
                </a:lnTo>
                <a:lnTo>
                  <a:pt x="414" y="360"/>
                </a:lnTo>
                <a:lnTo>
                  <a:pt x="414" y="357"/>
                </a:lnTo>
                <a:lnTo>
                  <a:pt x="411" y="357"/>
                </a:lnTo>
                <a:lnTo>
                  <a:pt x="414" y="364"/>
                </a:lnTo>
                <a:lnTo>
                  <a:pt x="416" y="369"/>
                </a:lnTo>
                <a:lnTo>
                  <a:pt x="414" y="372"/>
                </a:lnTo>
                <a:lnTo>
                  <a:pt x="411" y="374"/>
                </a:lnTo>
                <a:lnTo>
                  <a:pt x="404" y="369"/>
                </a:lnTo>
                <a:lnTo>
                  <a:pt x="402" y="362"/>
                </a:lnTo>
                <a:lnTo>
                  <a:pt x="400" y="362"/>
                </a:lnTo>
                <a:lnTo>
                  <a:pt x="397" y="362"/>
                </a:lnTo>
                <a:lnTo>
                  <a:pt x="395" y="357"/>
                </a:lnTo>
                <a:lnTo>
                  <a:pt x="395" y="353"/>
                </a:lnTo>
                <a:lnTo>
                  <a:pt x="397" y="353"/>
                </a:lnTo>
                <a:lnTo>
                  <a:pt x="397" y="350"/>
                </a:lnTo>
                <a:lnTo>
                  <a:pt x="395" y="348"/>
                </a:lnTo>
                <a:lnTo>
                  <a:pt x="393" y="353"/>
                </a:lnTo>
                <a:lnTo>
                  <a:pt x="393" y="355"/>
                </a:lnTo>
                <a:lnTo>
                  <a:pt x="390" y="355"/>
                </a:lnTo>
                <a:lnTo>
                  <a:pt x="388" y="350"/>
                </a:lnTo>
                <a:lnTo>
                  <a:pt x="385" y="345"/>
                </a:lnTo>
                <a:lnTo>
                  <a:pt x="395" y="343"/>
                </a:lnTo>
                <a:lnTo>
                  <a:pt x="397" y="334"/>
                </a:lnTo>
                <a:lnTo>
                  <a:pt x="395" y="334"/>
                </a:lnTo>
                <a:lnTo>
                  <a:pt x="393" y="334"/>
                </a:lnTo>
                <a:lnTo>
                  <a:pt x="393" y="336"/>
                </a:lnTo>
                <a:lnTo>
                  <a:pt x="390" y="341"/>
                </a:lnTo>
                <a:lnTo>
                  <a:pt x="385" y="343"/>
                </a:lnTo>
                <a:lnTo>
                  <a:pt x="383" y="338"/>
                </a:lnTo>
                <a:lnTo>
                  <a:pt x="381" y="331"/>
                </a:lnTo>
                <a:lnTo>
                  <a:pt x="381" y="334"/>
                </a:lnTo>
                <a:lnTo>
                  <a:pt x="378" y="338"/>
                </a:lnTo>
                <a:lnTo>
                  <a:pt x="383" y="341"/>
                </a:lnTo>
                <a:lnTo>
                  <a:pt x="385" y="348"/>
                </a:lnTo>
                <a:lnTo>
                  <a:pt x="385" y="350"/>
                </a:lnTo>
                <a:lnTo>
                  <a:pt x="385" y="353"/>
                </a:lnTo>
                <a:lnTo>
                  <a:pt x="378" y="350"/>
                </a:lnTo>
                <a:lnTo>
                  <a:pt x="376" y="343"/>
                </a:lnTo>
                <a:lnTo>
                  <a:pt x="374" y="343"/>
                </a:lnTo>
                <a:lnTo>
                  <a:pt x="371" y="343"/>
                </a:lnTo>
                <a:lnTo>
                  <a:pt x="367" y="336"/>
                </a:lnTo>
                <a:lnTo>
                  <a:pt x="362" y="327"/>
                </a:lnTo>
                <a:lnTo>
                  <a:pt x="362" y="329"/>
                </a:lnTo>
                <a:lnTo>
                  <a:pt x="343" y="319"/>
                </a:lnTo>
                <a:lnTo>
                  <a:pt x="326" y="312"/>
                </a:lnTo>
                <a:lnTo>
                  <a:pt x="324" y="310"/>
                </a:lnTo>
                <a:lnTo>
                  <a:pt x="324" y="308"/>
                </a:lnTo>
                <a:lnTo>
                  <a:pt x="317" y="308"/>
                </a:lnTo>
                <a:lnTo>
                  <a:pt x="307" y="308"/>
                </a:lnTo>
                <a:lnTo>
                  <a:pt x="307" y="305"/>
                </a:lnTo>
                <a:lnTo>
                  <a:pt x="293" y="305"/>
                </a:lnTo>
                <a:lnTo>
                  <a:pt x="279" y="305"/>
                </a:lnTo>
                <a:lnTo>
                  <a:pt x="272" y="305"/>
                </a:lnTo>
                <a:lnTo>
                  <a:pt x="265" y="300"/>
                </a:lnTo>
                <a:lnTo>
                  <a:pt x="262" y="300"/>
                </a:lnTo>
                <a:lnTo>
                  <a:pt x="258" y="300"/>
                </a:lnTo>
                <a:lnTo>
                  <a:pt x="255" y="300"/>
                </a:lnTo>
                <a:lnTo>
                  <a:pt x="253" y="296"/>
                </a:lnTo>
                <a:lnTo>
                  <a:pt x="251" y="296"/>
                </a:lnTo>
                <a:lnTo>
                  <a:pt x="246" y="296"/>
                </a:lnTo>
                <a:lnTo>
                  <a:pt x="243" y="293"/>
                </a:lnTo>
                <a:lnTo>
                  <a:pt x="234" y="293"/>
                </a:lnTo>
                <a:lnTo>
                  <a:pt x="225" y="293"/>
                </a:lnTo>
                <a:lnTo>
                  <a:pt x="225" y="296"/>
                </a:lnTo>
                <a:lnTo>
                  <a:pt x="227" y="296"/>
                </a:lnTo>
                <a:lnTo>
                  <a:pt x="229" y="296"/>
                </a:lnTo>
                <a:lnTo>
                  <a:pt x="227" y="300"/>
                </a:lnTo>
                <a:lnTo>
                  <a:pt x="225" y="305"/>
                </a:lnTo>
                <a:lnTo>
                  <a:pt x="220" y="305"/>
                </a:lnTo>
                <a:lnTo>
                  <a:pt x="215" y="305"/>
                </a:lnTo>
                <a:lnTo>
                  <a:pt x="203" y="312"/>
                </a:lnTo>
                <a:lnTo>
                  <a:pt x="191" y="315"/>
                </a:lnTo>
                <a:lnTo>
                  <a:pt x="187" y="315"/>
                </a:lnTo>
                <a:lnTo>
                  <a:pt x="184" y="315"/>
                </a:lnTo>
                <a:lnTo>
                  <a:pt x="184" y="312"/>
                </a:lnTo>
                <a:lnTo>
                  <a:pt x="187" y="310"/>
                </a:lnTo>
                <a:lnTo>
                  <a:pt x="184" y="310"/>
                </a:lnTo>
                <a:lnTo>
                  <a:pt x="191" y="296"/>
                </a:lnTo>
                <a:lnTo>
                  <a:pt x="206" y="291"/>
                </a:lnTo>
                <a:lnTo>
                  <a:pt x="206" y="289"/>
                </a:lnTo>
                <a:lnTo>
                  <a:pt x="182" y="298"/>
                </a:lnTo>
                <a:lnTo>
                  <a:pt x="161" y="312"/>
                </a:lnTo>
                <a:lnTo>
                  <a:pt x="161" y="315"/>
                </a:lnTo>
                <a:lnTo>
                  <a:pt x="163" y="317"/>
                </a:lnTo>
                <a:lnTo>
                  <a:pt x="168" y="317"/>
                </a:lnTo>
                <a:lnTo>
                  <a:pt x="156" y="329"/>
                </a:lnTo>
                <a:lnTo>
                  <a:pt x="139" y="336"/>
                </a:lnTo>
                <a:lnTo>
                  <a:pt x="125" y="345"/>
                </a:lnTo>
                <a:lnTo>
                  <a:pt x="109" y="353"/>
                </a:lnTo>
                <a:lnTo>
                  <a:pt x="102" y="357"/>
                </a:lnTo>
                <a:lnTo>
                  <a:pt x="90" y="360"/>
                </a:lnTo>
                <a:lnTo>
                  <a:pt x="83" y="364"/>
                </a:lnTo>
                <a:lnTo>
                  <a:pt x="71" y="364"/>
                </a:lnTo>
                <a:lnTo>
                  <a:pt x="66" y="367"/>
                </a:lnTo>
                <a:lnTo>
                  <a:pt x="61" y="369"/>
                </a:lnTo>
                <a:lnTo>
                  <a:pt x="61" y="367"/>
                </a:lnTo>
                <a:lnTo>
                  <a:pt x="57" y="372"/>
                </a:lnTo>
                <a:lnTo>
                  <a:pt x="49" y="374"/>
                </a:lnTo>
                <a:lnTo>
                  <a:pt x="42" y="376"/>
                </a:lnTo>
                <a:lnTo>
                  <a:pt x="35" y="379"/>
                </a:lnTo>
                <a:lnTo>
                  <a:pt x="40" y="369"/>
                </a:lnTo>
                <a:lnTo>
                  <a:pt x="52" y="369"/>
                </a:lnTo>
                <a:lnTo>
                  <a:pt x="64" y="360"/>
                </a:lnTo>
                <a:lnTo>
                  <a:pt x="80" y="355"/>
                </a:lnTo>
                <a:lnTo>
                  <a:pt x="83" y="355"/>
                </a:lnTo>
                <a:lnTo>
                  <a:pt x="90" y="348"/>
                </a:lnTo>
                <a:lnTo>
                  <a:pt x="99" y="345"/>
                </a:lnTo>
                <a:lnTo>
                  <a:pt x="109" y="341"/>
                </a:lnTo>
                <a:lnTo>
                  <a:pt x="116" y="336"/>
                </a:lnTo>
                <a:lnTo>
                  <a:pt x="118" y="329"/>
                </a:lnTo>
                <a:lnTo>
                  <a:pt x="120" y="322"/>
                </a:lnTo>
                <a:lnTo>
                  <a:pt x="116" y="322"/>
                </a:lnTo>
                <a:lnTo>
                  <a:pt x="113" y="322"/>
                </a:lnTo>
                <a:lnTo>
                  <a:pt x="111" y="322"/>
                </a:lnTo>
                <a:lnTo>
                  <a:pt x="109" y="322"/>
                </a:lnTo>
                <a:lnTo>
                  <a:pt x="109" y="319"/>
                </a:lnTo>
                <a:lnTo>
                  <a:pt x="104" y="322"/>
                </a:lnTo>
                <a:lnTo>
                  <a:pt x="102" y="327"/>
                </a:lnTo>
                <a:lnTo>
                  <a:pt x="99" y="324"/>
                </a:lnTo>
                <a:lnTo>
                  <a:pt x="97" y="322"/>
                </a:lnTo>
                <a:lnTo>
                  <a:pt x="90" y="319"/>
                </a:lnTo>
                <a:lnTo>
                  <a:pt x="85" y="319"/>
                </a:lnTo>
                <a:lnTo>
                  <a:pt x="80" y="322"/>
                </a:lnTo>
                <a:lnTo>
                  <a:pt x="75" y="322"/>
                </a:lnTo>
                <a:lnTo>
                  <a:pt x="71" y="322"/>
                </a:lnTo>
                <a:lnTo>
                  <a:pt x="66" y="322"/>
                </a:lnTo>
                <a:lnTo>
                  <a:pt x="68" y="319"/>
                </a:lnTo>
                <a:lnTo>
                  <a:pt x="71" y="317"/>
                </a:lnTo>
                <a:lnTo>
                  <a:pt x="68" y="317"/>
                </a:lnTo>
                <a:lnTo>
                  <a:pt x="66" y="317"/>
                </a:lnTo>
                <a:lnTo>
                  <a:pt x="66" y="315"/>
                </a:lnTo>
                <a:lnTo>
                  <a:pt x="66" y="312"/>
                </a:lnTo>
                <a:lnTo>
                  <a:pt x="64" y="305"/>
                </a:lnTo>
                <a:lnTo>
                  <a:pt x="61" y="303"/>
                </a:lnTo>
                <a:lnTo>
                  <a:pt x="54" y="308"/>
                </a:lnTo>
                <a:lnTo>
                  <a:pt x="42" y="308"/>
                </a:lnTo>
                <a:lnTo>
                  <a:pt x="38" y="303"/>
                </a:lnTo>
                <a:lnTo>
                  <a:pt x="28" y="298"/>
                </a:lnTo>
                <a:lnTo>
                  <a:pt x="26" y="291"/>
                </a:lnTo>
                <a:lnTo>
                  <a:pt x="21" y="284"/>
                </a:lnTo>
                <a:lnTo>
                  <a:pt x="23" y="274"/>
                </a:lnTo>
                <a:lnTo>
                  <a:pt x="35" y="270"/>
                </a:lnTo>
                <a:lnTo>
                  <a:pt x="35" y="265"/>
                </a:lnTo>
                <a:lnTo>
                  <a:pt x="40" y="263"/>
                </a:lnTo>
                <a:lnTo>
                  <a:pt x="52" y="263"/>
                </a:lnTo>
                <a:lnTo>
                  <a:pt x="64" y="258"/>
                </a:lnTo>
                <a:lnTo>
                  <a:pt x="68" y="258"/>
                </a:lnTo>
                <a:lnTo>
                  <a:pt x="71" y="260"/>
                </a:lnTo>
                <a:lnTo>
                  <a:pt x="78" y="258"/>
                </a:lnTo>
                <a:lnTo>
                  <a:pt x="78" y="251"/>
                </a:lnTo>
                <a:lnTo>
                  <a:pt x="75" y="251"/>
                </a:lnTo>
                <a:lnTo>
                  <a:pt x="75" y="246"/>
                </a:lnTo>
                <a:lnTo>
                  <a:pt x="78" y="244"/>
                </a:lnTo>
                <a:lnTo>
                  <a:pt x="61" y="246"/>
                </a:lnTo>
                <a:lnTo>
                  <a:pt x="47" y="248"/>
                </a:lnTo>
                <a:lnTo>
                  <a:pt x="33" y="248"/>
                </a:lnTo>
                <a:lnTo>
                  <a:pt x="16" y="246"/>
                </a:lnTo>
                <a:lnTo>
                  <a:pt x="12" y="241"/>
                </a:lnTo>
                <a:lnTo>
                  <a:pt x="9" y="237"/>
                </a:lnTo>
                <a:lnTo>
                  <a:pt x="4" y="237"/>
                </a:lnTo>
                <a:lnTo>
                  <a:pt x="0" y="234"/>
                </a:lnTo>
                <a:lnTo>
                  <a:pt x="7" y="227"/>
                </a:lnTo>
                <a:lnTo>
                  <a:pt x="21" y="225"/>
                </a:lnTo>
                <a:lnTo>
                  <a:pt x="23" y="222"/>
                </a:lnTo>
                <a:lnTo>
                  <a:pt x="26" y="220"/>
                </a:lnTo>
                <a:lnTo>
                  <a:pt x="33" y="220"/>
                </a:lnTo>
                <a:lnTo>
                  <a:pt x="42" y="218"/>
                </a:lnTo>
                <a:lnTo>
                  <a:pt x="45" y="218"/>
                </a:lnTo>
                <a:lnTo>
                  <a:pt x="47" y="218"/>
                </a:lnTo>
                <a:lnTo>
                  <a:pt x="47" y="222"/>
                </a:lnTo>
                <a:lnTo>
                  <a:pt x="45" y="225"/>
                </a:lnTo>
                <a:lnTo>
                  <a:pt x="57" y="225"/>
                </a:lnTo>
                <a:lnTo>
                  <a:pt x="68" y="225"/>
                </a:lnTo>
                <a:lnTo>
                  <a:pt x="64" y="220"/>
                </a:lnTo>
                <a:lnTo>
                  <a:pt x="59" y="215"/>
                </a:lnTo>
                <a:lnTo>
                  <a:pt x="54" y="215"/>
                </a:lnTo>
                <a:lnTo>
                  <a:pt x="49" y="215"/>
                </a:lnTo>
                <a:lnTo>
                  <a:pt x="45" y="210"/>
                </a:lnTo>
                <a:lnTo>
                  <a:pt x="33" y="203"/>
                </a:lnTo>
                <a:lnTo>
                  <a:pt x="23" y="201"/>
                </a:lnTo>
                <a:lnTo>
                  <a:pt x="12" y="199"/>
                </a:lnTo>
                <a:lnTo>
                  <a:pt x="12" y="196"/>
                </a:lnTo>
                <a:lnTo>
                  <a:pt x="16" y="191"/>
                </a:lnTo>
                <a:lnTo>
                  <a:pt x="26" y="189"/>
                </a:lnTo>
                <a:lnTo>
                  <a:pt x="35" y="189"/>
                </a:lnTo>
                <a:lnTo>
                  <a:pt x="42" y="187"/>
                </a:lnTo>
                <a:lnTo>
                  <a:pt x="57" y="177"/>
                </a:lnTo>
                <a:lnTo>
                  <a:pt x="66" y="170"/>
                </a:lnTo>
                <a:lnTo>
                  <a:pt x="75" y="170"/>
                </a:lnTo>
                <a:lnTo>
                  <a:pt x="83" y="168"/>
                </a:lnTo>
                <a:lnTo>
                  <a:pt x="90" y="165"/>
                </a:lnTo>
                <a:lnTo>
                  <a:pt x="97" y="163"/>
                </a:lnTo>
                <a:lnTo>
                  <a:pt x="106" y="163"/>
                </a:lnTo>
                <a:lnTo>
                  <a:pt x="116" y="163"/>
                </a:lnTo>
                <a:lnTo>
                  <a:pt x="123" y="158"/>
                </a:lnTo>
                <a:lnTo>
                  <a:pt x="128" y="156"/>
                </a:lnTo>
                <a:lnTo>
                  <a:pt x="132" y="158"/>
                </a:lnTo>
                <a:lnTo>
                  <a:pt x="139" y="158"/>
                </a:lnTo>
                <a:lnTo>
                  <a:pt x="139" y="161"/>
                </a:lnTo>
                <a:lnTo>
                  <a:pt x="137" y="163"/>
                </a:lnTo>
                <a:lnTo>
                  <a:pt x="142" y="161"/>
                </a:lnTo>
                <a:lnTo>
                  <a:pt x="146" y="161"/>
                </a:lnTo>
                <a:lnTo>
                  <a:pt x="156" y="161"/>
                </a:lnTo>
                <a:lnTo>
                  <a:pt x="165" y="163"/>
                </a:lnTo>
                <a:lnTo>
                  <a:pt x="170" y="163"/>
                </a:lnTo>
                <a:lnTo>
                  <a:pt x="177" y="163"/>
                </a:lnTo>
                <a:lnTo>
                  <a:pt x="180" y="163"/>
                </a:lnTo>
                <a:lnTo>
                  <a:pt x="182" y="165"/>
                </a:lnTo>
                <a:lnTo>
                  <a:pt x="227" y="170"/>
                </a:lnTo>
                <a:lnTo>
                  <a:pt x="274" y="175"/>
                </a:lnTo>
                <a:lnTo>
                  <a:pt x="284" y="173"/>
                </a:lnTo>
                <a:lnTo>
                  <a:pt x="296" y="175"/>
                </a:lnTo>
                <a:lnTo>
                  <a:pt x="305" y="180"/>
                </a:lnTo>
                <a:lnTo>
                  <a:pt x="317" y="180"/>
                </a:lnTo>
                <a:lnTo>
                  <a:pt x="341" y="184"/>
                </a:lnTo>
                <a:lnTo>
                  <a:pt x="359" y="189"/>
                </a:lnTo>
                <a:lnTo>
                  <a:pt x="364" y="189"/>
                </a:lnTo>
                <a:lnTo>
                  <a:pt x="369" y="189"/>
                </a:lnTo>
                <a:lnTo>
                  <a:pt x="369" y="187"/>
                </a:lnTo>
                <a:lnTo>
                  <a:pt x="371" y="184"/>
                </a:lnTo>
                <a:lnTo>
                  <a:pt x="381" y="182"/>
                </a:lnTo>
                <a:lnTo>
                  <a:pt x="390" y="180"/>
                </a:lnTo>
                <a:lnTo>
                  <a:pt x="390" y="182"/>
                </a:lnTo>
                <a:lnTo>
                  <a:pt x="393" y="182"/>
                </a:lnTo>
                <a:lnTo>
                  <a:pt x="397" y="182"/>
                </a:lnTo>
                <a:lnTo>
                  <a:pt x="414" y="177"/>
                </a:lnTo>
                <a:lnTo>
                  <a:pt x="430" y="173"/>
                </a:lnTo>
                <a:lnTo>
                  <a:pt x="438" y="173"/>
                </a:lnTo>
                <a:lnTo>
                  <a:pt x="442" y="173"/>
                </a:lnTo>
                <a:lnTo>
                  <a:pt x="442" y="175"/>
                </a:lnTo>
                <a:lnTo>
                  <a:pt x="442" y="177"/>
                </a:lnTo>
                <a:lnTo>
                  <a:pt x="447" y="177"/>
                </a:lnTo>
                <a:lnTo>
                  <a:pt x="454" y="177"/>
                </a:lnTo>
                <a:lnTo>
                  <a:pt x="459" y="173"/>
                </a:lnTo>
                <a:lnTo>
                  <a:pt x="464" y="168"/>
                </a:lnTo>
                <a:lnTo>
                  <a:pt x="475" y="177"/>
                </a:lnTo>
                <a:lnTo>
                  <a:pt x="492" y="182"/>
                </a:lnTo>
                <a:lnTo>
                  <a:pt x="494" y="177"/>
                </a:lnTo>
                <a:lnTo>
                  <a:pt x="499" y="173"/>
                </a:lnTo>
                <a:lnTo>
                  <a:pt x="501" y="173"/>
                </a:lnTo>
                <a:lnTo>
                  <a:pt x="504" y="173"/>
                </a:lnTo>
                <a:lnTo>
                  <a:pt x="506" y="177"/>
                </a:lnTo>
                <a:lnTo>
                  <a:pt x="506" y="182"/>
                </a:lnTo>
                <a:lnTo>
                  <a:pt x="516" y="180"/>
                </a:lnTo>
                <a:lnTo>
                  <a:pt x="520" y="177"/>
                </a:lnTo>
                <a:lnTo>
                  <a:pt x="527" y="177"/>
                </a:lnTo>
                <a:lnTo>
                  <a:pt x="532" y="177"/>
                </a:lnTo>
                <a:lnTo>
                  <a:pt x="544" y="180"/>
                </a:lnTo>
                <a:lnTo>
                  <a:pt x="553" y="182"/>
                </a:lnTo>
                <a:lnTo>
                  <a:pt x="568" y="184"/>
                </a:lnTo>
                <a:lnTo>
                  <a:pt x="577" y="187"/>
                </a:lnTo>
                <a:lnTo>
                  <a:pt x="603" y="189"/>
                </a:lnTo>
                <a:lnTo>
                  <a:pt x="622" y="196"/>
                </a:lnTo>
                <a:lnTo>
                  <a:pt x="622" y="199"/>
                </a:lnTo>
                <a:lnTo>
                  <a:pt x="617" y="199"/>
                </a:lnTo>
                <a:lnTo>
                  <a:pt x="615" y="199"/>
                </a:lnTo>
                <a:lnTo>
                  <a:pt x="613" y="199"/>
                </a:lnTo>
                <a:lnTo>
                  <a:pt x="613" y="201"/>
                </a:lnTo>
                <a:lnTo>
                  <a:pt x="613" y="203"/>
                </a:lnTo>
                <a:lnTo>
                  <a:pt x="617" y="203"/>
                </a:lnTo>
                <a:lnTo>
                  <a:pt x="622" y="203"/>
                </a:lnTo>
                <a:lnTo>
                  <a:pt x="632" y="203"/>
                </a:lnTo>
                <a:lnTo>
                  <a:pt x="639" y="203"/>
                </a:lnTo>
                <a:lnTo>
                  <a:pt x="660" y="203"/>
                </a:lnTo>
                <a:lnTo>
                  <a:pt x="681" y="203"/>
                </a:lnTo>
                <a:lnTo>
                  <a:pt x="681" y="206"/>
                </a:lnTo>
                <a:lnTo>
                  <a:pt x="684" y="208"/>
                </a:lnTo>
                <a:lnTo>
                  <a:pt x="686" y="206"/>
                </a:lnTo>
                <a:lnTo>
                  <a:pt x="688" y="206"/>
                </a:lnTo>
                <a:lnTo>
                  <a:pt x="693" y="208"/>
                </a:lnTo>
                <a:lnTo>
                  <a:pt x="693" y="215"/>
                </a:lnTo>
                <a:lnTo>
                  <a:pt x="695" y="218"/>
                </a:lnTo>
                <a:lnTo>
                  <a:pt x="698" y="215"/>
                </a:lnTo>
                <a:lnTo>
                  <a:pt x="700" y="213"/>
                </a:lnTo>
                <a:lnTo>
                  <a:pt x="695" y="208"/>
                </a:lnTo>
                <a:lnTo>
                  <a:pt x="693" y="201"/>
                </a:lnTo>
                <a:lnTo>
                  <a:pt x="700" y="201"/>
                </a:lnTo>
                <a:lnTo>
                  <a:pt x="707" y="199"/>
                </a:lnTo>
                <a:lnTo>
                  <a:pt x="698" y="199"/>
                </a:lnTo>
                <a:lnTo>
                  <a:pt x="686" y="201"/>
                </a:lnTo>
                <a:lnTo>
                  <a:pt x="691" y="191"/>
                </a:lnTo>
                <a:lnTo>
                  <a:pt x="698" y="191"/>
                </a:lnTo>
                <a:lnTo>
                  <a:pt x="707" y="189"/>
                </a:lnTo>
                <a:lnTo>
                  <a:pt x="714" y="189"/>
                </a:lnTo>
                <a:lnTo>
                  <a:pt x="712" y="187"/>
                </a:lnTo>
                <a:lnTo>
                  <a:pt x="710" y="184"/>
                </a:lnTo>
                <a:lnTo>
                  <a:pt x="674" y="194"/>
                </a:lnTo>
                <a:lnTo>
                  <a:pt x="634" y="196"/>
                </a:lnTo>
                <a:lnTo>
                  <a:pt x="627" y="191"/>
                </a:lnTo>
                <a:lnTo>
                  <a:pt x="624" y="184"/>
                </a:lnTo>
                <a:lnTo>
                  <a:pt x="601" y="184"/>
                </a:lnTo>
                <a:lnTo>
                  <a:pt x="587" y="177"/>
                </a:lnTo>
                <a:lnTo>
                  <a:pt x="587" y="175"/>
                </a:lnTo>
                <a:lnTo>
                  <a:pt x="589" y="173"/>
                </a:lnTo>
                <a:lnTo>
                  <a:pt x="615" y="173"/>
                </a:lnTo>
                <a:lnTo>
                  <a:pt x="643" y="170"/>
                </a:lnTo>
                <a:lnTo>
                  <a:pt x="608" y="168"/>
                </a:lnTo>
                <a:lnTo>
                  <a:pt x="575" y="168"/>
                </a:lnTo>
                <a:lnTo>
                  <a:pt x="577" y="161"/>
                </a:lnTo>
                <a:lnTo>
                  <a:pt x="577" y="156"/>
                </a:lnTo>
                <a:lnTo>
                  <a:pt x="572" y="156"/>
                </a:lnTo>
                <a:lnTo>
                  <a:pt x="568" y="156"/>
                </a:lnTo>
                <a:lnTo>
                  <a:pt x="565" y="151"/>
                </a:lnTo>
                <a:lnTo>
                  <a:pt x="572" y="146"/>
                </a:lnTo>
                <a:lnTo>
                  <a:pt x="572" y="144"/>
                </a:lnTo>
                <a:lnTo>
                  <a:pt x="572" y="139"/>
                </a:lnTo>
                <a:lnTo>
                  <a:pt x="563" y="144"/>
                </a:lnTo>
                <a:lnTo>
                  <a:pt x="558" y="146"/>
                </a:lnTo>
                <a:lnTo>
                  <a:pt x="553" y="146"/>
                </a:lnTo>
                <a:lnTo>
                  <a:pt x="551" y="146"/>
                </a:lnTo>
                <a:lnTo>
                  <a:pt x="549" y="154"/>
                </a:lnTo>
                <a:lnTo>
                  <a:pt x="546" y="158"/>
                </a:lnTo>
                <a:lnTo>
                  <a:pt x="527" y="161"/>
                </a:lnTo>
                <a:lnTo>
                  <a:pt x="513" y="161"/>
                </a:lnTo>
                <a:lnTo>
                  <a:pt x="504" y="154"/>
                </a:lnTo>
                <a:lnTo>
                  <a:pt x="487" y="151"/>
                </a:lnTo>
                <a:lnTo>
                  <a:pt x="487" y="149"/>
                </a:lnTo>
                <a:lnTo>
                  <a:pt x="485" y="149"/>
                </a:lnTo>
                <a:lnTo>
                  <a:pt x="492" y="144"/>
                </a:lnTo>
                <a:lnTo>
                  <a:pt x="497" y="139"/>
                </a:lnTo>
                <a:lnTo>
                  <a:pt x="497" y="137"/>
                </a:lnTo>
                <a:lnTo>
                  <a:pt x="499" y="137"/>
                </a:lnTo>
                <a:lnTo>
                  <a:pt x="497" y="137"/>
                </a:lnTo>
                <a:lnTo>
                  <a:pt x="501" y="132"/>
                </a:lnTo>
                <a:lnTo>
                  <a:pt x="506" y="128"/>
                </a:lnTo>
                <a:lnTo>
                  <a:pt x="506" y="130"/>
                </a:lnTo>
                <a:lnTo>
                  <a:pt x="506" y="128"/>
                </a:lnTo>
                <a:lnTo>
                  <a:pt x="506" y="125"/>
                </a:lnTo>
                <a:lnTo>
                  <a:pt x="504" y="125"/>
                </a:lnTo>
                <a:lnTo>
                  <a:pt x="501" y="123"/>
                </a:lnTo>
                <a:lnTo>
                  <a:pt x="499" y="120"/>
                </a:lnTo>
                <a:lnTo>
                  <a:pt x="499" y="118"/>
                </a:lnTo>
                <a:lnTo>
                  <a:pt x="516" y="118"/>
                </a:lnTo>
                <a:lnTo>
                  <a:pt x="532" y="116"/>
                </a:lnTo>
                <a:lnTo>
                  <a:pt x="535" y="116"/>
                </a:lnTo>
                <a:lnTo>
                  <a:pt x="549" y="118"/>
                </a:lnTo>
                <a:lnTo>
                  <a:pt x="565" y="120"/>
                </a:lnTo>
                <a:lnTo>
                  <a:pt x="575" y="120"/>
                </a:lnTo>
                <a:lnTo>
                  <a:pt x="589" y="120"/>
                </a:lnTo>
                <a:lnTo>
                  <a:pt x="596" y="123"/>
                </a:lnTo>
                <a:lnTo>
                  <a:pt x="606" y="128"/>
                </a:lnTo>
                <a:lnTo>
                  <a:pt x="606" y="130"/>
                </a:lnTo>
                <a:lnTo>
                  <a:pt x="606" y="132"/>
                </a:lnTo>
                <a:lnTo>
                  <a:pt x="620" y="132"/>
                </a:lnTo>
                <a:lnTo>
                  <a:pt x="622" y="139"/>
                </a:lnTo>
                <a:lnTo>
                  <a:pt x="629" y="139"/>
                </a:lnTo>
                <a:lnTo>
                  <a:pt x="632" y="137"/>
                </a:lnTo>
                <a:lnTo>
                  <a:pt x="634" y="137"/>
                </a:lnTo>
                <a:lnTo>
                  <a:pt x="639" y="137"/>
                </a:lnTo>
                <a:lnTo>
                  <a:pt x="646" y="137"/>
                </a:lnTo>
                <a:lnTo>
                  <a:pt x="655" y="139"/>
                </a:lnTo>
                <a:lnTo>
                  <a:pt x="655" y="142"/>
                </a:lnTo>
                <a:lnTo>
                  <a:pt x="655" y="144"/>
                </a:lnTo>
                <a:lnTo>
                  <a:pt x="662" y="139"/>
                </a:lnTo>
                <a:lnTo>
                  <a:pt x="667" y="137"/>
                </a:lnTo>
                <a:lnTo>
                  <a:pt x="669" y="137"/>
                </a:lnTo>
                <a:lnTo>
                  <a:pt x="684" y="142"/>
                </a:lnTo>
                <a:lnTo>
                  <a:pt x="691" y="151"/>
                </a:lnTo>
                <a:lnTo>
                  <a:pt x="693" y="151"/>
                </a:lnTo>
                <a:lnTo>
                  <a:pt x="698" y="151"/>
                </a:lnTo>
                <a:lnTo>
                  <a:pt x="693" y="144"/>
                </a:lnTo>
                <a:lnTo>
                  <a:pt x="688" y="135"/>
                </a:lnTo>
                <a:lnTo>
                  <a:pt x="688" y="132"/>
                </a:lnTo>
                <a:lnTo>
                  <a:pt x="700" y="132"/>
                </a:lnTo>
                <a:lnTo>
                  <a:pt x="710" y="132"/>
                </a:lnTo>
                <a:lnTo>
                  <a:pt x="707" y="128"/>
                </a:lnTo>
                <a:lnTo>
                  <a:pt x="712" y="125"/>
                </a:lnTo>
                <a:lnTo>
                  <a:pt x="717" y="125"/>
                </a:lnTo>
                <a:lnTo>
                  <a:pt x="724" y="125"/>
                </a:lnTo>
                <a:lnTo>
                  <a:pt x="729" y="128"/>
                </a:lnTo>
                <a:lnTo>
                  <a:pt x="733" y="128"/>
                </a:lnTo>
                <a:lnTo>
                  <a:pt x="733" y="130"/>
                </a:lnTo>
                <a:lnTo>
                  <a:pt x="733" y="132"/>
                </a:lnTo>
                <a:lnTo>
                  <a:pt x="729" y="135"/>
                </a:lnTo>
                <a:lnTo>
                  <a:pt x="724" y="139"/>
                </a:lnTo>
                <a:lnTo>
                  <a:pt x="731" y="146"/>
                </a:lnTo>
                <a:lnTo>
                  <a:pt x="736" y="156"/>
                </a:lnTo>
                <a:lnTo>
                  <a:pt x="736" y="158"/>
                </a:lnTo>
                <a:lnTo>
                  <a:pt x="736" y="161"/>
                </a:lnTo>
                <a:lnTo>
                  <a:pt x="757" y="168"/>
                </a:lnTo>
                <a:lnTo>
                  <a:pt x="776" y="177"/>
                </a:lnTo>
                <a:lnTo>
                  <a:pt x="776" y="180"/>
                </a:lnTo>
                <a:lnTo>
                  <a:pt x="774" y="180"/>
                </a:lnTo>
                <a:lnTo>
                  <a:pt x="766" y="180"/>
                </a:lnTo>
                <a:lnTo>
                  <a:pt x="759" y="180"/>
                </a:lnTo>
                <a:lnTo>
                  <a:pt x="762" y="182"/>
                </a:lnTo>
                <a:lnTo>
                  <a:pt x="764" y="184"/>
                </a:lnTo>
                <a:lnTo>
                  <a:pt x="762" y="187"/>
                </a:lnTo>
                <a:lnTo>
                  <a:pt x="762" y="189"/>
                </a:lnTo>
                <a:lnTo>
                  <a:pt x="757" y="191"/>
                </a:lnTo>
                <a:lnTo>
                  <a:pt x="752" y="191"/>
                </a:lnTo>
                <a:lnTo>
                  <a:pt x="743" y="191"/>
                </a:lnTo>
                <a:lnTo>
                  <a:pt x="731" y="191"/>
                </a:lnTo>
                <a:lnTo>
                  <a:pt x="729" y="189"/>
                </a:lnTo>
                <a:lnTo>
                  <a:pt x="726" y="189"/>
                </a:lnTo>
                <a:lnTo>
                  <a:pt x="721" y="189"/>
                </a:lnTo>
                <a:lnTo>
                  <a:pt x="719" y="189"/>
                </a:lnTo>
                <a:lnTo>
                  <a:pt x="731" y="199"/>
                </a:lnTo>
                <a:lnTo>
                  <a:pt x="748" y="199"/>
                </a:lnTo>
                <a:lnTo>
                  <a:pt x="755" y="201"/>
                </a:lnTo>
                <a:lnTo>
                  <a:pt x="764" y="203"/>
                </a:lnTo>
                <a:lnTo>
                  <a:pt x="774" y="203"/>
                </a:lnTo>
                <a:lnTo>
                  <a:pt x="781" y="203"/>
                </a:lnTo>
                <a:lnTo>
                  <a:pt x="790" y="203"/>
                </a:lnTo>
                <a:lnTo>
                  <a:pt x="800" y="203"/>
                </a:lnTo>
                <a:lnTo>
                  <a:pt x="802" y="201"/>
                </a:lnTo>
                <a:lnTo>
                  <a:pt x="802" y="196"/>
                </a:lnTo>
                <a:lnTo>
                  <a:pt x="807" y="196"/>
                </a:lnTo>
                <a:lnTo>
                  <a:pt x="811" y="196"/>
                </a:lnTo>
                <a:lnTo>
                  <a:pt x="807" y="191"/>
                </a:lnTo>
                <a:lnTo>
                  <a:pt x="800" y="191"/>
                </a:lnTo>
                <a:lnTo>
                  <a:pt x="797" y="191"/>
                </a:lnTo>
                <a:lnTo>
                  <a:pt x="792" y="191"/>
                </a:lnTo>
                <a:lnTo>
                  <a:pt x="792" y="189"/>
                </a:lnTo>
                <a:lnTo>
                  <a:pt x="800" y="184"/>
                </a:lnTo>
                <a:lnTo>
                  <a:pt x="807" y="177"/>
                </a:lnTo>
                <a:lnTo>
                  <a:pt x="804" y="177"/>
                </a:lnTo>
                <a:lnTo>
                  <a:pt x="807" y="177"/>
                </a:lnTo>
                <a:lnTo>
                  <a:pt x="809" y="177"/>
                </a:lnTo>
                <a:lnTo>
                  <a:pt x="826" y="182"/>
                </a:lnTo>
                <a:lnTo>
                  <a:pt x="837" y="189"/>
                </a:lnTo>
                <a:lnTo>
                  <a:pt x="840" y="189"/>
                </a:lnTo>
                <a:lnTo>
                  <a:pt x="835" y="191"/>
                </a:lnTo>
                <a:lnTo>
                  <a:pt x="830" y="196"/>
                </a:lnTo>
                <a:lnTo>
                  <a:pt x="833" y="196"/>
                </a:lnTo>
                <a:lnTo>
                  <a:pt x="830" y="208"/>
                </a:lnTo>
                <a:lnTo>
                  <a:pt x="837" y="210"/>
                </a:lnTo>
                <a:lnTo>
                  <a:pt x="837" y="213"/>
                </a:lnTo>
                <a:lnTo>
                  <a:pt x="837" y="215"/>
                </a:lnTo>
                <a:lnTo>
                  <a:pt x="840" y="210"/>
                </a:lnTo>
                <a:lnTo>
                  <a:pt x="837" y="206"/>
                </a:lnTo>
                <a:lnTo>
                  <a:pt x="837" y="203"/>
                </a:lnTo>
                <a:lnTo>
                  <a:pt x="845" y="199"/>
                </a:lnTo>
                <a:lnTo>
                  <a:pt x="859" y="191"/>
                </a:lnTo>
                <a:lnTo>
                  <a:pt x="854" y="191"/>
                </a:lnTo>
                <a:lnTo>
                  <a:pt x="847" y="191"/>
                </a:lnTo>
                <a:lnTo>
                  <a:pt x="852" y="189"/>
                </a:lnTo>
                <a:lnTo>
                  <a:pt x="856" y="184"/>
                </a:lnTo>
                <a:lnTo>
                  <a:pt x="840" y="180"/>
                </a:lnTo>
                <a:lnTo>
                  <a:pt x="826" y="177"/>
                </a:lnTo>
                <a:lnTo>
                  <a:pt x="826" y="170"/>
                </a:lnTo>
                <a:lnTo>
                  <a:pt x="828" y="168"/>
                </a:lnTo>
                <a:lnTo>
                  <a:pt x="826" y="165"/>
                </a:lnTo>
                <a:lnTo>
                  <a:pt x="826" y="163"/>
                </a:lnTo>
                <a:lnTo>
                  <a:pt x="826" y="161"/>
                </a:lnTo>
                <a:lnTo>
                  <a:pt x="828" y="158"/>
                </a:lnTo>
                <a:lnTo>
                  <a:pt x="830" y="156"/>
                </a:lnTo>
                <a:lnTo>
                  <a:pt x="835" y="156"/>
                </a:lnTo>
                <a:lnTo>
                  <a:pt x="837" y="154"/>
                </a:lnTo>
                <a:lnTo>
                  <a:pt x="842" y="149"/>
                </a:lnTo>
                <a:lnTo>
                  <a:pt x="837" y="142"/>
                </a:lnTo>
                <a:lnTo>
                  <a:pt x="835" y="135"/>
                </a:lnTo>
                <a:lnTo>
                  <a:pt x="835" y="132"/>
                </a:lnTo>
                <a:lnTo>
                  <a:pt x="835" y="130"/>
                </a:lnTo>
                <a:lnTo>
                  <a:pt x="837" y="125"/>
                </a:lnTo>
                <a:lnTo>
                  <a:pt x="842" y="125"/>
                </a:lnTo>
                <a:lnTo>
                  <a:pt x="842" y="123"/>
                </a:lnTo>
                <a:lnTo>
                  <a:pt x="845" y="123"/>
                </a:lnTo>
                <a:lnTo>
                  <a:pt x="863" y="123"/>
                </a:lnTo>
                <a:lnTo>
                  <a:pt x="882" y="123"/>
                </a:lnTo>
                <a:lnTo>
                  <a:pt x="889" y="123"/>
                </a:lnTo>
                <a:lnTo>
                  <a:pt x="897" y="123"/>
                </a:lnTo>
                <a:lnTo>
                  <a:pt x="892" y="132"/>
                </a:lnTo>
                <a:lnTo>
                  <a:pt x="882" y="137"/>
                </a:lnTo>
                <a:lnTo>
                  <a:pt x="873" y="142"/>
                </a:lnTo>
                <a:lnTo>
                  <a:pt x="859" y="139"/>
                </a:lnTo>
                <a:lnTo>
                  <a:pt x="861" y="144"/>
                </a:lnTo>
                <a:lnTo>
                  <a:pt x="861" y="146"/>
                </a:lnTo>
                <a:lnTo>
                  <a:pt x="856" y="149"/>
                </a:lnTo>
                <a:lnTo>
                  <a:pt x="852" y="151"/>
                </a:lnTo>
                <a:lnTo>
                  <a:pt x="868" y="161"/>
                </a:lnTo>
                <a:lnTo>
                  <a:pt x="885" y="170"/>
                </a:lnTo>
                <a:lnTo>
                  <a:pt x="885" y="173"/>
                </a:lnTo>
                <a:lnTo>
                  <a:pt x="880" y="175"/>
                </a:lnTo>
                <a:lnTo>
                  <a:pt x="875" y="180"/>
                </a:lnTo>
                <a:lnTo>
                  <a:pt x="885" y="180"/>
                </a:lnTo>
                <a:lnTo>
                  <a:pt x="897" y="180"/>
                </a:lnTo>
                <a:lnTo>
                  <a:pt x="894" y="184"/>
                </a:lnTo>
                <a:lnTo>
                  <a:pt x="894" y="187"/>
                </a:lnTo>
                <a:lnTo>
                  <a:pt x="897" y="191"/>
                </a:lnTo>
                <a:lnTo>
                  <a:pt x="899" y="196"/>
                </a:lnTo>
                <a:lnTo>
                  <a:pt x="906" y="189"/>
                </a:lnTo>
                <a:lnTo>
                  <a:pt x="911" y="184"/>
                </a:lnTo>
                <a:lnTo>
                  <a:pt x="923" y="187"/>
                </a:lnTo>
                <a:lnTo>
                  <a:pt x="927" y="199"/>
                </a:lnTo>
                <a:lnTo>
                  <a:pt x="925" y="199"/>
                </a:lnTo>
                <a:lnTo>
                  <a:pt x="923" y="199"/>
                </a:lnTo>
                <a:lnTo>
                  <a:pt x="927" y="206"/>
                </a:lnTo>
                <a:lnTo>
                  <a:pt x="934" y="210"/>
                </a:lnTo>
                <a:lnTo>
                  <a:pt x="939" y="208"/>
                </a:lnTo>
                <a:lnTo>
                  <a:pt x="942" y="206"/>
                </a:lnTo>
                <a:lnTo>
                  <a:pt x="939" y="206"/>
                </a:lnTo>
                <a:lnTo>
                  <a:pt x="937" y="201"/>
                </a:lnTo>
                <a:lnTo>
                  <a:pt x="939" y="199"/>
                </a:lnTo>
                <a:lnTo>
                  <a:pt x="942" y="196"/>
                </a:lnTo>
                <a:lnTo>
                  <a:pt x="944" y="199"/>
                </a:lnTo>
                <a:lnTo>
                  <a:pt x="944" y="203"/>
                </a:lnTo>
                <a:lnTo>
                  <a:pt x="949" y="196"/>
                </a:lnTo>
                <a:lnTo>
                  <a:pt x="953" y="191"/>
                </a:lnTo>
                <a:lnTo>
                  <a:pt x="956" y="191"/>
                </a:lnTo>
                <a:lnTo>
                  <a:pt x="960" y="191"/>
                </a:lnTo>
                <a:lnTo>
                  <a:pt x="960" y="189"/>
                </a:lnTo>
                <a:lnTo>
                  <a:pt x="956" y="187"/>
                </a:lnTo>
                <a:lnTo>
                  <a:pt x="953" y="182"/>
                </a:lnTo>
                <a:lnTo>
                  <a:pt x="956" y="177"/>
                </a:lnTo>
                <a:lnTo>
                  <a:pt x="960" y="175"/>
                </a:lnTo>
                <a:lnTo>
                  <a:pt x="949" y="175"/>
                </a:lnTo>
                <a:lnTo>
                  <a:pt x="942" y="173"/>
                </a:lnTo>
                <a:lnTo>
                  <a:pt x="934" y="170"/>
                </a:lnTo>
                <a:lnTo>
                  <a:pt x="925" y="173"/>
                </a:lnTo>
                <a:lnTo>
                  <a:pt x="916" y="170"/>
                </a:lnTo>
                <a:lnTo>
                  <a:pt x="908" y="163"/>
                </a:lnTo>
                <a:lnTo>
                  <a:pt x="911" y="161"/>
                </a:lnTo>
                <a:lnTo>
                  <a:pt x="911" y="158"/>
                </a:lnTo>
                <a:lnTo>
                  <a:pt x="906" y="156"/>
                </a:lnTo>
                <a:lnTo>
                  <a:pt x="901" y="154"/>
                </a:lnTo>
                <a:lnTo>
                  <a:pt x="913" y="132"/>
                </a:lnTo>
                <a:lnTo>
                  <a:pt x="942" y="125"/>
                </a:lnTo>
                <a:lnTo>
                  <a:pt x="951" y="125"/>
                </a:lnTo>
                <a:lnTo>
                  <a:pt x="960" y="125"/>
                </a:lnTo>
                <a:lnTo>
                  <a:pt x="953" y="132"/>
                </a:lnTo>
                <a:lnTo>
                  <a:pt x="942" y="137"/>
                </a:lnTo>
                <a:lnTo>
                  <a:pt x="944" y="146"/>
                </a:lnTo>
                <a:lnTo>
                  <a:pt x="951" y="151"/>
                </a:lnTo>
                <a:lnTo>
                  <a:pt x="953" y="149"/>
                </a:lnTo>
                <a:lnTo>
                  <a:pt x="956" y="146"/>
                </a:lnTo>
                <a:lnTo>
                  <a:pt x="953" y="144"/>
                </a:lnTo>
                <a:lnTo>
                  <a:pt x="951" y="142"/>
                </a:lnTo>
                <a:lnTo>
                  <a:pt x="958" y="132"/>
                </a:lnTo>
                <a:lnTo>
                  <a:pt x="970" y="130"/>
                </a:lnTo>
                <a:lnTo>
                  <a:pt x="979" y="128"/>
                </a:lnTo>
                <a:lnTo>
                  <a:pt x="989" y="125"/>
                </a:lnTo>
                <a:lnTo>
                  <a:pt x="991" y="125"/>
                </a:lnTo>
                <a:lnTo>
                  <a:pt x="994" y="125"/>
                </a:lnTo>
                <a:lnTo>
                  <a:pt x="1001" y="128"/>
                </a:lnTo>
                <a:lnTo>
                  <a:pt x="1008" y="132"/>
                </a:lnTo>
                <a:lnTo>
                  <a:pt x="1008" y="130"/>
                </a:lnTo>
                <a:lnTo>
                  <a:pt x="1008" y="125"/>
                </a:lnTo>
                <a:lnTo>
                  <a:pt x="1039" y="128"/>
                </a:lnTo>
                <a:lnTo>
                  <a:pt x="1062" y="137"/>
                </a:lnTo>
                <a:lnTo>
                  <a:pt x="1060" y="139"/>
                </a:lnTo>
                <a:lnTo>
                  <a:pt x="1067" y="142"/>
                </a:lnTo>
                <a:lnTo>
                  <a:pt x="1074" y="142"/>
                </a:lnTo>
                <a:lnTo>
                  <a:pt x="1074" y="144"/>
                </a:lnTo>
                <a:lnTo>
                  <a:pt x="1074" y="146"/>
                </a:lnTo>
                <a:lnTo>
                  <a:pt x="1079" y="146"/>
                </a:lnTo>
                <a:lnTo>
                  <a:pt x="1084" y="146"/>
                </a:lnTo>
                <a:lnTo>
                  <a:pt x="1084" y="149"/>
                </a:lnTo>
                <a:lnTo>
                  <a:pt x="1084" y="151"/>
                </a:lnTo>
                <a:lnTo>
                  <a:pt x="1088" y="151"/>
                </a:lnTo>
                <a:lnTo>
                  <a:pt x="1091" y="151"/>
                </a:lnTo>
                <a:lnTo>
                  <a:pt x="1091" y="154"/>
                </a:lnTo>
                <a:lnTo>
                  <a:pt x="1091" y="156"/>
                </a:lnTo>
                <a:lnTo>
                  <a:pt x="1098" y="154"/>
                </a:lnTo>
                <a:lnTo>
                  <a:pt x="1102" y="154"/>
                </a:lnTo>
                <a:lnTo>
                  <a:pt x="1110" y="154"/>
                </a:lnTo>
                <a:lnTo>
                  <a:pt x="1117" y="156"/>
                </a:lnTo>
                <a:lnTo>
                  <a:pt x="1119" y="158"/>
                </a:lnTo>
                <a:lnTo>
                  <a:pt x="1119" y="161"/>
                </a:lnTo>
                <a:lnTo>
                  <a:pt x="1121" y="161"/>
                </a:lnTo>
                <a:lnTo>
                  <a:pt x="1126" y="161"/>
                </a:lnTo>
                <a:lnTo>
                  <a:pt x="1126" y="163"/>
                </a:lnTo>
                <a:lnTo>
                  <a:pt x="1128" y="165"/>
                </a:lnTo>
                <a:lnTo>
                  <a:pt x="1131" y="163"/>
                </a:lnTo>
                <a:lnTo>
                  <a:pt x="1136" y="163"/>
                </a:lnTo>
                <a:lnTo>
                  <a:pt x="1147" y="165"/>
                </a:lnTo>
                <a:lnTo>
                  <a:pt x="1147" y="173"/>
                </a:lnTo>
                <a:lnTo>
                  <a:pt x="1152" y="173"/>
                </a:lnTo>
                <a:lnTo>
                  <a:pt x="1155" y="170"/>
                </a:lnTo>
                <a:lnTo>
                  <a:pt x="1157" y="170"/>
                </a:lnTo>
                <a:lnTo>
                  <a:pt x="1162" y="173"/>
                </a:lnTo>
                <a:lnTo>
                  <a:pt x="1166" y="177"/>
                </a:lnTo>
                <a:lnTo>
                  <a:pt x="1162" y="180"/>
                </a:lnTo>
                <a:lnTo>
                  <a:pt x="1155" y="180"/>
                </a:lnTo>
                <a:lnTo>
                  <a:pt x="1155" y="182"/>
                </a:lnTo>
                <a:lnTo>
                  <a:pt x="1164" y="182"/>
                </a:lnTo>
                <a:lnTo>
                  <a:pt x="1171" y="182"/>
                </a:lnTo>
                <a:lnTo>
                  <a:pt x="1166" y="187"/>
                </a:lnTo>
                <a:lnTo>
                  <a:pt x="1159" y="187"/>
                </a:lnTo>
                <a:lnTo>
                  <a:pt x="1159" y="189"/>
                </a:lnTo>
                <a:lnTo>
                  <a:pt x="1159" y="194"/>
                </a:lnTo>
                <a:lnTo>
                  <a:pt x="1162" y="194"/>
                </a:lnTo>
                <a:lnTo>
                  <a:pt x="1164" y="194"/>
                </a:lnTo>
                <a:lnTo>
                  <a:pt x="1166" y="194"/>
                </a:lnTo>
                <a:lnTo>
                  <a:pt x="1171" y="194"/>
                </a:lnTo>
                <a:lnTo>
                  <a:pt x="1171" y="196"/>
                </a:lnTo>
                <a:lnTo>
                  <a:pt x="1176" y="196"/>
                </a:lnTo>
                <a:lnTo>
                  <a:pt x="1178" y="196"/>
                </a:lnTo>
                <a:lnTo>
                  <a:pt x="1183" y="199"/>
                </a:lnTo>
                <a:lnTo>
                  <a:pt x="1185" y="203"/>
                </a:lnTo>
                <a:lnTo>
                  <a:pt x="1188" y="201"/>
                </a:lnTo>
                <a:lnTo>
                  <a:pt x="1192" y="199"/>
                </a:lnTo>
                <a:lnTo>
                  <a:pt x="1199" y="203"/>
                </a:lnTo>
                <a:lnTo>
                  <a:pt x="1207" y="208"/>
                </a:lnTo>
                <a:lnTo>
                  <a:pt x="1209" y="208"/>
                </a:lnTo>
                <a:lnTo>
                  <a:pt x="1214" y="208"/>
                </a:lnTo>
                <a:lnTo>
                  <a:pt x="1214" y="210"/>
                </a:lnTo>
                <a:lnTo>
                  <a:pt x="1214" y="215"/>
                </a:lnTo>
                <a:lnTo>
                  <a:pt x="1216" y="215"/>
                </a:lnTo>
                <a:lnTo>
                  <a:pt x="1218" y="215"/>
                </a:lnTo>
                <a:lnTo>
                  <a:pt x="1223" y="213"/>
                </a:lnTo>
                <a:lnTo>
                  <a:pt x="1225" y="213"/>
                </a:lnTo>
                <a:lnTo>
                  <a:pt x="1230" y="215"/>
                </a:lnTo>
                <a:lnTo>
                  <a:pt x="1233" y="215"/>
                </a:lnTo>
                <a:lnTo>
                  <a:pt x="1233" y="218"/>
                </a:lnTo>
                <a:lnTo>
                  <a:pt x="1225" y="227"/>
                </a:lnTo>
                <a:lnTo>
                  <a:pt x="1211" y="234"/>
                </a:lnTo>
                <a:lnTo>
                  <a:pt x="1211" y="237"/>
                </a:lnTo>
                <a:lnTo>
                  <a:pt x="1211" y="241"/>
                </a:lnTo>
                <a:lnTo>
                  <a:pt x="1209" y="241"/>
                </a:lnTo>
                <a:lnTo>
                  <a:pt x="1207" y="241"/>
                </a:lnTo>
                <a:lnTo>
                  <a:pt x="1195" y="239"/>
                </a:lnTo>
                <a:lnTo>
                  <a:pt x="1188" y="229"/>
                </a:lnTo>
                <a:lnTo>
                  <a:pt x="1185" y="229"/>
                </a:lnTo>
                <a:lnTo>
                  <a:pt x="1183" y="229"/>
                </a:lnTo>
                <a:lnTo>
                  <a:pt x="1176" y="225"/>
                </a:lnTo>
                <a:lnTo>
                  <a:pt x="1169" y="222"/>
                </a:lnTo>
                <a:lnTo>
                  <a:pt x="1166" y="225"/>
                </a:lnTo>
                <a:lnTo>
                  <a:pt x="1159" y="229"/>
                </a:lnTo>
                <a:lnTo>
                  <a:pt x="1164" y="234"/>
                </a:lnTo>
                <a:lnTo>
                  <a:pt x="1171" y="241"/>
                </a:lnTo>
                <a:lnTo>
                  <a:pt x="1185" y="241"/>
                </a:lnTo>
                <a:lnTo>
                  <a:pt x="1190" y="251"/>
                </a:lnTo>
                <a:lnTo>
                  <a:pt x="1195" y="253"/>
                </a:lnTo>
                <a:lnTo>
                  <a:pt x="1197" y="253"/>
                </a:lnTo>
                <a:lnTo>
                  <a:pt x="1197" y="258"/>
                </a:lnTo>
                <a:lnTo>
                  <a:pt x="1197" y="263"/>
                </a:lnTo>
                <a:lnTo>
                  <a:pt x="1195" y="263"/>
                </a:lnTo>
                <a:lnTo>
                  <a:pt x="1192" y="267"/>
                </a:lnTo>
                <a:lnTo>
                  <a:pt x="1190" y="270"/>
                </a:lnTo>
                <a:lnTo>
                  <a:pt x="1171" y="265"/>
                </a:lnTo>
                <a:lnTo>
                  <a:pt x="1152" y="258"/>
                </a:lnTo>
                <a:lnTo>
                  <a:pt x="1169" y="267"/>
                </a:lnTo>
                <a:lnTo>
                  <a:pt x="1181" y="277"/>
                </a:lnTo>
                <a:lnTo>
                  <a:pt x="1178" y="279"/>
                </a:lnTo>
                <a:lnTo>
                  <a:pt x="1176" y="282"/>
                </a:lnTo>
                <a:lnTo>
                  <a:pt x="1166" y="279"/>
                </a:lnTo>
                <a:lnTo>
                  <a:pt x="1155" y="277"/>
                </a:lnTo>
                <a:lnTo>
                  <a:pt x="1143" y="274"/>
                </a:lnTo>
                <a:lnTo>
                  <a:pt x="1138" y="270"/>
                </a:lnTo>
                <a:lnTo>
                  <a:pt x="1126" y="272"/>
                </a:lnTo>
                <a:lnTo>
                  <a:pt x="1121" y="267"/>
                </a:lnTo>
                <a:lnTo>
                  <a:pt x="1114" y="265"/>
                </a:lnTo>
                <a:lnTo>
                  <a:pt x="1112" y="260"/>
                </a:lnTo>
                <a:lnTo>
                  <a:pt x="1112" y="258"/>
                </a:lnTo>
                <a:lnTo>
                  <a:pt x="1114" y="258"/>
                </a:lnTo>
                <a:lnTo>
                  <a:pt x="1100" y="253"/>
                </a:lnTo>
                <a:lnTo>
                  <a:pt x="1091" y="246"/>
                </a:lnTo>
                <a:lnTo>
                  <a:pt x="1086" y="246"/>
                </a:lnTo>
                <a:lnTo>
                  <a:pt x="1079" y="246"/>
                </a:lnTo>
                <a:lnTo>
                  <a:pt x="1079" y="248"/>
                </a:lnTo>
                <a:lnTo>
                  <a:pt x="1076" y="248"/>
                </a:lnTo>
                <a:lnTo>
                  <a:pt x="1074" y="248"/>
                </a:lnTo>
                <a:lnTo>
                  <a:pt x="1065" y="248"/>
                </a:lnTo>
                <a:lnTo>
                  <a:pt x="1055" y="251"/>
                </a:lnTo>
                <a:lnTo>
                  <a:pt x="1050" y="251"/>
                </a:lnTo>
                <a:lnTo>
                  <a:pt x="1048" y="251"/>
                </a:lnTo>
                <a:lnTo>
                  <a:pt x="1041" y="248"/>
                </a:lnTo>
                <a:lnTo>
                  <a:pt x="1039" y="244"/>
                </a:lnTo>
                <a:lnTo>
                  <a:pt x="1043" y="239"/>
                </a:lnTo>
                <a:lnTo>
                  <a:pt x="1048" y="234"/>
                </a:lnTo>
                <a:lnTo>
                  <a:pt x="1069" y="234"/>
                </a:lnTo>
                <a:lnTo>
                  <a:pt x="1091" y="234"/>
                </a:lnTo>
                <a:lnTo>
                  <a:pt x="1091" y="232"/>
                </a:lnTo>
                <a:lnTo>
                  <a:pt x="1088" y="229"/>
                </a:lnTo>
                <a:lnTo>
                  <a:pt x="1084" y="227"/>
                </a:lnTo>
                <a:lnTo>
                  <a:pt x="1084" y="225"/>
                </a:lnTo>
                <a:lnTo>
                  <a:pt x="1084" y="222"/>
                </a:lnTo>
                <a:lnTo>
                  <a:pt x="1095" y="218"/>
                </a:lnTo>
                <a:lnTo>
                  <a:pt x="1105" y="210"/>
                </a:lnTo>
                <a:lnTo>
                  <a:pt x="1098" y="201"/>
                </a:lnTo>
                <a:lnTo>
                  <a:pt x="1086" y="196"/>
                </a:lnTo>
                <a:lnTo>
                  <a:pt x="1079" y="191"/>
                </a:lnTo>
                <a:lnTo>
                  <a:pt x="1074" y="189"/>
                </a:lnTo>
                <a:lnTo>
                  <a:pt x="1067" y="191"/>
                </a:lnTo>
                <a:lnTo>
                  <a:pt x="1060" y="191"/>
                </a:lnTo>
                <a:lnTo>
                  <a:pt x="1057" y="191"/>
                </a:lnTo>
                <a:lnTo>
                  <a:pt x="1057" y="189"/>
                </a:lnTo>
                <a:lnTo>
                  <a:pt x="1060" y="187"/>
                </a:lnTo>
                <a:lnTo>
                  <a:pt x="1065" y="187"/>
                </a:lnTo>
                <a:lnTo>
                  <a:pt x="1060" y="184"/>
                </a:lnTo>
                <a:lnTo>
                  <a:pt x="1055" y="180"/>
                </a:lnTo>
                <a:lnTo>
                  <a:pt x="1055" y="184"/>
                </a:lnTo>
                <a:lnTo>
                  <a:pt x="1055" y="187"/>
                </a:lnTo>
                <a:lnTo>
                  <a:pt x="1050" y="187"/>
                </a:lnTo>
                <a:lnTo>
                  <a:pt x="1048" y="187"/>
                </a:lnTo>
                <a:lnTo>
                  <a:pt x="1050" y="184"/>
                </a:lnTo>
                <a:lnTo>
                  <a:pt x="1053" y="180"/>
                </a:lnTo>
                <a:lnTo>
                  <a:pt x="1048" y="180"/>
                </a:lnTo>
                <a:lnTo>
                  <a:pt x="1046" y="177"/>
                </a:lnTo>
                <a:lnTo>
                  <a:pt x="1043" y="175"/>
                </a:lnTo>
                <a:lnTo>
                  <a:pt x="1041" y="175"/>
                </a:lnTo>
                <a:lnTo>
                  <a:pt x="1039" y="173"/>
                </a:lnTo>
                <a:lnTo>
                  <a:pt x="1036" y="173"/>
                </a:lnTo>
                <a:lnTo>
                  <a:pt x="1031" y="170"/>
                </a:lnTo>
                <a:lnTo>
                  <a:pt x="1031" y="175"/>
                </a:lnTo>
                <a:lnTo>
                  <a:pt x="1027" y="177"/>
                </a:lnTo>
                <a:lnTo>
                  <a:pt x="1024" y="177"/>
                </a:lnTo>
                <a:lnTo>
                  <a:pt x="1022" y="177"/>
                </a:lnTo>
                <a:lnTo>
                  <a:pt x="1015" y="177"/>
                </a:lnTo>
                <a:lnTo>
                  <a:pt x="1008" y="175"/>
                </a:lnTo>
                <a:lnTo>
                  <a:pt x="1008" y="177"/>
                </a:lnTo>
                <a:lnTo>
                  <a:pt x="998" y="177"/>
                </a:lnTo>
                <a:lnTo>
                  <a:pt x="991" y="177"/>
                </a:lnTo>
                <a:lnTo>
                  <a:pt x="996" y="184"/>
                </a:lnTo>
                <a:lnTo>
                  <a:pt x="1003" y="191"/>
                </a:lnTo>
                <a:lnTo>
                  <a:pt x="1001" y="194"/>
                </a:lnTo>
                <a:lnTo>
                  <a:pt x="998" y="196"/>
                </a:lnTo>
                <a:lnTo>
                  <a:pt x="996" y="196"/>
                </a:lnTo>
                <a:lnTo>
                  <a:pt x="991" y="196"/>
                </a:lnTo>
                <a:lnTo>
                  <a:pt x="998" y="203"/>
                </a:lnTo>
                <a:lnTo>
                  <a:pt x="1003" y="210"/>
                </a:lnTo>
                <a:lnTo>
                  <a:pt x="994" y="218"/>
                </a:lnTo>
                <a:lnTo>
                  <a:pt x="979" y="222"/>
                </a:lnTo>
                <a:lnTo>
                  <a:pt x="975" y="222"/>
                </a:lnTo>
                <a:lnTo>
                  <a:pt x="972" y="220"/>
                </a:lnTo>
                <a:lnTo>
                  <a:pt x="970" y="225"/>
                </a:lnTo>
                <a:lnTo>
                  <a:pt x="965" y="225"/>
                </a:lnTo>
                <a:lnTo>
                  <a:pt x="958" y="225"/>
                </a:lnTo>
                <a:lnTo>
                  <a:pt x="944" y="222"/>
                </a:lnTo>
                <a:lnTo>
                  <a:pt x="946" y="222"/>
                </a:lnTo>
                <a:lnTo>
                  <a:pt x="946" y="227"/>
                </a:lnTo>
                <a:lnTo>
                  <a:pt x="946" y="229"/>
                </a:lnTo>
                <a:lnTo>
                  <a:pt x="942" y="234"/>
                </a:lnTo>
                <a:lnTo>
                  <a:pt x="934" y="237"/>
                </a:lnTo>
                <a:lnTo>
                  <a:pt x="934" y="239"/>
                </a:lnTo>
                <a:lnTo>
                  <a:pt x="937" y="244"/>
                </a:lnTo>
                <a:lnTo>
                  <a:pt x="927" y="248"/>
                </a:lnTo>
                <a:lnTo>
                  <a:pt x="920" y="253"/>
                </a:lnTo>
                <a:lnTo>
                  <a:pt x="911" y="253"/>
                </a:lnTo>
                <a:lnTo>
                  <a:pt x="901" y="253"/>
                </a:lnTo>
                <a:lnTo>
                  <a:pt x="901" y="255"/>
                </a:lnTo>
                <a:lnTo>
                  <a:pt x="901" y="258"/>
                </a:lnTo>
                <a:lnTo>
                  <a:pt x="897" y="258"/>
                </a:lnTo>
                <a:lnTo>
                  <a:pt x="894" y="260"/>
                </a:lnTo>
                <a:lnTo>
                  <a:pt x="894" y="263"/>
                </a:lnTo>
                <a:lnTo>
                  <a:pt x="894" y="267"/>
                </a:lnTo>
                <a:lnTo>
                  <a:pt x="889" y="267"/>
                </a:lnTo>
                <a:lnTo>
                  <a:pt x="885" y="270"/>
                </a:lnTo>
                <a:lnTo>
                  <a:pt x="882" y="270"/>
                </a:lnTo>
                <a:lnTo>
                  <a:pt x="880" y="270"/>
                </a:lnTo>
                <a:lnTo>
                  <a:pt x="875" y="272"/>
                </a:lnTo>
                <a:lnTo>
                  <a:pt x="873" y="277"/>
                </a:lnTo>
                <a:lnTo>
                  <a:pt x="871" y="277"/>
                </a:lnTo>
                <a:lnTo>
                  <a:pt x="868" y="277"/>
                </a:lnTo>
                <a:lnTo>
                  <a:pt x="856" y="289"/>
                </a:lnTo>
                <a:lnTo>
                  <a:pt x="847" y="308"/>
                </a:lnTo>
                <a:lnTo>
                  <a:pt x="847" y="310"/>
                </a:lnTo>
                <a:lnTo>
                  <a:pt x="847" y="315"/>
                </a:lnTo>
                <a:lnTo>
                  <a:pt x="849" y="319"/>
                </a:lnTo>
                <a:lnTo>
                  <a:pt x="854" y="322"/>
                </a:lnTo>
                <a:lnTo>
                  <a:pt x="854" y="319"/>
                </a:lnTo>
                <a:lnTo>
                  <a:pt x="859" y="319"/>
                </a:lnTo>
                <a:lnTo>
                  <a:pt x="861" y="319"/>
                </a:lnTo>
                <a:lnTo>
                  <a:pt x="871" y="329"/>
                </a:lnTo>
                <a:lnTo>
                  <a:pt x="873" y="343"/>
                </a:lnTo>
                <a:lnTo>
                  <a:pt x="882" y="341"/>
                </a:lnTo>
                <a:lnTo>
                  <a:pt x="892" y="338"/>
                </a:lnTo>
                <a:lnTo>
                  <a:pt x="892" y="341"/>
                </a:lnTo>
                <a:lnTo>
                  <a:pt x="894" y="341"/>
                </a:lnTo>
                <a:lnTo>
                  <a:pt x="920" y="348"/>
                </a:lnTo>
                <a:lnTo>
                  <a:pt x="939" y="357"/>
                </a:lnTo>
                <a:lnTo>
                  <a:pt x="953" y="362"/>
                </a:lnTo>
                <a:lnTo>
                  <a:pt x="963" y="364"/>
                </a:lnTo>
                <a:lnTo>
                  <a:pt x="977" y="367"/>
                </a:lnTo>
                <a:lnTo>
                  <a:pt x="991" y="367"/>
                </a:lnTo>
                <a:lnTo>
                  <a:pt x="991" y="369"/>
                </a:lnTo>
                <a:lnTo>
                  <a:pt x="994" y="369"/>
                </a:lnTo>
                <a:lnTo>
                  <a:pt x="991" y="374"/>
                </a:lnTo>
                <a:lnTo>
                  <a:pt x="991" y="379"/>
                </a:lnTo>
                <a:lnTo>
                  <a:pt x="994" y="381"/>
                </a:lnTo>
                <a:lnTo>
                  <a:pt x="994" y="388"/>
                </a:lnTo>
                <a:lnTo>
                  <a:pt x="994" y="393"/>
                </a:lnTo>
                <a:lnTo>
                  <a:pt x="994" y="395"/>
                </a:lnTo>
                <a:lnTo>
                  <a:pt x="1005" y="405"/>
                </a:lnTo>
                <a:lnTo>
                  <a:pt x="1015" y="417"/>
                </a:lnTo>
                <a:lnTo>
                  <a:pt x="1017" y="417"/>
                </a:lnTo>
                <a:lnTo>
                  <a:pt x="1020" y="419"/>
                </a:lnTo>
                <a:lnTo>
                  <a:pt x="1022" y="414"/>
                </a:lnTo>
                <a:lnTo>
                  <a:pt x="1022" y="412"/>
                </a:lnTo>
                <a:lnTo>
                  <a:pt x="1027" y="412"/>
                </a:lnTo>
                <a:lnTo>
                  <a:pt x="1029" y="414"/>
                </a:lnTo>
                <a:lnTo>
                  <a:pt x="1031" y="407"/>
                </a:lnTo>
                <a:lnTo>
                  <a:pt x="1034" y="405"/>
                </a:lnTo>
                <a:lnTo>
                  <a:pt x="1031" y="398"/>
                </a:lnTo>
                <a:lnTo>
                  <a:pt x="1029" y="381"/>
                </a:lnTo>
                <a:lnTo>
                  <a:pt x="1024" y="376"/>
                </a:lnTo>
                <a:lnTo>
                  <a:pt x="1020" y="374"/>
                </a:lnTo>
                <a:lnTo>
                  <a:pt x="1043" y="364"/>
                </a:lnTo>
                <a:lnTo>
                  <a:pt x="1057" y="348"/>
                </a:lnTo>
                <a:lnTo>
                  <a:pt x="1057" y="345"/>
                </a:lnTo>
                <a:lnTo>
                  <a:pt x="1048" y="331"/>
                </a:lnTo>
                <a:lnTo>
                  <a:pt x="1034" y="322"/>
                </a:lnTo>
                <a:lnTo>
                  <a:pt x="1039" y="315"/>
                </a:lnTo>
                <a:lnTo>
                  <a:pt x="1048" y="310"/>
                </a:lnTo>
                <a:lnTo>
                  <a:pt x="1043" y="303"/>
                </a:lnTo>
                <a:lnTo>
                  <a:pt x="1041" y="293"/>
                </a:lnTo>
                <a:lnTo>
                  <a:pt x="1041" y="289"/>
                </a:lnTo>
                <a:lnTo>
                  <a:pt x="1043" y="282"/>
                </a:lnTo>
                <a:lnTo>
                  <a:pt x="1039" y="282"/>
                </a:lnTo>
                <a:lnTo>
                  <a:pt x="1039" y="277"/>
                </a:lnTo>
                <a:lnTo>
                  <a:pt x="1041" y="272"/>
                </a:lnTo>
                <a:lnTo>
                  <a:pt x="1046" y="270"/>
                </a:lnTo>
                <a:lnTo>
                  <a:pt x="1057" y="272"/>
                </a:lnTo>
                <a:lnTo>
                  <a:pt x="1069" y="274"/>
                </a:lnTo>
                <a:lnTo>
                  <a:pt x="1076" y="274"/>
                </a:lnTo>
                <a:lnTo>
                  <a:pt x="1081" y="274"/>
                </a:lnTo>
                <a:lnTo>
                  <a:pt x="1086" y="274"/>
                </a:lnTo>
                <a:lnTo>
                  <a:pt x="1091" y="272"/>
                </a:lnTo>
                <a:lnTo>
                  <a:pt x="1098" y="274"/>
                </a:lnTo>
                <a:lnTo>
                  <a:pt x="1107" y="279"/>
                </a:lnTo>
                <a:lnTo>
                  <a:pt x="1114" y="284"/>
                </a:lnTo>
                <a:lnTo>
                  <a:pt x="1119" y="289"/>
                </a:lnTo>
                <a:lnTo>
                  <a:pt x="1124" y="289"/>
                </a:lnTo>
                <a:lnTo>
                  <a:pt x="1131" y="289"/>
                </a:lnTo>
                <a:lnTo>
                  <a:pt x="1133" y="291"/>
                </a:lnTo>
                <a:lnTo>
                  <a:pt x="1136" y="293"/>
                </a:lnTo>
                <a:lnTo>
                  <a:pt x="1138" y="293"/>
                </a:lnTo>
                <a:lnTo>
                  <a:pt x="1140" y="293"/>
                </a:lnTo>
                <a:lnTo>
                  <a:pt x="1138" y="296"/>
                </a:lnTo>
                <a:lnTo>
                  <a:pt x="1138" y="300"/>
                </a:lnTo>
                <a:lnTo>
                  <a:pt x="1138" y="305"/>
                </a:lnTo>
                <a:lnTo>
                  <a:pt x="1138" y="312"/>
                </a:lnTo>
                <a:lnTo>
                  <a:pt x="1140" y="312"/>
                </a:lnTo>
                <a:lnTo>
                  <a:pt x="1140" y="315"/>
                </a:lnTo>
                <a:lnTo>
                  <a:pt x="1138" y="319"/>
                </a:lnTo>
                <a:lnTo>
                  <a:pt x="1143" y="319"/>
                </a:lnTo>
                <a:lnTo>
                  <a:pt x="1145" y="319"/>
                </a:lnTo>
                <a:lnTo>
                  <a:pt x="1150" y="319"/>
                </a:lnTo>
                <a:lnTo>
                  <a:pt x="1152" y="319"/>
                </a:lnTo>
                <a:lnTo>
                  <a:pt x="1155" y="324"/>
                </a:lnTo>
                <a:lnTo>
                  <a:pt x="1162" y="327"/>
                </a:lnTo>
                <a:lnTo>
                  <a:pt x="1171" y="322"/>
                </a:lnTo>
                <a:lnTo>
                  <a:pt x="1181" y="319"/>
                </a:lnTo>
                <a:lnTo>
                  <a:pt x="1188" y="308"/>
                </a:lnTo>
                <a:lnTo>
                  <a:pt x="1197" y="300"/>
                </a:lnTo>
                <a:lnTo>
                  <a:pt x="1204" y="310"/>
                </a:lnTo>
                <a:lnTo>
                  <a:pt x="1214" y="319"/>
                </a:lnTo>
                <a:lnTo>
                  <a:pt x="1218" y="324"/>
                </a:lnTo>
                <a:lnTo>
                  <a:pt x="1223" y="329"/>
                </a:lnTo>
                <a:lnTo>
                  <a:pt x="1228" y="331"/>
                </a:lnTo>
                <a:lnTo>
                  <a:pt x="1230" y="341"/>
                </a:lnTo>
                <a:lnTo>
                  <a:pt x="1233" y="341"/>
                </a:lnTo>
                <a:lnTo>
                  <a:pt x="1235" y="341"/>
                </a:lnTo>
                <a:lnTo>
                  <a:pt x="1235" y="345"/>
                </a:lnTo>
                <a:lnTo>
                  <a:pt x="1235" y="348"/>
                </a:lnTo>
                <a:lnTo>
                  <a:pt x="1233" y="348"/>
                </a:lnTo>
                <a:lnTo>
                  <a:pt x="1233" y="350"/>
                </a:lnTo>
                <a:lnTo>
                  <a:pt x="1235" y="353"/>
                </a:lnTo>
                <a:lnTo>
                  <a:pt x="1235" y="355"/>
                </a:lnTo>
                <a:lnTo>
                  <a:pt x="1240" y="355"/>
                </a:lnTo>
                <a:lnTo>
                  <a:pt x="1242" y="355"/>
                </a:lnTo>
                <a:lnTo>
                  <a:pt x="1244" y="360"/>
                </a:lnTo>
                <a:lnTo>
                  <a:pt x="1247" y="364"/>
                </a:lnTo>
                <a:lnTo>
                  <a:pt x="1249" y="364"/>
                </a:lnTo>
                <a:lnTo>
                  <a:pt x="1252" y="364"/>
                </a:lnTo>
                <a:lnTo>
                  <a:pt x="1256" y="364"/>
                </a:lnTo>
                <a:lnTo>
                  <a:pt x="1256" y="367"/>
                </a:lnTo>
                <a:lnTo>
                  <a:pt x="1259" y="367"/>
                </a:lnTo>
                <a:lnTo>
                  <a:pt x="1261" y="367"/>
                </a:lnTo>
                <a:lnTo>
                  <a:pt x="1263" y="369"/>
                </a:lnTo>
                <a:lnTo>
                  <a:pt x="1266" y="372"/>
                </a:lnTo>
                <a:lnTo>
                  <a:pt x="1273" y="372"/>
                </a:lnTo>
                <a:lnTo>
                  <a:pt x="1280" y="374"/>
                </a:lnTo>
                <a:lnTo>
                  <a:pt x="1278" y="376"/>
                </a:lnTo>
                <a:lnTo>
                  <a:pt x="1278" y="379"/>
                </a:lnTo>
                <a:lnTo>
                  <a:pt x="1280" y="381"/>
                </a:lnTo>
                <a:lnTo>
                  <a:pt x="1282" y="383"/>
                </a:lnTo>
                <a:lnTo>
                  <a:pt x="1282" y="386"/>
                </a:lnTo>
                <a:lnTo>
                  <a:pt x="1285" y="386"/>
                </a:lnTo>
                <a:lnTo>
                  <a:pt x="1287" y="386"/>
                </a:lnTo>
                <a:lnTo>
                  <a:pt x="1294" y="386"/>
                </a:lnTo>
                <a:lnTo>
                  <a:pt x="1299" y="388"/>
                </a:lnTo>
                <a:lnTo>
                  <a:pt x="1299" y="398"/>
                </a:lnTo>
                <a:lnTo>
                  <a:pt x="1301" y="405"/>
                </a:lnTo>
                <a:lnTo>
                  <a:pt x="1301" y="407"/>
                </a:lnTo>
                <a:lnTo>
                  <a:pt x="1294" y="412"/>
                </a:lnTo>
                <a:lnTo>
                  <a:pt x="1287" y="417"/>
                </a:lnTo>
                <a:lnTo>
                  <a:pt x="1294" y="414"/>
                </a:lnTo>
                <a:lnTo>
                  <a:pt x="1304" y="412"/>
                </a:lnTo>
                <a:lnTo>
                  <a:pt x="1304" y="414"/>
                </a:lnTo>
                <a:lnTo>
                  <a:pt x="1301" y="417"/>
                </a:lnTo>
                <a:lnTo>
                  <a:pt x="1299" y="417"/>
                </a:lnTo>
                <a:lnTo>
                  <a:pt x="1294" y="426"/>
                </a:lnTo>
                <a:lnTo>
                  <a:pt x="1289" y="436"/>
                </a:lnTo>
                <a:lnTo>
                  <a:pt x="1292" y="433"/>
                </a:lnTo>
                <a:lnTo>
                  <a:pt x="1294" y="433"/>
                </a:lnTo>
                <a:lnTo>
                  <a:pt x="1296" y="433"/>
                </a:lnTo>
                <a:lnTo>
                  <a:pt x="1299" y="436"/>
                </a:lnTo>
                <a:lnTo>
                  <a:pt x="1299" y="440"/>
                </a:lnTo>
                <a:lnTo>
                  <a:pt x="1301" y="440"/>
                </a:lnTo>
                <a:lnTo>
                  <a:pt x="1304" y="440"/>
                </a:lnTo>
                <a:lnTo>
                  <a:pt x="1304" y="443"/>
                </a:lnTo>
                <a:lnTo>
                  <a:pt x="1313" y="440"/>
                </a:lnTo>
                <a:lnTo>
                  <a:pt x="1323" y="440"/>
                </a:lnTo>
                <a:lnTo>
                  <a:pt x="1325" y="443"/>
                </a:lnTo>
                <a:lnTo>
                  <a:pt x="1325" y="445"/>
                </a:lnTo>
                <a:lnTo>
                  <a:pt x="1323" y="447"/>
                </a:lnTo>
                <a:lnTo>
                  <a:pt x="1323" y="452"/>
                </a:lnTo>
                <a:lnTo>
                  <a:pt x="1327" y="450"/>
                </a:lnTo>
                <a:lnTo>
                  <a:pt x="1330" y="450"/>
                </a:lnTo>
                <a:lnTo>
                  <a:pt x="1330" y="452"/>
                </a:lnTo>
                <a:lnTo>
                  <a:pt x="1330" y="457"/>
                </a:lnTo>
                <a:lnTo>
                  <a:pt x="1327" y="459"/>
                </a:lnTo>
                <a:lnTo>
                  <a:pt x="1323" y="459"/>
                </a:lnTo>
                <a:lnTo>
                  <a:pt x="1323" y="462"/>
                </a:lnTo>
                <a:lnTo>
                  <a:pt x="1325" y="462"/>
                </a:lnTo>
                <a:lnTo>
                  <a:pt x="1327" y="459"/>
                </a:lnTo>
                <a:lnTo>
                  <a:pt x="1330" y="459"/>
                </a:lnTo>
                <a:lnTo>
                  <a:pt x="1332" y="462"/>
                </a:lnTo>
                <a:lnTo>
                  <a:pt x="1337" y="466"/>
                </a:lnTo>
                <a:lnTo>
                  <a:pt x="1332" y="473"/>
                </a:lnTo>
                <a:lnTo>
                  <a:pt x="1330" y="478"/>
                </a:lnTo>
                <a:lnTo>
                  <a:pt x="1327" y="478"/>
                </a:lnTo>
                <a:lnTo>
                  <a:pt x="1325" y="478"/>
                </a:lnTo>
                <a:lnTo>
                  <a:pt x="1320" y="473"/>
                </a:lnTo>
                <a:lnTo>
                  <a:pt x="1318" y="471"/>
                </a:lnTo>
                <a:lnTo>
                  <a:pt x="1318" y="466"/>
                </a:lnTo>
                <a:lnTo>
                  <a:pt x="1318" y="464"/>
                </a:lnTo>
                <a:lnTo>
                  <a:pt x="1315" y="466"/>
                </a:lnTo>
                <a:lnTo>
                  <a:pt x="1315" y="469"/>
                </a:lnTo>
                <a:lnTo>
                  <a:pt x="1308" y="471"/>
                </a:lnTo>
                <a:lnTo>
                  <a:pt x="1304" y="473"/>
                </a:lnTo>
                <a:lnTo>
                  <a:pt x="1301" y="473"/>
                </a:lnTo>
                <a:lnTo>
                  <a:pt x="1299" y="476"/>
                </a:lnTo>
                <a:lnTo>
                  <a:pt x="1301" y="471"/>
                </a:lnTo>
                <a:lnTo>
                  <a:pt x="1304" y="466"/>
                </a:lnTo>
                <a:lnTo>
                  <a:pt x="1299" y="466"/>
                </a:lnTo>
                <a:lnTo>
                  <a:pt x="1294" y="466"/>
                </a:lnTo>
                <a:lnTo>
                  <a:pt x="1294" y="464"/>
                </a:lnTo>
                <a:lnTo>
                  <a:pt x="1292" y="466"/>
                </a:lnTo>
                <a:lnTo>
                  <a:pt x="1289" y="466"/>
                </a:lnTo>
                <a:lnTo>
                  <a:pt x="1273" y="466"/>
                </a:lnTo>
                <a:lnTo>
                  <a:pt x="1259" y="466"/>
                </a:lnTo>
                <a:lnTo>
                  <a:pt x="1256" y="464"/>
                </a:lnTo>
                <a:lnTo>
                  <a:pt x="1256" y="462"/>
                </a:lnTo>
                <a:lnTo>
                  <a:pt x="1273" y="438"/>
                </a:lnTo>
                <a:lnTo>
                  <a:pt x="1287" y="417"/>
                </a:lnTo>
                <a:close/>
                <a:moveTo>
                  <a:pt x="3381" y="1068"/>
                </a:moveTo>
                <a:lnTo>
                  <a:pt x="3376" y="1068"/>
                </a:lnTo>
                <a:lnTo>
                  <a:pt x="3350" y="1061"/>
                </a:lnTo>
                <a:lnTo>
                  <a:pt x="3346" y="1068"/>
                </a:lnTo>
                <a:lnTo>
                  <a:pt x="3331" y="1089"/>
                </a:lnTo>
                <a:lnTo>
                  <a:pt x="3322" y="1118"/>
                </a:lnTo>
                <a:lnTo>
                  <a:pt x="3322" y="1123"/>
                </a:lnTo>
                <a:lnTo>
                  <a:pt x="3331" y="1127"/>
                </a:lnTo>
                <a:lnTo>
                  <a:pt x="3329" y="1151"/>
                </a:lnTo>
                <a:lnTo>
                  <a:pt x="3334" y="1156"/>
                </a:lnTo>
                <a:lnTo>
                  <a:pt x="3343" y="1132"/>
                </a:lnTo>
                <a:lnTo>
                  <a:pt x="3343" y="1130"/>
                </a:lnTo>
                <a:lnTo>
                  <a:pt x="3343" y="1120"/>
                </a:lnTo>
                <a:lnTo>
                  <a:pt x="3348" y="1115"/>
                </a:lnTo>
                <a:lnTo>
                  <a:pt x="3348" y="1125"/>
                </a:lnTo>
                <a:lnTo>
                  <a:pt x="3348" y="1127"/>
                </a:lnTo>
                <a:lnTo>
                  <a:pt x="3355" y="1132"/>
                </a:lnTo>
                <a:lnTo>
                  <a:pt x="3358" y="1144"/>
                </a:lnTo>
                <a:lnTo>
                  <a:pt x="3362" y="1144"/>
                </a:lnTo>
                <a:lnTo>
                  <a:pt x="3362" y="1139"/>
                </a:lnTo>
                <a:lnTo>
                  <a:pt x="3369" y="1139"/>
                </a:lnTo>
                <a:lnTo>
                  <a:pt x="3365" y="1144"/>
                </a:lnTo>
                <a:lnTo>
                  <a:pt x="3365" y="1149"/>
                </a:lnTo>
                <a:lnTo>
                  <a:pt x="3372" y="1153"/>
                </a:lnTo>
                <a:lnTo>
                  <a:pt x="3374" y="1137"/>
                </a:lnTo>
                <a:lnTo>
                  <a:pt x="3367" y="1118"/>
                </a:lnTo>
                <a:lnTo>
                  <a:pt x="3358" y="1106"/>
                </a:lnTo>
                <a:lnTo>
                  <a:pt x="3369" y="1097"/>
                </a:lnTo>
                <a:lnTo>
                  <a:pt x="3374" y="1101"/>
                </a:lnTo>
                <a:lnTo>
                  <a:pt x="3379" y="1099"/>
                </a:lnTo>
                <a:lnTo>
                  <a:pt x="3374" y="1087"/>
                </a:lnTo>
                <a:lnTo>
                  <a:pt x="3369" y="1089"/>
                </a:lnTo>
                <a:lnTo>
                  <a:pt x="3355" y="1089"/>
                </a:lnTo>
                <a:lnTo>
                  <a:pt x="3348" y="1097"/>
                </a:lnTo>
                <a:lnTo>
                  <a:pt x="3339" y="1085"/>
                </a:lnTo>
                <a:lnTo>
                  <a:pt x="3346" y="1075"/>
                </a:lnTo>
                <a:lnTo>
                  <a:pt x="3358" y="1075"/>
                </a:lnTo>
                <a:lnTo>
                  <a:pt x="3384" y="1078"/>
                </a:lnTo>
                <a:lnTo>
                  <a:pt x="3398" y="1061"/>
                </a:lnTo>
                <a:lnTo>
                  <a:pt x="3395" y="1059"/>
                </a:lnTo>
                <a:lnTo>
                  <a:pt x="3381" y="1068"/>
                </a:lnTo>
                <a:close/>
                <a:moveTo>
                  <a:pt x="3876" y="1675"/>
                </a:moveTo>
                <a:lnTo>
                  <a:pt x="3892" y="1653"/>
                </a:lnTo>
                <a:lnTo>
                  <a:pt x="3916" y="1641"/>
                </a:lnTo>
                <a:lnTo>
                  <a:pt x="3933" y="1622"/>
                </a:lnTo>
                <a:lnTo>
                  <a:pt x="3940" y="1613"/>
                </a:lnTo>
                <a:lnTo>
                  <a:pt x="3949" y="1604"/>
                </a:lnTo>
                <a:lnTo>
                  <a:pt x="3954" y="1611"/>
                </a:lnTo>
                <a:lnTo>
                  <a:pt x="3963" y="1608"/>
                </a:lnTo>
                <a:lnTo>
                  <a:pt x="3968" y="1611"/>
                </a:lnTo>
                <a:lnTo>
                  <a:pt x="3966" y="1615"/>
                </a:lnTo>
                <a:lnTo>
                  <a:pt x="3966" y="1622"/>
                </a:lnTo>
                <a:lnTo>
                  <a:pt x="3949" y="1641"/>
                </a:lnTo>
                <a:lnTo>
                  <a:pt x="3954" y="1646"/>
                </a:lnTo>
                <a:lnTo>
                  <a:pt x="3930" y="1663"/>
                </a:lnTo>
                <a:lnTo>
                  <a:pt x="3911" y="1684"/>
                </a:lnTo>
                <a:lnTo>
                  <a:pt x="3899" y="1684"/>
                </a:lnTo>
                <a:lnTo>
                  <a:pt x="3876" y="1675"/>
                </a:lnTo>
                <a:close/>
                <a:moveTo>
                  <a:pt x="1663" y="234"/>
                </a:moveTo>
                <a:lnTo>
                  <a:pt x="1675" y="234"/>
                </a:lnTo>
                <a:lnTo>
                  <a:pt x="1687" y="234"/>
                </a:lnTo>
                <a:lnTo>
                  <a:pt x="1687" y="237"/>
                </a:lnTo>
                <a:lnTo>
                  <a:pt x="1687" y="239"/>
                </a:lnTo>
                <a:lnTo>
                  <a:pt x="1682" y="239"/>
                </a:lnTo>
                <a:lnTo>
                  <a:pt x="1677" y="239"/>
                </a:lnTo>
                <a:lnTo>
                  <a:pt x="1673" y="239"/>
                </a:lnTo>
                <a:lnTo>
                  <a:pt x="1670" y="244"/>
                </a:lnTo>
                <a:lnTo>
                  <a:pt x="1677" y="244"/>
                </a:lnTo>
                <a:lnTo>
                  <a:pt x="1685" y="244"/>
                </a:lnTo>
                <a:lnTo>
                  <a:pt x="1687" y="246"/>
                </a:lnTo>
                <a:lnTo>
                  <a:pt x="1692" y="246"/>
                </a:lnTo>
                <a:lnTo>
                  <a:pt x="1687" y="251"/>
                </a:lnTo>
                <a:lnTo>
                  <a:pt x="1685" y="255"/>
                </a:lnTo>
                <a:lnTo>
                  <a:pt x="1692" y="255"/>
                </a:lnTo>
                <a:lnTo>
                  <a:pt x="1699" y="255"/>
                </a:lnTo>
                <a:lnTo>
                  <a:pt x="1711" y="260"/>
                </a:lnTo>
                <a:lnTo>
                  <a:pt x="1727" y="263"/>
                </a:lnTo>
                <a:lnTo>
                  <a:pt x="1744" y="258"/>
                </a:lnTo>
                <a:lnTo>
                  <a:pt x="1760" y="253"/>
                </a:lnTo>
                <a:lnTo>
                  <a:pt x="1779" y="246"/>
                </a:lnTo>
                <a:lnTo>
                  <a:pt x="1789" y="232"/>
                </a:lnTo>
                <a:lnTo>
                  <a:pt x="1786" y="232"/>
                </a:lnTo>
                <a:lnTo>
                  <a:pt x="1784" y="232"/>
                </a:lnTo>
                <a:lnTo>
                  <a:pt x="1777" y="229"/>
                </a:lnTo>
                <a:lnTo>
                  <a:pt x="1777" y="220"/>
                </a:lnTo>
                <a:lnTo>
                  <a:pt x="1770" y="222"/>
                </a:lnTo>
                <a:lnTo>
                  <a:pt x="1765" y="222"/>
                </a:lnTo>
                <a:lnTo>
                  <a:pt x="1763" y="220"/>
                </a:lnTo>
                <a:lnTo>
                  <a:pt x="1760" y="220"/>
                </a:lnTo>
                <a:lnTo>
                  <a:pt x="1758" y="220"/>
                </a:lnTo>
                <a:lnTo>
                  <a:pt x="1756" y="222"/>
                </a:lnTo>
                <a:lnTo>
                  <a:pt x="1751" y="225"/>
                </a:lnTo>
                <a:lnTo>
                  <a:pt x="1744" y="225"/>
                </a:lnTo>
                <a:lnTo>
                  <a:pt x="1734" y="225"/>
                </a:lnTo>
                <a:lnTo>
                  <a:pt x="1730" y="225"/>
                </a:lnTo>
                <a:lnTo>
                  <a:pt x="1727" y="225"/>
                </a:lnTo>
                <a:lnTo>
                  <a:pt x="1722" y="225"/>
                </a:lnTo>
                <a:lnTo>
                  <a:pt x="1720" y="229"/>
                </a:lnTo>
                <a:lnTo>
                  <a:pt x="1715" y="227"/>
                </a:lnTo>
                <a:lnTo>
                  <a:pt x="1713" y="225"/>
                </a:lnTo>
                <a:lnTo>
                  <a:pt x="1711" y="225"/>
                </a:lnTo>
                <a:lnTo>
                  <a:pt x="1708" y="225"/>
                </a:lnTo>
                <a:lnTo>
                  <a:pt x="1708" y="227"/>
                </a:lnTo>
                <a:lnTo>
                  <a:pt x="1708" y="229"/>
                </a:lnTo>
                <a:lnTo>
                  <a:pt x="1703" y="232"/>
                </a:lnTo>
                <a:lnTo>
                  <a:pt x="1699" y="234"/>
                </a:lnTo>
                <a:lnTo>
                  <a:pt x="1699" y="229"/>
                </a:lnTo>
                <a:lnTo>
                  <a:pt x="1699" y="225"/>
                </a:lnTo>
                <a:lnTo>
                  <a:pt x="1692" y="222"/>
                </a:lnTo>
                <a:lnTo>
                  <a:pt x="1682" y="220"/>
                </a:lnTo>
                <a:lnTo>
                  <a:pt x="1673" y="227"/>
                </a:lnTo>
                <a:lnTo>
                  <a:pt x="1663" y="234"/>
                </a:lnTo>
                <a:close/>
                <a:moveTo>
                  <a:pt x="2657" y="92"/>
                </a:moveTo>
                <a:lnTo>
                  <a:pt x="2655" y="94"/>
                </a:lnTo>
                <a:lnTo>
                  <a:pt x="2652" y="97"/>
                </a:lnTo>
                <a:lnTo>
                  <a:pt x="2652" y="94"/>
                </a:lnTo>
                <a:lnTo>
                  <a:pt x="2631" y="99"/>
                </a:lnTo>
                <a:lnTo>
                  <a:pt x="2607" y="104"/>
                </a:lnTo>
                <a:lnTo>
                  <a:pt x="2598" y="109"/>
                </a:lnTo>
                <a:lnTo>
                  <a:pt x="2593" y="118"/>
                </a:lnTo>
                <a:lnTo>
                  <a:pt x="2591" y="118"/>
                </a:lnTo>
                <a:lnTo>
                  <a:pt x="2588" y="118"/>
                </a:lnTo>
                <a:lnTo>
                  <a:pt x="2581" y="120"/>
                </a:lnTo>
                <a:lnTo>
                  <a:pt x="2570" y="125"/>
                </a:lnTo>
                <a:lnTo>
                  <a:pt x="2570" y="128"/>
                </a:lnTo>
                <a:lnTo>
                  <a:pt x="2572" y="130"/>
                </a:lnTo>
                <a:lnTo>
                  <a:pt x="2567" y="132"/>
                </a:lnTo>
                <a:lnTo>
                  <a:pt x="2560" y="135"/>
                </a:lnTo>
                <a:lnTo>
                  <a:pt x="2560" y="137"/>
                </a:lnTo>
                <a:lnTo>
                  <a:pt x="2562" y="137"/>
                </a:lnTo>
                <a:lnTo>
                  <a:pt x="2558" y="139"/>
                </a:lnTo>
                <a:lnTo>
                  <a:pt x="2555" y="139"/>
                </a:lnTo>
                <a:lnTo>
                  <a:pt x="2555" y="142"/>
                </a:lnTo>
                <a:lnTo>
                  <a:pt x="2558" y="144"/>
                </a:lnTo>
                <a:lnTo>
                  <a:pt x="2546" y="146"/>
                </a:lnTo>
                <a:lnTo>
                  <a:pt x="2541" y="156"/>
                </a:lnTo>
                <a:lnTo>
                  <a:pt x="2555" y="161"/>
                </a:lnTo>
                <a:lnTo>
                  <a:pt x="2562" y="156"/>
                </a:lnTo>
                <a:lnTo>
                  <a:pt x="2565" y="158"/>
                </a:lnTo>
                <a:lnTo>
                  <a:pt x="2567" y="158"/>
                </a:lnTo>
                <a:lnTo>
                  <a:pt x="2567" y="163"/>
                </a:lnTo>
                <a:lnTo>
                  <a:pt x="2567" y="165"/>
                </a:lnTo>
                <a:lnTo>
                  <a:pt x="2577" y="168"/>
                </a:lnTo>
                <a:lnTo>
                  <a:pt x="2588" y="168"/>
                </a:lnTo>
                <a:lnTo>
                  <a:pt x="2600" y="168"/>
                </a:lnTo>
                <a:lnTo>
                  <a:pt x="2610" y="168"/>
                </a:lnTo>
                <a:lnTo>
                  <a:pt x="2612" y="168"/>
                </a:lnTo>
                <a:lnTo>
                  <a:pt x="2615" y="163"/>
                </a:lnTo>
                <a:lnTo>
                  <a:pt x="2598" y="158"/>
                </a:lnTo>
                <a:lnTo>
                  <a:pt x="2591" y="149"/>
                </a:lnTo>
                <a:lnTo>
                  <a:pt x="2591" y="146"/>
                </a:lnTo>
                <a:lnTo>
                  <a:pt x="2593" y="142"/>
                </a:lnTo>
                <a:lnTo>
                  <a:pt x="2600" y="132"/>
                </a:lnTo>
                <a:lnTo>
                  <a:pt x="2617" y="128"/>
                </a:lnTo>
                <a:lnTo>
                  <a:pt x="2631" y="118"/>
                </a:lnTo>
                <a:lnTo>
                  <a:pt x="2650" y="111"/>
                </a:lnTo>
                <a:lnTo>
                  <a:pt x="2669" y="106"/>
                </a:lnTo>
                <a:lnTo>
                  <a:pt x="2688" y="101"/>
                </a:lnTo>
                <a:lnTo>
                  <a:pt x="2709" y="99"/>
                </a:lnTo>
                <a:lnTo>
                  <a:pt x="2730" y="97"/>
                </a:lnTo>
                <a:lnTo>
                  <a:pt x="2745" y="87"/>
                </a:lnTo>
                <a:lnTo>
                  <a:pt x="2742" y="85"/>
                </a:lnTo>
                <a:lnTo>
                  <a:pt x="2735" y="85"/>
                </a:lnTo>
                <a:lnTo>
                  <a:pt x="2733" y="85"/>
                </a:lnTo>
                <a:lnTo>
                  <a:pt x="2714" y="87"/>
                </a:lnTo>
                <a:lnTo>
                  <a:pt x="2697" y="92"/>
                </a:lnTo>
                <a:lnTo>
                  <a:pt x="2678" y="92"/>
                </a:lnTo>
                <a:lnTo>
                  <a:pt x="2657" y="92"/>
                </a:lnTo>
                <a:close/>
                <a:moveTo>
                  <a:pt x="2167" y="45"/>
                </a:moveTo>
                <a:lnTo>
                  <a:pt x="2163" y="45"/>
                </a:lnTo>
                <a:lnTo>
                  <a:pt x="2155" y="45"/>
                </a:lnTo>
                <a:lnTo>
                  <a:pt x="2155" y="47"/>
                </a:lnTo>
                <a:lnTo>
                  <a:pt x="2158" y="49"/>
                </a:lnTo>
                <a:lnTo>
                  <a:pt x="2155" y="49"/>
                </a:lnTo>
                <a:lnTo>
                  <a:pt x="2153" y="52"/>
                </a:lnTo>
                <a:lnTo>
                  <a:pt x="2153" y="49"/>
                </a:lnTo>
                <a:lnTo>
                  <a:pt x="2151" y="47"/>
                </a:lnTo>
                <a:lnTo>
                  <a:pt x="2141" y="47"/>
                </a:lnTo>
                <a:lnTo>
                  <a:pt x="2132" y="45"/>
                </a:lnTo>
                <a:lnTo>
                  <a:pt x="2129" y="47"/>
                </a:lnTo>
                <a:lnTo>
                  <a:pt x="2129" y="52"/>
                </a:lnTo>
                <a:lnTo>
                  <a:pt x="2129" y="54"/>
                </a:lnTo>
                <a:lnTo>
                  <a:pt x="2132" y="56"/>
                </a:lnTo>
                <a:lnTo>
                  <a:pt x="2125" y="52"/>
                </a:lnTo>
                <a:lnTo>
                  <a:pt x="2118" y="47"/>
                </a:lnTo>
                <a:lnTo>
                  <a:pt x="2110" y="49"/>
                </a:lnTo>
                <a:lnTo>
                  <a:pt x="2103" y="52"/>
                </a:lnTo>
                <a:lnTo>
                  <a:pt x="2103" y="49"/>
                </a:lnTo>
                <a:lnTo>
                  <a:pt x="2106" y="47"/>
                </a:lnTo>
                <a:lnTo>
                  <a:pt x="2089" y="47"/>
                </a:lnTo>
                <a:lnTo>
                  <a:pt x="2070" y="49"/>
                </a:lnTo>
                <a:lnTo>
                  <a:pt x="2068" y="52"/>
                </a:lnTo>
                <a:lnTo>
                  <a:pt x="2075" y="56"/>
                </a:lnTo>
                <a:lnTo>
                  <a:pt x="2082" y="64"/>
                </a:lnTo>
                <a:lnTo>
                  <a:pt x="2073" y="61"/>
                </a:lnTo>
                <a:lnTo>
                  <a:pt x="2070" y="64"/>
                </a:lnTo>
                <a:lnTo>
                  <a:pt x="2073" y="66"/>
                </a:lnTo>
                <a:lnTo>
                  <a:pt x="2077" y="68"/>
                </a:lnTo>
                <a:lnTo>
                  <a:pt x="2082" y="68"/>
                </a:lnTo>
                <a:lnTo>
                  <a:pt x="2087" y="68"/>
                </a:lnTo>
                <a:lnTo>
                  <a:pt x="2084" y="66"/>
                </a:lnTo>
                <a:lnTo>
                  <a:pt x="2096" y="68"/>
                </a:lnTo>
                <a:lnTo>
                  <a:pt x="2108" y="71"/>
                </a:lnTo>
                <a:lnTo>
                  <a:pt x="2106" y="73"/>
                </a:lnTo>
                <a:lnTo>
                  <a:pt x="2106" y="75"/>
                </a:lnTo>
                <a:lnTo>
                  <a:pt x="2110" y="75"/>
                </a:lnTo>
                <a:lnTo>
                  <a:pt x="2118" y="75"/>
                </a:lnTo>
                <a:lnTo>
                  <a:pt x="2115" y="75"/>
                </a:lnTo>
                <a:lnTo>
                  <a:pt x="2113" y="78"/>
                </a:lnTo>
                <a:lnTo>
                  <a:pt x="2108" y="80"/>
                </a:lnTo>
                <a:lnTo>
                  <a:pt x="2122" y="87"/>
                </a:lnTo>
                <a:lnTo>
                  <a:pt x="2139" y="92"/>
                </a:lnTo>
                <a:lnTo>
                  <a:pt x="2146" y="87"/>
                </a:lnTo>
                <a:lnTo>
                  <a:pt x="2151" y="80"/>
                </a:lnTo>
                <a:lnTo>
                  <a:pt x="2155" y="80"/>
                </a:lnTo>
                <a:lnTo>
                  <a:pt x="2158" y="80"/>
                </a:lnTo>
                <a:lnTo>
                  <a:pt x="2167" y="71"/>
                </a:lnTo>
                <a:lnTo>
                  <a:pt x="2181" y="66"/>
                </a:lnTo>
                <a:lnTo>
                  <a:pt x="2186" y="71"/>
                </a:lnTo>
                <a:lnTo>
                  <a:pt x="2191" y="73"/>
                </a:lnTo>
                <a:lnTo>
                  <a:pt x="2191" y="78"/>
                </a:lnTo>
                <a:lnTo>
                  <a:pt x="2189" y="80"/>
                </a:lnTo>
                <a:lnTo>
                  <a:pt x="2198" y="80"/>
                </a:lnTo>
                <a:lnTo>
                  <a:pt x="2205" y="80"/>
                </a:lnTo>
                <a:lnTo>
                  <a:pt x="2208" y="80"/>
                </a:lnTo>
                <a:lnTo>
                  <a:pt x="2210" y="83"/>
                </a:lnTo>
                <a:lnTo>
                  <a:pt x="2222" y="80"/>
                </a:lnTo>
                <a:lnTo>
                  <a:pt x="2234" y="75"/>
                </a:lnTo>
                <a:lnTo>
                  <a:pt x="2234" y="73"/>
                </a:lnTo>
                <a:lnTo>
                  <a:pt x="2226" y="73"/>
                </a:lnTo>
                <a:lnTo>
                  <a:pt x="2219" y="73"/>
                </a:lnTo>
                <a:lnTo>
                  <a:pt x="2219" y="71"/>
                </a:lnTo>
                <a:lnTo>
                  <a:pt x="2217" y="68"/>
                </a:lnTo>
                <a:lnTo>
                  <a:pt x="2212" y="68"/>
                </a:lnTo>
                <a:lnTo>
                  <a:pt x="2208" y="68"/>
                </a:lnTo>
                <a:lnTo>
                  <a:pt x="2203" y="66"/>
                </a:lnTo>
                <a:lnTo>
                  <a:pt x="2191" y="64"/>
                </a:lnTo>
                <a:lnTo>
                  <a:pt x="2191" y="61"/>
                </a:lnTo>
                <a:lnTo>
                  <a:pt x="2191" y="59"/>
                </a:lnTo>
                <a:lnTo>
                  <a:pt x="2179" y="59"/>
                </a:lnTo>
                <a:lnTo>
                  <a:pt x="2167" y="56"/>
                </a:lnTo>
                <a:lnTo>
                  <a:pt x="2165" y="54"/>
                </a:lnTo>
                <a:lnTo>
                  <a:pt x="2163" y="52"/>
                </a:lnTo>
                <a:lnTo>
                  <a:pt x="2170" y="52"/>
                </a:lnTo>
                <a:lnTo>
                  <a:pt x="2177" y="52"/>
                </a:lnTo>
                <a:lnTo>
                  <a:pt x="2177" y="54"/>
                </a:lnTo>
                <a:lnTo>
                  <a:pt x="2193" y="54"/>
                </a:lnTo>
                <a:lnTo>
                  <a:pt x="2208" y="54"/>
                </a:lnTo>
                <a:lnTo>
                  <a:pt x="2210" y="56"/>
                </a:lnTo>
                <a:lnTo>
                  <a:pt x="2215" y="59"/>
                </a:lnTo>
                <a:lnTo>
                  <a:pt x="2219" y="59"/>
                </a:lnTo>
                <a:lnTo>
                  <a:pt x="2224" y="59"/>
                </a:lnTo>
                <a:lnTo>
                  <a:pt x="2234" y="56"/>
                </a:lnTo>
                <a:lnTo>
                  <a:pt x="2245" y="54"/>
                </a:lnTo>
                <a:lnTo>
                  <a:pt x="2248" y="52"/>
                </a:lnTo>
                <a:lnTo>
                  <a:pt x="2255" y="49"/>
                </a:lnTo>
                <a:lnTo>
                  <a:pt x="2260" y="49"/>
                </a:lnTo>
                <a:lnTo>
                  <a:pt x="2260" y="42"/>
                </a:lnTo>
                <a:lnTo>
                  <a:pt x="2238" y="42"/>
                </a:lnTo>
                <a:lnTo>
                  <a:pt x="2217" y="42"/>
                </a:lnTo>
                <a:lnTo>
                  <a:pt x="2217" y="40"/>
                </a:lnTo>
                <a:lnTo>
                  <a:pt x="2212" y="40"/>
                </a:lnTo>
                <a:lnTo>
                  <a:pt x="2210" y="40"/>
                </a:lnTo>
                <a:lnTo>
                  <a:pt x="2208" y="40"/>
                </a:lnTo>
                <a:lnTo>
                  <a:pt x="2203" y="45"/>
                </a:lnTo>
                <a:lnTo>
                  <a:pt x="2191" y="42"/>
                </a:lnTo>
                <a:lnTo>
                  <a:pt x="2179" y="40"/>
                </a:lnTo>
                <a:lnTo>
                  <a:pt x="2177" y="40"/>
                </a:lnTo>
                <a:lnTo>
                  <a:pt x="2172" y="42"/>
                </a:lnTo>
                <a:lnTo>
                  <a:pt x="2167" y="45"/>
                </a:lnTo>
                <a:close/>
                <a:moveTo>
                  <a:pt x="3580" y="549"/>
                </a:moveTo>
                <a:lnTo>
                  <a:pt x="3580" y="549"/>
                </a:lnTo>
                <a:lnTo>
                  <a:pt x="3578" y="549"/>
                </a:lnTo>
                <a:lnTo>
                  <a:pt x="3578" y="547"/>
                </a:lnTo>
                <a:lnTo>
                  <a:pt x="3570" y="554"/>
                </a:lnTo>
                <a:lnTo>
                  <a:pt x="3568" y="566"/>
                </a:lnTo>
                <a:lnTo>
                  <a:pt x="3570" y="566"/>
                </a:lnTo>
                <a:lnTo>
                  <a:pt x="3559" y="590"/>
                </a:lnTo>
                <a:lnTo>
                  <a:pt x="3537" y="604"/>
                </a:lnTo>
                <a:lnTo>
                  <a:pt x="3537" y="599"/>
                </a:lnTo>
                <a:lnTo>
                  <a:pt x="3537" y="594"/>
                </a:lnTo>
                <a:lnTo>
                  <a:pt x="3535" y="597"/>
                </a:lnTo>
                <a:lnTo>
                  <a:pt x="3530" y="597"/>
                </a:lnTo>
                <a:lnTo>
                  <a:pt x="3530" y="601"/>
                </a:lnTo>
                <a:lnTo>
                  <a:pt x="3530" y="604"/>
                </a:lnTo>
                <a:lnTo>
                  <a:pt x="3528" y="608"/>
                </a:lnTo>
                <a:lnTo>
                  <a:pt x="3523" y="613"/>
                </a:lnTo>
                <a:lnTo>
                  <a:pt x="3523" y="618"/>
                </a:lnTo>
                <a:lnTo>
                  <a:pt x="3518" y="618"/>
                </a:lnTo>
                <a:lnTo>
                  <a:pt x="3509" y="620"/>
                </a:lnTo>
                <a:lnTo>
                  <a:pt x="3497" y="620"/>
                </a:lnTo>
                <a:lnTo>
                  <a:pt x="3492" y="620"/>
                </a:lnTo>
                <a:lnTo>
                  <a:pt x="3490" y="620"/>
                </a:lnTo>
                <a:lnTo>
                  <a:pt x="3481" y="625"/>
                </a:lnTo>
                <a:lnTo>
                  <a:pt x="3476" y="630"/>
                </a:lnTo>
                <a:lnTo>
                  <a:pt x="3466" y="635"/>
                </a:lnTo>
                <a:lnTo>
                  <a:pt x="3464" y="642"/>
                </a:lnTo>
                <a:lnTo>
                  <a:pt x="3455" y="644"/>
                </a:lnTo>
                <a:lnTo>
                  <a:pt x="3450" y="653"/>
                </a:lnTo>
                <a:lnTo>
                  <a:pt x="3450" y="658"/>
                </a:lnTo>
                <a:lnTo>
                  <a:pt x="3452" y="661"/>
                </a:lnTo>
                <a:lnTo>
                  <a:pt x="3455" y="658"/>
                </a:lnTo>
                <a:lnTo>
                  <a:pt x="3459" y="658"/>
                </a:lnTo>
                <a:lnTo>
                  <a:pt x="3457" y="663"/>
                </a:lnTo>
                <a:lnTo>
                  <a:pt x="3455" y="668"/>
                </a:lnTo>
                <a:lnTo>
                  <a:pt x="3457" y="672"/>
                </a:lnTo>
                <a:lnTo>
                  <a:pt x="3457" y="677"/>
                </a:lnTo>
                <a:lnTo>
                  <a:pt x="3459" y="677"/>
                </a:lnTo>
                <a:lnTo>
                  <a:pt x="3462" y="675"/>
                </a:lnTo>
                <a:lnTo>
                  <a:pt x="3464" y="677"/>
                </a:lnTo>
                <a:lnTo>
                  <a:pt x="3466" y="677"/>
                </a:lnTo>
                <a:lnTo>
                  <a:pt x="3469" y="677"/>
                </a:lnTo>
                <a:lnTo>
                  <a:pt x="3471" y="675"/>
                </a:lnTo>
                <a:lnTo>
                  <a:pt x="3473" y="663"/>
                </a:lnTo>
                <a:lnTo>
                  <a:pt x="3478" y="656"/>
                </a:lnTo>
                <a:lnTo>
                  <a:pt x="3473" y="649"/>
                </a:lnTo>
                <a:lnTo>
                  <a:pt x="3466" y="642"/>
                </a:lnTo>
                <a:lnTo>
                  <a:pt x="3473" y="642"/>
                </a:lnTo>
                <a:lnTo>
                  <a:pt x="3478" y="642"/>
                </a:lnTo>
                <a:lnTo>
                  <a:pt x="3481" y="639"/>
                </a:lnTo>
                <a:lnTo>
                  <a:pt x="3483" y="639"/>
                </a:lnTo>
                <a:lnTo>
                  <a:pt x="3490" y="637"/>
                </a:lnTo>
                <a:lnTo>
                  <a:pt x="3499" y="635"/>
                </a:lnTo>
                <a:lnTo>
                  <a:pt x="3495" y="637"/>
                </a:lnTo>
                <a:lnTo>
                  <a:pt x="3492" y="639"/>
                </a:lnTo>
                <a:lnTo>
                  <a:pt x="3490" y="639"/>
                </a:lnTo>
                <a:lnTo>
                  <a:pt x="3485" y="639"/>
                </a:lnTo>
                <a:lnTo>
                  <a:pt x="3481" y="644"/>
                </a:lnTo>
                <a:lnTo>
                  <a:pt x="3478" y="649"/>
                </a:lnTo>
                <a:lnTo>
                  <a:pt x="3481" y="653"/>
                </a:lnTo>
                <a:lnTo>
                  <a:pt x="3488" y="656"/>
                </a:lnTo>
                <a:lnTo>
                  <a:pt x="3490" y="653"/>
                </a:lnTo>
                <a:lnTo>
                  <a:pt x="3495" y="649"/>
                </a:lnTo>
                <a:lnTo>
                  <a:pt x="3499" y="649"/>
                </a:lnTo>
                <a:lnTo>
                  <a:pt x="3504" y="649"/>
                </a:lnTo>
                <a:lnTo>
                  <a:pt x="3507" y="646"/>
                </a:lnTo>
                <a:lnTo>
                  <a:pt x="3509" y="644"/>
                </a:lnTo>
                <a:lnTo>
                  <a:pt x="3507" y="637"/>
                </a:lnTo>
                <a:lnTo>
                  <a:pt x="3502" y="635"/>
                </a:lnTo>
                <a:lnTo>
                  <a:pt x="3504" y="632"/>
                </a:lnTo>
                <a:lnTo>
                  <a:pt x="3507" y="632"/>
                </a:lnTo>
                <a:lnTo>
                  <a:pt x="3511" y="632"/>
                </a:lnTo>
                <a:lnTo>
                  <a:pt x="3514" y="635"/>
                </a:lnTo>
                <a:lnTo>
                  <a:pt x="3514" y="637"/>
                </a:lnTo>
                <a:lnTo>
                  <a:pt x="3514" y="639"/>
                </a:lnTo>
                <a:lnTo>
                  <a:pt x="3514" y="644"/>
                </a:lnTo>
                <a:lnTo>
                  <a:pt x="3518" y="649"/>
                </a:lnTo>
                <a:lnTo>
                  <a:pt x="3528" y="642"/>
                </a:lnTo>
                <a:lnTo>
                  <a:pt x="3533" y="635"/>
                </a:lnTo>
                <a:lnTo>
                  <a:pt x="3533" y="632"/>
                </a:lnTo>
                <a:lnTo>
                  <a:pt x="3533" y="630"/>
                </a:lnTo>
                <a:lnTo>
                  <a:pt x="3535" y="632"/>
                </a:lnTo>
                <a:lnTo>
                  <a:pt x="3542" y="635"/>
                </a:lnTo>
                <a:lnTo>
                  <a:pt x="3549" y="632"/>
                </a:lnTo>
                <a:lnTo>
                  <a:pt x="3556" y="630"/>
                </a:lnTo>
                <a:lnTo>
                  <a:pt x="3556" y="632"/>
                </a:lnTo>
                <a:lnTo>
                  <a:pt x="3556" y="635"/>
                </a:lnTo>
                <a:lnTo>
                  <a:pt x="3561" y="630"/>
                </a:lnTo>
                <a:lnTo>
                  <a:pt x="3566" y="623"/>
                </a:lnTo>
                <a:lnTo>
                  <a:pt x="3568" y="623"/>
                </a:lnTo>
                <a:lnTo>
                  <a:pt x="3568" y="627"/>
                </a:lnTo>
                <a:lnTo>
                  <a:pt x="3568" y="630"/>
                </a:lnTo>
                <a:lnTo>
                  <a:pt x="3573" y="625"/>
                </a:lnTo>
                <a:lnTo>
                  <a:pt x="3580" y="618"/>
                </a:lnTo>
                <a:lnTo>
                  <a:pt x="3580" y="613"/>
                </a:lnTo>
                <a:lnTo>
                  <a:pt x="3578" y="608"/>
                </a:lnTo>
                <a:lnTo>
                  <a:pt x="3580" y="604"/>
                </a:lnTo>
                <a:lnTo>
                  <a:pt x="3582" y="597"/>
                </a:lnTo>
                <a:lnTo>
                  <a:pt x="3582" y="592"/>
                </a:lnTo>
                <a:lnTo>
                  <a:pt x="3582" y="587"/>
                </a:lnTo>
                <a:lnTo>
                  <a:pt x="3589" y="580"/>
                </a:lnTo>
                <a:lnTo>
                  <a:pt x="3594" y="568"/>
                </a:lnTo>
                <a:lnTo>
                  <a:pt x="3592" y="561"/>
                </a:lnTo>
                <a:lnTo>
                  <a:pt x="3589" y="554"/>
                </a:lnTo>
                <a:lnTo>
                  <a:pt x="3587" y="547"/>
                </a:lnTo>
                <a:lnTo>
                  <a:pt x="3580" y="545"/>
                </a:lnTo>
                <a:lnTo>
                  <a:pt x="3580" y="547"/>
                </a:lnTo>
                <a:lnTo>
                  <a:pt x="3580" y="549"/>
                </a:lnTo>
                <a:close/>
                <a:moveTo>
                  <a:pt x="1890" y="324"/>
                </a:moveTo>
                <a:lnTo>
                  <a:pt x="1888" y="324"/>
                </a:lnTo>
                <a:lnTo>
                  <a:pt x="1886" y="324"/>
                </a:lnTo>
                <a:lnTo>
                  <a:pt x="1883" y="331"/>
                </a:lnTo>
                <a:lnTo>
                  <a:pt x="1879" y="338"/>
                </a:lnTo>
                <a:lnTo>
                  <a:pt x="1874" y="336"/>
                </a:lnTo>
                <a:lnTo>
                  <a:pt x="1871" y="334"/>
                </a:lnTo>
                <a:lnTo>
                  <a:pt x="1871" y="336"/>
                </a:lnTo>
                <a:lnTo>
                  <a:pt x="1869" y="336"/>
                </a:lnTo>
                <a:lnTo>
                  <a:pt x="1871" y="341"/>
                </a:lnTo>
                <a:lnTo>
                  <a:pt x="1874" y="341"/>
                </a:lnTo>
                <a:lnTo>
                  <a:pt x="1876" y="341"/>
                </a:lnTo>
                <a:lnTo>
                  <a:pt x="1879" y="341"/>
                </a:lnTo>
                <a:lnTo>
                  <a:pt x="1879" y="345"/>
                </a:lnTo>
                <a:lnTo>
                  <a:pt x="1874" y="348"/>
                </a:lnTo>
                <a:lnTo>
                  <a:pt x="1876" y="353"/>
                </a:lnTo>
                <a:lnTo>
                  <a:pt x="1881" y="350"/>
                </a:lnTo>
                <a:lnTo>
                  <a:pt x="1881" y="353"/>
                </a:lnTo>
                <a:lnTo>
                  <a:pt x="1881" y="357"/>
                </a:lnTo>
                <a:lnTo>
                  <a:pt x="1881" y="360"/>
                </a:lnTo>
                <a:lnTo>
                  <a:pt x="1881" y="364"/>
                </a:lnTo>
                <a:lnTo>
                  <a:pt x="1886" y="360"/>
                </a:lnTo>
                <a:lnTo>
                  <a:pt x="1888" y="357"/>
                </a:lnTo>
                <a:lnTo>
                  <a:pt x="1888" y="362"/>
                </a:lnTo>
                <a:lnTo>
                  <a:pt x="1890" y="364"/>
                </a:lnTo>
                <a:lnTo>
                  <a:pt x="1886" y="369"/>
                </a:lnTo>
                <a:lnTo>
                  <a:pt x="1890" y="374"/>
                </a:lnTo>
                <a:lnTo>
                  <a:pt x="1895" y="374"/>
                </a:lnTo>
                <a:lnTo>
                  <a:pt x="1898" y="374"/>
                </a:lnTo>
                <a:lnTo>
                  <a:pt x="1902" y="374"/>
                </a:lnTo>
                <a:lnTo>
                  <a:pt x="1905" y="372"/>
                </a:lnTo>
                <a:lnTo>
                  <a:pt x="1905" y="379"/>
                </a:lnTo>
                <a:lnTo>
                  <a:pt x="1909" y="381"/>
                </a:lnTo>
                <a:lnTo>
                  <a:pt x="1909" y="386"/>
                </a:lnTo>
                <a:lnTo>
                  <a:pt x="1909" y="388"/>
                </a:lnTo>
                <a:lnTo>
                  <a:pt x="1900" y="391"/>
                </a:lnTo>
                <a:lnTo>
                  <a:pt x="1893" y="398"/>
                </a:lnTo>
                <a:lnTo>
                  <a:pt x="1895" y="398"/>
                </a:lnTo>
                <a:lnTo>
                  <a:pt x="1900" y="400"/>
                </a:lnTo>
                <a:lnTo>
                  <a:pt x="1900" y="402"/>
                </a:lnTo>
                <a:lnTo>
                  <a:pt x="1893" y="405"/>
                </a:lnTo>
                <a:lnTo>
                  <a:pt x="1886" y="407"/>
                </a:lnTo>
                <a:lnTo>
                  <a:pt x="1888" y="414"/>
                </a:lnTo>
                <a:lnTo>
                  <a:pt x="1893" y="414"/>
                </a:lnTo>
                <a:lnTo>
                  <a:pt x="1898" y="414"/>
                </a:lnTo>
                <a:lnTo>
                  <a:pt x="1902" y="414"/>
                </a:lnTo>
                <a:lnTo>
                  <a:pt x="1890" y="424"/>
                </a:lnTo>
                <a:lnTo>
                  <a:pt x="1879" y="433"/>
                </a:lnTo>
                <a:lnTo>
                  <a:pt x="1881" y="433"/>
                </a:lnTo>
                <a:lnTo>
                  <a:pt x="1883" y="433"/>
                </a:lnTo>
                <a:lnTo>
                  <a:pt x="1886" y="433"/>
                </a:lnTo>
                <a:lnTo>
                  <a:pt x="1888" y="433"/>
                </a:lnTo>
                <a:lnTo>
                  <a:pt x="1890" y="431"/>
                </a:lnTo>
                <a:lnTo>
                  <a:pt x="1898" y="431"/>
                </a:lnTo>
                <a:lnTo>
                  <a:pt x="1905" y="431"/>
                </a:lnTo>
                <a:lnTo>
                  <a:pt x="1905" y="428"/>
                </a:lnTo>
                <a:lnTo>
                  <a:pt x="1907" y="426"/>
                </a:lnTo>
                <a:lnTo>
                  <a:pt x="1912" y="426"/>
                </a:lnTo>
                <a:lnTo>
                  <a:pt x="1919" y="426"/>
                </a:lnTo>
                <a:lnTo>
                  <a:pt x="1940" y="424"/>
                </a:lnTo>
                <a:lnTo>
                  <a:pt x="1959" y="421"/>
                </a:lnTo>
                <a:lnTo>
                  <a:pt x="1959" y="419"/>
                </a:lnTo>
                <a:lnTo>
                  <a:pt x="1959" y="417"/>
                </a:lnTo>
                <a:lnTo>
                  <a:pt x="1957" y="417"/>
                </a:lnTo>
                <a:lnTo>
                  <a:pt x="1954" y="417"/>
                </a:lnTo>
                <a:lnTo>
                  <a:pt x="1954" y="414"/>
                </a:lnTo>
                <a:lnTo>
                  <a:pt x="1954" y="412"/>
                </a:lnTo>
                <a:lnTo>
                  <a:pt x="1964" y="409"/>
                </a:lnTo>
                <a:lnTo>
                  <a:pt x="1969" y="402"/>
                </a:lnTo>
                <a:lnTo>
                  <a:pt x="1966" y="400"/>
                </a:lnTo>
                <a:lnTo>
                  <a:pt x="1966" y="395"/>
                </a:lnTo>
                <a:lnTo>
                  <a:pt x="1957" y="395"/>
                </a:lnTo>
                <a:lnTo>
                  <a:pt x="1950" y="395"/>
                </a:lnTo>
                <a:lnTo>
                  <a:pt x="1950" y="393"/>
                </a:lnTo>
                <a:lnTo>
                  <a:pt x="1950" y="391"/>
                </a:lnTo>
                <a:lnTo>
                  <a:pt x="1947" y="386"/>
                </a:lnTo>
                <a:lnTo>
                  <a:pt x="1945" y="379"/>
                </a:lnTo>
                <a:lnTo>
                  <a:pt x="1938" y="374"/>
                </a:lnTo>
                <a:lnTo>
                  <a:pt x="1933" y="372"/>
                </a:lnTo>
                <a:lnTo>
                  <a:pt x="1926" y="362"/>
                </a:lnTo>
                <a:lnTo>
                  <a:pt x="1912" y="355"/>
                </a:lnTo>
                <a:lnTo>
                  <a:pt x="1912" y="353"/>
                </a:lnTo>
                <a:lnTo>
                  <a:pt x="1912" y="350"/>
                </a:lnTo>
                <a:lnTo>
                  <a:pt x="1921" y="345"/>
                </a:lnTo>
                <a:lnTo>
                  <a:pt x="1926" y="336"/>
                </a:lnTo>
                <a:lnTo>
                  <a:pt x="1924" y="336"/>
                </a:lnTo>
                <a:lnTo>
                  <a:pt x="1924" y="334"/>
                </a:lnTo>
                <a:lnTo>
                  <a:pt x="1912" y="334"/>
                </a:lnTo>
                <a:lnTo>
                  <a:pt x="1902" y="334"/>
                </a:lnTo>
                <a:lnTo>
                  <a:pt x="1907" y="329"/>
                </a:lnTo>
                <a:lnTo>
                  <a:pt x="1909" y="322"/>
                </a:lnTo>
                <a:lnTo>
                  <a:pt x="1900" y="322"/>
                </a:lnTo>
                <a:lnTo>
                  <a:pt x="1890" y="324"/>
                </a:lnTo>
                <a:close/>
                <a:moveTo>
                  <a:pt x="3050" y="1011"/>
                </a:moveTo>
                <a:lnTo>
                  <a:pt x="3078" y="1052"/>
                </a:lnTo>
                <a:lnTo>
                  <a:pt x="3097" y="1078"/>
                </a:lnTo>
                <a:lnTo>
                  <a:pt x="3114" y="1106"/>
                </a:lnTo>
                <a:lnTo>
                  <a:pt x="3135" y="1134"/>
                </a:lnTo>
                <a:lnTo>
                  <a:pt x="3159" y="1156"/>
                </a:lnTo>
                <a:lnTo>
                  <a:pt x="3168" y="1156"/>
                </a:lnTo>
                <a:lnTo>
                  <a:pt x="3175" y="1156"/>
                </a:lnTo>
                <a:lnTo>
                  <a:pt x="3175" y="1118"/>
                </a:lnTo>
                <a:lnTo>
                  <a:pt x="3185" y="1111"/>
                </a:lnTo>
                <a:lnTo>
                  <a:pt x="3173" y="1099"/>
                </a:lnTo>
                <a:lnTo>
                  <a:pt x="3166" y="1108"/>
                </a:lnTo>
                <a:lnTo>
                  <a:pt x="3173" y="1111"/>
                </a:lnTo>
                <a:lnTo>
                  <a:pt x="3173" y="1113"/>
                </a:lnTo>
                <a:lnTo>
                  <a:pt x="3159" y="1104"/>
                </a:lnTo>
                <a:lnTo>
                  <a:pt x="3159" y="1097"/>
                </a:lnTo>
                <a:lnTo>
                  <a:pt x="3147" y="1082"/>
                </a:lnTo>
                <a:lnTo>
                  <a:pt x="3149" y="1082"/>
                </a:lnTo>
                <a:lnTo>
                  <a:pt x="3149" y="1078"/>
                </a:lnTo>
                <a:lnTo>
                  <a:pt x="3145" y="1073"/>
                </a:lnTo>
                <a:lnTo>
                  <a:pt x="3142" y="1073"/>
                </a:lnTo>
                <a:lnTo>
                  <a:pt x="3140" y="1066"/>
                </a:lnTo>
                <a:lnTo>
                  <a:pt x="3135" y="1068"/>
                </a:lnTo>
                <a:lnTo>
                  <a:pt x="3126" y="1059"/>
                </a:lnTo>
                <a:lnTo>
                  <a:pt x="3119" y="1052"/>
                </a:lnTo>
                <a:lnTo>
                  <a:pt x="3111" y="1052"/>
                </a:lnTo>
                <a:lnTo>
                  <a:pt x="3090" y="1028"/>
                </a:lnTo>
                <a:lnTo>
                  <a:pt x="3062" y="1011"/>
                </a:lnTo>
                <a:lnTo>
                  <a:pt x="3052" y="1006"/>
                </a:lnTo>
                <a:lnTo>
                  <a:pt x="3050" y="1011"/>
                </a:lnTo>
                <a:close/>
                <a:moveTo>
                  <a:pt x="2510" y="1241"/>
                </a:moveTo>
                <a:lnTo>
                  <a:pt x="2513" y="1243"/>
                </a:lnTo>
                <a:lnTo>
                  <a:pt x="2513" y="1246"/>
                </a:lnTo>
                <a:lnTo>
                  <a:pt x="2508" y="1253"/>
                </a:lnTo>
                <a:lnTo>
                  <a:pt x="2501" y="1258"/>
                </a:lnTo>
                <a:lnTo>
                  <a:pt x="2499" y="1265"/>
                </a:lnTo>
                <a:lnTo>
                  <a:pt x="2496" y="1269"/>
                </a:lnTo>
                <a:lnTo>
                  <a:pt x="2489" y="1277"/>
                </a:lnTo>
                <a:lnTo>
                  <a:pt x="2482" y="1284"/>
                </a:lnTo>
                <a:lnTo>
                  <a:pt x="2480" y="1284"/>
                </a:lnTo>
                <a:lnTo>
                  <a:pt x="2475" y="1284"/>
                </a:lnTo>
                <a:lnTo>
                  <a:pt x="2468" y="1286"/>
                </a:lnTo>
                <a:lnTo>
                  <a:pt x="2461" y="1291"/>
                </a:lnTo>
                <a:lnTo>
                  <a:pt x="2458" y="1298"/>
                </a:lnTo>
                <a:lnTo>
                  <a:pt x="2456" y="1307"/>
                </a:lnTo>
                <a:lnTo>
                  <a:pt x="2458" y="1324"/>
                </a:lnTo>
                <a:lnTo>
                  <a:pt x="2461" y="1333"/>
                </a:lnTo>
                <a:lnTo>
                  <a:pt x="2461" y="1336"/>
                </a:lnTo>
                <a:lnTo>
                  <a:pt x="2461" y="1338"/>
                </a:lnTo>
                <a:lnTo>
                  <a:pt x="2451" y="1355"/>
                </a:lnTo>
                <a:lnTo>
                  <a:pt x="2449" y="1376"/>
                </a:lnTo>
                <a:lnTo>
                  <a:pt x="2454" y="1397"/>
                </a:lnTo>
                <a:lnTo>
                  <a:pt x="2470" y="1412"/>
                </a:lnTo>
                <a:lnTo>
                  <a:pt x="2473" y="1412"/>
                </a:lnTo>
                <a:lnTo>
                  <a:pt x="2475" y="1412"/>
                </a:lnTo>
                <a:lnTo>
                  <a:pt x="2480" y="1409"/>
                </a:lnTo>
                <a:lnTo>
                  <a:pt x="2489" y="1407"/>
                </a:lnTo>
                <a:lnTo>
                  <a:pt x="2501" y="1383"/>
                </a:lnTo>
                <a:lnTo>
                  <a:pt x="2508" y="1355"/>
                </a:lnTo>
                <a:lnTo>
                  <a:pt x="2513" y="1341"/>
                </a:lnTo>
                <a:lnTo>
                  <a:pt x="2517" y="1326"/>
                </a:lnTo>
                <a:lnTo>
                  <a:pt x="2520" y="1310"/>
                </a:lnTo>
                <a:lnTo>
                  <a:pt x="2525" y="1296"/>
                </a:lnTo>
                <a:lnTo>
                  <a:pt x="2525" y="1291"/>
                </a:lnTo>
                <a:lnTo>
                  <a:pt x="2525" y="1284"/>
                </a:lnTo>
                <a:lnTo>
                  <a:pt x="2527" y="1286"/>
                </a:lnTo>
                <a:lnTo>
                  <a:pt x="2529" y="1286"/>
                </a:lnTo>
                <a:lnTo>
                  <a:pt x="2532" y="1284"/>
                </a:lnTo>
                <a:lnTo>
                  <a:pt x="2532" y="1279"/>
                </a:lnTo>
                <a:lnTo>
                  <a:pt x="2532" y="1277"/>
                </a:lnTo>
                <a:lnTo>
                  <a:pt x="2529" y="1267"/>
                </a:lnTo>
                <a:lnTo>
                  <a:pt x="2527" y="1253"/>
                </a:lnTo>
                <a:lnTo>
                  <a:pt x="2522" y="1243"/>
                </a:lnTo>
                <a:lnTo>
                  <a:pt x="2515" y="1236"/>
                </a:lnTo>
                <a:lnTo>
                  <a:pt x="2513" y="1239"/>
                </a:lnTo>
                <a:lnTo>
                  <a:pt x="2510" y="1241"/>
                </a:lnTo>
                <a:close/>
                <a:moveTo>
                  <a:pt x="3279" y="1021"/>
                </a:moveTo>
                <a:lnTo>
                  <a:pt x="3279" y="1014"/>
                </a:lnTo>
                <a:lnTo>
                  <a:pt x="3261" y="1033"/>
                </a:lnTo>
                <a:lnTo>
                  <a:pt x="3246" y="1042"/>
                </a:lnTo>
                <a:lnTo>
                  <a:pt x="3234" y="1049"/>
                </a:lnTo>
                <a:lnTo>
                  <a:pt x="3234" y="1061"/>
                </a:lnTo>
                <a:lnTo>
                  <a:pt x="3213" y="1054"/>
                </a:lnTo>
                <a:lnTo>
                  <a:pt x="3208" y="1070"/>
                </a:lnTo>
                <a:lnTo>
                  <a:pt x="3208" y="1073"/>
                </a:lnTo>
                <a:lnTo>
                  <a:pt x="3211" y="1078"/>
                </a:lnTo>
                <a:lnTo>
                  <a:pt x="3211" y="1085"/>
                </a:lnTo>
                <a:lnTo>
                  <a:pt x="3220" y="1106"/>
                </a:lnTo>
                <a:lnTo>
                  <a:pt x="3223" y="1111"/>
                </a:lnTo>
                <a:lnTo>
                  <a:pt x="3223" y="1118"/>
                </a:lnTo>
                <a:lnTo>
                  <a:pt x="3234" y="1120"/>
                </a:lnTo>
                <a:lnTo>
                  <a:pt x="3242" y="1120"/>
                </a:lnTo>
                <a:lnTo>
                  <a:pt x="3246" y="1125"/>
                </a:lnTo>
                <a:lnTo>
                  <a:pt x="3263" y="1123"/>
                </a:lnTo>
                <a:lnTo>
                  <a:pt x="3265" y="1125"/>
                </a:lnTo>
                <a:lnTo>
                  <a:pt x="3272" y="1125"/>
                </a:lnTo>
                <a:lnTo>
                  <a:pt x="3275" y="1134"/>
                </a:lnTo>
                <a:lnTo>
                  <a:pt x="3289" y="1130"/>
                </a:lnTo>
                <a:lnTo>
                  <a:pt x="3296" y="1130"/>
                </a:lnTo>
                <a:lnTo>
                  <a:pt x="3294" y="1123"/>
                </a:lnTo>
                <a:lnTo>
                  <a:pt x="3296" y="1120"/>
                </a:lnTo>
                <a:lnTo>
                  <a:pt x="3296" y="1113"/>
                </a:lnTo>
                <a:lnTo>
                  <a:pt x="3298" y="1111"/>
                </a:lnTo>
                <a:lnTo>
                  <a:pt x="3296" y="1104"/>
                </a:lnTo>
                <a:lnTo>
                  <a:pt x="3310" y="1092"/>
                </a:lnTo>
                <a:lnTo>
                  <a:pt x="3310" y="1078"/>
                </a:lnTo>
                <a:lnTo>
                  <a:pt x="3315" y="1070"/>
                </a:lnTo>
                <a:lnTo>
                  <a:pt x="3320" y="1070"/>
                </a:lnTo>
                <a:lnTo>
                  <a:pt x="3327" y="1070"/>
                </a:lnTo>
                <a:lnTo>
                  <a:pt x="3327" y="1068"/>
                </a:lnTo>
                <a:lnTo>
                  <a:pt x="3315" y="1054"/>
                </a:lnTo>
                <a:lnTo>
                  <a:pt x="3315" y="1052"/>
                </a:lnTo>
                <a:lnTo>
                  <a:pt x="3308" y="1037"/>
                </a:lnTo>
                <a:lnTo>
                  <a:pt x="3310" y="1030"/>
                </a:lnTo>
                <a:lnTo>
                  <a:pt x="3310" y="1025"/>
                </a:lnTo>
                <a:lnTo>
                  <a:pt x="3315" y="1025"/>
                </a:lnTo>
                <a:lnTo>
                  <a:pt x="3320" y="1023"/>
                </a:lnTo>
                <a:lnTo>
                  <a:pt x="3320" y="1018"/>
                </a:lnTo>
                <a:lnTo>
                  <a:pt x="3329" y="1014"/>
                </a:lnTo>
                <a:lnTo>
                  <a:pt x="3313" y="995"/>
                </a:lnTo>
                <a:lnTo>
                  <a:pt x="3303" y="992"/>
                </a:lnTo>
                <a:lnTo>
                  <a:pt x="3301" y="992"/>
                </a:lnTo>
                <a:lnTo>
                  <a:pt x="3291" y="1004"/>
                </a:lnTo>
                <a:lnTo>
                  <a:pt x="3284" y="1011"/>
                </a:lnTo>
                <a:lnTo>
                  <a:pt x="3279" y="1021"/>
                </a:lnTo>
                <a:close/>
                <a:moveTo>
                  <a:pt x="3466" y="1094"/>
                </a:moveTo>
                <a:lnTo>
                  <a:pt x="3483" y="1085"/>
                </a:lnTo>
                <a:lnTo>
                  <a:pt x="3502" y="1089"/>
                </a:lnTo>
                <a:lnTo>
                  <a:pt x="3504" y="1111"/>
                </a:lnTo>
                <a:lnTo>
                  <a:pt x="3516" y="1123"/>
                </a:lnTo>
                <a:lnTo>
                  <a:pt x="3528" y="1108"/>
                </a:lnTo>
                <a:lnTo>
                  <a:pt x="3544" y="1099"/>
                </a:lnTo>
                <a:lnTo>
                  <a:pt x="3568" y="1108"/>
                </a:lnTo>
                <a:lnTo>
                  <a:pt x="3592" y="1118"/>
                </a:lnTo>
                <a:lnTo>
                  <a:pt x="3637" y="1142"/>
                </a:lnTo>
                <a:lnTo>
                  <a:pt x="3639" y="1151"/>
                </a:lnTo>
                <a:lnTo>
                  <a:pt x="3663" y="1168"/>
                </a:lnTo>
                <a:lnTo>
                  <a:pt x="3653" y="1170"/>
                </a:lnTo>
                <a:lnTo>
                  <a:pt x="3665" y="1184"/>
                </a:lnTo>
                <a:lnTo>
                  <a:pt x="3677" y="1196"/>
                </a:lnTo>
                <a:lnTo>
                  <a:pt x="3684" y="1208"/>
                </a:lnTo>
                <a:lnTo>
                  <a:pt x="3694" y="1213"/>
                </a:lnTo>
                <a:lnTo>
                  <a:pt x="3694" y="1217"/>
                </a:lnTo>
                <a:lnTo>
                  <a:pt x="3691" y="1217"/>
                </a:lnTo>
                <a:lnTo>
                  <a:pt x="3689" y="1217"/>
                </a:lnTo>
                <a:lnTo>
                  <a:pt x="3679" y="1215"/>
                </a:lnTo>
                <a:lnTo>
                  <a:pt x="3668" y="1213"/>
                </a:lnTo>
                <a:lnTo>
                  <a:pt x="3658" y="1210"/>
                </a:lnTo>
                <a:lnTo>
                  <a:pt x="3651" y="1203"/>
                </a:lnTo>
                <a:lnTo>
                  <a:pt x="3623" y="1182"/>
                </a:lnTo>
                <a:lnTo>
                  <a:pt x="3615" y="1182"/>
                </a:lnTo>
                <a:lnTo>
                  <a:pt x="3611" y="1187"/>
                </a:lnTo>
                <a:lnTo>
                  <a:pt x="3606" y="1189"/>
                </a:lnTo>
                <a:lnTo>
                  <a:pt x="3608" y="1194"/>
                </a:lnTo>
                <a:lnTo>
                  <a:pt x="3608" y="1198"/>
                </a:lnTo>
                <a:lnTo>
                  <a:pt x="3608" y="1201"/>
                </a:lnTo>
                <a:lnTo>
                  <a:pt x="3582" y="1201"/>
                </a:lnTo>
                <a:lnTo>
                  <a:pt x="3568" y="1187"/>
                </a:lnTo>
                <a:lnTo>
                  <a:pt x="3556" y="1187"/>
                </a:lnTo>
                <a:lnTo>
                  <a:pt x="3549" y="1189"/>
                </a:lnTo>
                <a:lnTo>
                  <a:pt x="3547" y="1189"/>
                </a:lnTo>
                <a:lnTo>
                  <a:pt x="3542" y="1184"/>
                </a:lnTo>
                <a:lnTo>
                  <a:pt x="3552" y="1175"/>
                </a:lnTo>
                <a:lnTo>
                  <a:pt x="3556" y="1175"/>
                </a:lnTo>
                <a:lnTo>
                  <a:pt x="3556" y="1170"/>
                </a:lnTo>
                <a:lnTo>
                  <a:pt x="3547" y="1151"/>
                </a:lnTo>
                <a:lnTo>
                  <a:pt x="3530" y="1144"/>
                </a:lnTo>
                <a:lnTo>
                  <a:pt x="3511" y="1137"/>
                </a:lnTo>
                <a:lnTo>
                  <a:pt x="3495" y="1127"/>
                </a:lnTo>
                <a:lnTo>
                  <a:pt x="3495" y="1132"/>
                </a:lnTo>
                <a:lnTo>
                  <a:pt x="3488" y="1132"/>
                </a:lnTo>
                <a:lnTo>
                  <a:pt x="3485" y="1130"/>
                </a:lnTo>
                <a:lnTo>
                  <a:pt x="3485" y="1123"/>
                </a:lnTo>
                <a:lnTo>
                  <a:pt x="3476" y="1115"/>
                </a:lnTo>
                <a:lnTo>
                  <a:pt x="3483" y="1113"/>
                </a:lnTo>
                <a:lnTo>
                  <a:pt x="3490" y="1111"/>
                </a:lnTo>
                <a:lnTo>
                  <a:pt x="3497" y="1113"/>
                </a:lnTo>
                <a:lnTo>
                  <a:pt x="3497" y="1111"/>
                </a:lnTo>
                <a:lnTo>
                  <a:pt x="3481" y="1111"/>
                </a:lnTo>
                <a:lnTo>
                  <a:pt x="3476" y="1101"/>
                </a:lnTo>
                <a:lnTo>
                  <a:pt x="3462" y="1094"/>
                </a:lnTo>
                <a:lnTo>
                  <a:pt x="3466" y="1094"/>
                </a:lnTo>
                <a:close/>
                <a:moveTo>
                  <a:pt x="1095" y="9"/>
                </a:moveTo>
                <a:lnTo>
                  <a:pt x="1088" y="7"/>
                </a:lnTo>
                <a:lnTo>
                  <a:pt x="1079" y="7"/>
                </a:lnTo>
                <a:lnTo>
                  <a:pt x="1069" y="7"/>
                </a:lnTo>
                <a:lnTo>
                  <a:pt x="1060" y="7"/>
                </a:lnTo>
                <a:lnTo>
                  <a:pt x="1055" y="7"/>
                </a:lnTo>
                <a:lnTo>
                  <a:pt x="1050" y="9"/>
                </a:lnTo>
                <a:lnTo>
                  <a:pt x="1048" y="7"/>
                </a:lnTo>
                <a:lnTo>
                  <a:pt x="1043" y="7"/>
                </a:lnTo>
                <a:lnTo>
                  <a:pt x="1036" y="7"/>
                </a:lnTo>
                <a:lnTo>
                  <a:pt x="1029" y="7"/>
                </a:lnTo>
                <a:lnTo>
                  <a:pt x="1017" y="7"/>
                </a:lnTo>
                <a:lnTo>
                  <a:pt x="1008" y="9"/>
                </a:lnTo>
                <a:lnTo>
                  <a:pt x="1005" y="9"/>
                </a:lnTo>
                <a:lnTo>
                  <a:pt x="1003" y="11"/>
                </a:lnTo>
                <a:lnTo>
                  <a:pt x="998" y="11"/>
                </a:lnTo>
                <a:lnTo>
                  <a:pt x="994" y="11"/>
                </a:lnTo>
                <a:lnTo>
                  <a:pt x="991" y="14"/>
                </a:lnTo>
                <a:lnTo>
                  <a:pt x="989" y="19"/>
                </a:lnTo>
                <a:lnTo>
                  <a:pt x="975" y="14"/>
                </a:lnTo>
                <a:lnTo>
                  <a:pt x="960" y="14"/>
                </a:lnTo>
                <a:lnTo>
                  <a:pt x="951" y="14"/>
                </a:lnTo>
                <a:lnTo>
                  <a:pt x="942" y="16"/>
                </a:lnTo>
                <a:lnTo>
                  <a:pt x="942" y="19"/>
                </a:lnTo>
                <a:lnTo>
                  <a:pt x="932" y="19"/>
                </a:lnTo>
                <a:lnTo>
                  <a:pt x="923" y="19"/>
                </a:lnTo>
                <a:lnTo>
                  <a:pt x="913" y="19"/>
                </a:lnTo>
                <a:lnTo>
                  <a:pt x="901" y="21"/>
                </a:lnTo>
                <a:lnTo>
                  <a:pt x="892" y="21"/>
                </a:lnTo>
                <a:lnTo>
                  <a:pt x="885" y="26"/>
                </a:lnTo>
                <a:lnTo>
                  <a:pt x="889" y="26"/>
                </a:lnTo>
                <a:lnTo>
                  <a:pt x="897" y="26"/>
                </a:lnTo>
                <a:lnTo>
                  <a:pt x="897" y="28"/>
                </a:lnTo>
                <a:lnTo>
                  <a:pt x="901" y="28"/>
                </a:lnTo>
                <a:lnTo>
                  <a:pt x="904" y="28"/>
                </a:lnTo>
                <a:lnTo>
                  <a:pt x="904" y="30"/>
                </a:lnTo>
                <a:lnTo>
                  <a:pt x="904" y="33"/>
                </a:lnTo>
                <a:lnTo>
                  <a:pt x="906" y="33"/>
                </a:lnTo>
                <a:lnTo>
                  <a:pt x="911" y="33"/>
                </a:lnTo>
                <a:lnTo>
                  <a:pt x="911" y="35"/>
                </a:lnTo>
                <a:lnTo>
                  <a:pt x="916" y="38"/>
                </a:lnTo>
                <a:lnTo>
                  <a:pt x="920" y="38"/>
                </a:lnTo>
                <a:lnTo>
                  <a:pt x="920" y="40"/>
                </a:lnTo>
                <a:lnTo>
                  <a:pt x="920" y="42"/>
                </a:lnTo>
                <a:lnTo>
                  <a:pt x="916" y="42"/>
                </a:lnTo>
                <a:lnTo>
                  <a:pt x="913" y="42"/>
                </a:lnTo>
                <a:lnTo>
                  <a:pt x="913" y="40"/>
                </a:lnTo>
                <a:lnTo>
                  <a:pt x="911" y="38"/>
                </a:lnTo>
                <a:lnTo>
                  <a:pt x="885" y="33"/>
                </a:lnTo>
                <a:lnTo>
                  <a:pt x="863" y="28"/>
                </a:lnTo>
                <a:lnTo>
                  <a:pt x="861" y="28"/>
                </a:lnTo>
                <a:lnTo>
                  <a:pt x="859" y="28"/>
                </a:lnTo>
                <a:lnTo>
                  <a:pt x="856" y="28"/>
                </a:lnTo>
                <a:lnTo>
                  <a:pt x="856" y="33"/>
                </a:lnTo>
                <a:lnTo>
                  <a:pt x="849" y="33"/>
                </a:lnTo>
                <a:lnTo>
                  <a:pt x="842" y="33"/>
                </a:lnTo>
                <a:lnTo>
                  <a:pt x="840" y="33"/>
                </a:lnTo>
                <a:lnTo>
                  <a:pt x="837" y="35"/>
                </a:lnTo>
                <a:lnTo>
                  <a:pt x="835" y="35"/>
                </a:lnTo>
                <a:lnTo>
                  <a:pt x="830" y="40"/>
                </a:lnTo>
                <a:lnTo>
                  <a:pt x="823" y="45"/>
                </a:lnTo>
                <a:lnTo>
                  <a:pt x="823" y="47"/>
                </a:lnTo>
                <a:lnTo>
                  <a:pt x="830" y="52"/>
                </a:lnTo>
                <a:lnTo>
                  <a:pt x="837" y="54"/>
                </a:lnTo>
                <a:lnTo>
                  <a:pt x="842" y="54"/>
                </a:lnTo>
                <a:lnTo>
                  <a:pt x="847" y="54"/>
                </a:lnTo>
                <a:lnTo>
                  <a:pt x="852" y="56"/>
                </a:lnTo>
                <a:lnTo>
                  <a:pt x="859" y="56"/>
                </a:lnTo>
                <a:lnTo>
                  <a:pt x="856" y="59"/>
                </a:lnTo>
                <a:lnTo>
                  <a:pt x="856" y="64"/>
                </a:lnTo>
                <a:lnTo>
                  <a:pt x="863" y="64"/>
                </a:lnTo>
                <a:lnTo>
                  <a:pt x="871" y="66"/>
                </a:lnTo>
                <a:lnTo>
                  <a:pt x="887" y="71"/>
                </a:lnTo>
                <a:lnTo>
                  <a:pt x="908" y="68"/>
                </a:lnTo>
                <a:lnTo>
                  <a:pt x="911" y="71"/>
                </a:lnTo>
                <a:lnTo>
                  <a:pt x="913" y="71"/>
                </a:lnTo>
                <a:lnTo>
                  <a:pt x="916" y="71"/>
                </a:lnTo>
                <a:lnTo>
                  <a:pt x="918" y="71"/>
                </a:lnTo>
                <a:lnTo>
                  <a:pt x="918" y="68"/>
                </a:lnTo>
                <a:lnTo>
                  <a:pt x="918" y="66"/>
                </a:lnTo>
                <a:lnTo>
                  <a:pt x="920" y="66"/>
                </a:lnTo>
                <a:lnTo>
                  <a:pt x="925" y="66"/>
                </a:lnTo>
                <a:lnTo>
                  <a:pt x="925" y="64"/>
                </a:lnTo>
                <a:lnTo>
                  <a:pt x="925" y="61"/>
                </a:lnTo>
                <a:lnTo>
                  <a:pt x="927" y="61"/>
                </a:lnTo>
                <a:lnTo>
                  <a:pt x="927" y="64"/>
                </a:lnTo>
                <a:lnTo>
                  <a:pt x="930" y="64"/>
                </a:lnTo>
                <a:lnTo>
                  <a:pt x="932" y="64"/>
                </a:lnTo>
                <a:lnTo>
                  <a:pt x="932" y="68"/>
                </a:lnTo>
                <a:lnTo>
                  <a:pt x="930" y="71"/>
                </a:lnTo>
                <a:lnTo>
                  <a:pt x="934" y="71"/>
                </a:lnTo>
                <a:lnTo>
                  <a:pt x="939" y="71"/>
                </a:lnTo>
                <a:lnTo>
                  <a:pt x="944" y="71"/>
                </a:lnTo>
                <a:lnTo>
                  <a:pt x="946" y="68"/>
                </a:lnTo>
                <a:lnTo>
                  <a:pt x="951" y="73"/>
                </a:lnTo>
                <a:lnTo>
                  <a:pt x="956" y="78"/>
                </a:lnTo>
                <a:lnTo>
                  <a:pt x="949" y="75"/>
                </a:lnTo>
                <a:lnTo>
                  <a:pt x="939" y="73"/>
                </a:lnTo>
                <a:lnTo>
                  <a:pt x="934" y="73"/>
                </a:lnTo>
                <a:lnTo>
                  <a:pt x="932" y="73"/>
                </a:lnTo>
                <a:lnTo>
                  <a:pt x="930" y="73"/>
                </a:lnTo>
                <a:lnTo>
                  <a:pt x="925" y="73"/>
                </a:lnTo>
                <a:lnTo>
                  <a:pt x="925" y="75"/>
                </a:lnTo>
                <a:lnTo>
                  <a:pt x="925" y="80"/>
                </a:lnTo>
                <a:lnTo>
                  <a:pt x="927" y="80"/>
                </a:lnTo>
                <a:lnTo>
                  <a:pt x="930" y="80"/>
                </a:lnTo>
                <a:lnTo>
                  <a:pt x="918" y="85"/>
                </a:lnTo>
                <a:lnTo>
                  <a:pt x="906" y="87"/>
                </a:lnTo>
                <a:lnTo>
                  <a:pt x="904" y="87"/>
                </a:lnTo>
                <a:lnTo>
                  <a:pt x="901" y="85"/>
                </a:lnTo>
                <a:lnTo>
                  <a:pt x="899" y="87"/>
                </a:lnTo>
                <a:lnTo>
                  <a:pt x="897" y="92"/>
                </a:lnTo>
                <a:lnTo>
                  <a:pt x="892" y="90"/>
                </a:lnTo>
                <a:lnTo>
                  <a:pt x="889" y="87"/>
                </a:lnTo>
                <a:lnTo>
                  <a:pt x="882" y="87"/>
                </a:lnTo>
                <a:lnTo>
                  <a:pt x="875" y="87"/>
                </a:lnTo>
                <a:lnTo>
                  <a:pt x="868" y="90"/>
                </a:lnTo>
                <a:lnTo>
                  <a:pt x="863" y="90"/>
                </a:lnTo>
                <a:lnTo>
                  <a:pt x="863" y="87"/>
                </a:lnTo>
                <a:lnTo>
                  <a:pt x="861" y="85"/>
                </a:lnTo>
                <a:lnTo>
                  <a:pt x="845" y="85"/>
                </a:lnTo>
                <a:lnTo>
                  <a:pt x="828" y="83"/>
                </a:lnTo>
                <a:lnTo>
                  <a:pt x="826" y="85"/>
                </a:lnTo>
                <a:lnTo>
                  <a:pt x="823" y="90"/>
                </a:lnTo>
                <a:lnTo>
                  <a:pt x="835" y="94"/>
                </a:lnTo>
                <a:lnTo>
                  <a:pt x="845" y="97"/>
                </a:lnTo>
                <a:lnTo>
                  <a:pt x="847" y="97"/>
                </a:lnTo>
                <a:lnTo>
                  <a:pt x="849" y="97"/>
                </a:lnTo>
                <a:lnTo>
                  <a:pt x="863" y="94"/>
                </a:lnTo>
                <a:lnTo>
                  <a:pt x="875" y="101"/>
                </a:lnTo>
                <a:lnTo>
                  <a:pt x="875" y="106"/>
                </a:lnTo>
                <a:lnTo>
                  <a:pt x="873" y="109"/>
                </a:lnTo>
                <a:lnTo>
                  <a:pt x="878" y="113"/>
                </a:lnTo>
                <a:lnTo>
                  <a:pt x="882" y="116"/>
                </a:lnTo>
                <a:lnTo>
                  <a:pt x="901" y="116"/>
                </a:lnTo>
                <a:lnTo>
                  <a:pt x="920" y="116"/>
                </a:lnTo>
                <a:lnTo>
                  <a:pt x="920" y="113"/>
                </a:lnTo>
                <a:lnTo>
                  <a:pt x="920" y="116"/>
                </a:lnTo>
                <a:lnTo>
                  <a:pt x="920" y="118"/>
                </a:lnTo>
                <a:lnTo>
                  <a:pt x="937" y="118"/>
                </a:lnTo>
                <a:lnTo>
                  <a:pt x="956" y="118"/>
                </a:lnTo>
                <a:lnTo>
                  <a:pt x="968" y="118"/>
                </a:lnTo>
                <a:lnTo>
                  <a:pt x="977" y="118"/>
                </a:lnTo>
                <a:lnTo>
                  <a:pt x="977" y="116"/>
                </a:lnTo>
                <a:lnTo>
                  <a:pt x="977" y="113"/>
                </a:lnTo>
                <a:lnTo>
                  <a:pt x="979" y="113"/>
                </a:lnTo>
                <a:lnTo>
                  <a:pt x="982" y="113"/>
                </a:lnTo>
                <a:lnTo>
                  <a:pt x="984" y="118"/>
                </a:lnTo>
                <a:lnTo>
                  <a:pt x="991" y="118"/>
                </a:lnTo>
                <a:lnTo>
                  <a:pt x="1003" y="118"/>
                </a:lnTo>
                <a:lnTo>
                  <a:pt x="1013" y="116"/>
                </a:lnTo>
                <a:lnTo>
                  <a:pt x="1020" y="116"/>
                </a:lnTo>
                <a:lnTo>
                  <a:pt x="1024" y="113"/>
                </a:lnTo>
                <a:lnTo>
                  <a:pt x="1024" y="111"/>
                </a:lnTo>
                <a:lnTo>
                  <a:pt x="1022" y="111"/>
                </a:lnTo>
                <a:lnTo>
                  <a:pt x="1022" y="106"/>
                </a:lnTo>
                <a:lnTo>
                  <a:pt x="1022" y="104"/>
                </a:lnTo>
                <a:lnTo>
                  <a:pt x="1010" y="101"/>
                </a:lnTo>
                <a:lnTo>
                  <a:pt x="996" y="99"/>
                </a:lnTo>
                <a:lnTo>
                  <a:pt x="987" y="99"/>
                </a:lnTo>
                <a:lnTo>
                  <a:pt x="977" y="99"/>
                </a:lnTo>
                <a:lnTo>
                  <a:pt x="958" y="101"/>
                </a:lnTo>
                <a:lnTo>
                  <a:pt x="944" y="104"/>
                </a:lnTo>
                <a:lnTo>
                  <a:pt x="927" y="104"/>
                </a:lnTo>
                <a:lnTo>
                  <a:pt x="908" y="104"/>
                </a:lnTo>
                <a:lnTo>
                  <a:pt x="908" y="101"/>
                </a:lnTo>
                <a:lnTo>
                  <a:pt x="908" y="99"/>
                </a:lnTo>
                <a:lnTo>
                  <a:pt x="906" y="99"/>
                </a:lnTo>
                <a:lnTo>
                  <a:pt x="906" y="97"/>
                </a:lnTo>
                <a:lnTo>
                  <a:pt x="908" y="92"/>
                </a:lnTo>
                <a:lnTo>
                  <a:pt x="906" y="92"/>
                </a:lnTo>
                <a:lnTo>
                  <a:pt x="906" y="90"/>
                </a:lnTo>
                <a:lnTo>
                  <a:pt x="908" y="92"/>
                </a:lnTo>
                <a:lnTo>
                  <a:pt x="911" y="92"/>
                </a:lnTo>
                <a:lnTo>
                  <a:pt x="923" y="92"/>
                </a:lnTo>
                <a:lnTo>
                  <a:pt x="934" y="94"/>
                </a:lnTo>
                <a:lnTo>
                  <a:pt x="942" y="94"/>
                </a:lnTo>
                <a:lnTo>
                  <a:pt x="951" y="94"/>
                </a:lnTo>
                <a:lnTo>
                  <a:pt x="977" y="94"/>
                </a:lnTo>
                <a:lnTo>
                  <a:pt x="1005" y="92"/>
                </a:lnTo>
                <a:lnTo>
                  <a:pt x="1005" y="94"/>
                </a:lnTo>
                <a:lnTo>
                  <a:pt x="1005" y="97"/>
                </a:lnTo>
                <a:lnTo>
                  <a:pt x="1036" y="92"/>
                </a:lnTo>
                <a:lnTo>
                  <a:pt x="1029" y="85"/>
                </a:lnTo>
                <a:lnTo>
                  <a:pt x="1027" y="85"/>
                </a:lnTo>
                <a:lnTo>
                  <a:pt x="1024" y="80"/>
                </a:lnTo>
                <a:lnTo>
                  <a:pt x="1031" y="80"/>
                </a:lnTo>
                <a:lnTo>
                  <a:pt x="1036" y="80"/>
                </a:lnTo>
                <a:lnTo>
                  <a:pt x="1041" y="80"/>
                </a:lnTo>
                <a:lnTo>
                  <a:pt x="1041" y="73"/>
                </a:lnTo>
                <a:lnTo>
                  <a:pt x="1050" y="73"/>
                </a:lnTo>
                <a:lnTo>
                  <a:pt x="1062" y="73"/>
                </a:lnTo>
                <a:lnTo>
                  <a:pt x="1069" y="71"/>
                </a:lnTo>
                <a:lnTo>
                  <a:pt x="1072" y="66"/>
                </a:lnTo>
                <a:lnTo>
                  <a:pt x="1074" y="66"/>
                </a:lnTo>
                <a:lnTo>
                  <a:pt x="1076" y="66"/>
                </a:lnTo>
                <a:lnTo>
                  <a:pt x="1079" y="66"/>
                </a:lnTo>
                <a:lnTo>
                  <a:pt x="1081" y="64"/>
                </a:lnTo>
                <a:lnTo>
                  <a:pt x="1081" y="61"/>
                </a:lnTo>
                <a:lnTo>
                  <a:pt x="1079" y="61"/>
                </a:lnTo>
                <a:lnTo>
                  <a:pt x="1088" y="54"/>
                </a:lnTo>
                <a:lnTo>
                  <a:pt x="1095" y="49"/>
                </a:lnTo>
                <a:lnTo>
                  <a:pt x="1102" y="49"/>
                </a:lnTo>
                <a:lnTo>
                  <a:pt x="1107" y="52"/>
                </a:lnTo>
                <a:lnTo>
                  <a:pt x="1112" y="52"/>
                </a:lnTo>
                <a:lnTo>
                  <a:pt x="1114" y="52"/>
                </a:lnTo>
                <a:lnTo>
                  <a:pt x="1119" y="49"/>
                </a:lnTo>
                <a:lnTo>
                  <a:pt x="1126" y="47"/>
                </a:lnTo>
                <a:lnTo>
                  <a:pt x="1126" y="45"/>
                </a:lnTo>
                <a:lnTo>
                  <a:pt x="1128" y="42"/>
                </a:lnTo>
                <a:lnTo>
                  <a:pt x="1128" y="45"/>
                </a:lnTo>
                <a:lnTo>
                  <a:pt x="1159" y="35"/>
                </a:lnTo>
                <a:lnTo>
                  <a:pt x="1192" y="28"/>
                </a:lnTo>
                <a:lnTo>
                  <a:pt x="1190" y="28"/>
                </a:lnTo>
                <a:lnTo>
                  <a:pt x="1190" y="26"/>
                </a:lnTo>
                <a:lnTo>
                  <a:pt x="1211" y="21"/>
                </a:lnTo>
                <a:lnTo>
                  <a:pt x="1235" y="19"/>
                </a:lnTo>
                <a:lnTo>
                  <a:pt x="1225" y="14"/>
                </a:lnTo>
                <a:lnTo>
                  <a:pt x="1209" y="9"/>
                </a:lnTo>
                <a:lnTo>
                  <a:pt x="1192" y="9"/>
                </a:lnTo>
                <a:lnTo>
                  <a:pt x="1178" y="9"/>
                </a:lnTo>
                <a:lnTo>
                  <a:pt x="1176" y="9"/>
                </a:lnTo>
                <a:lnTo>
                  <a:pt x="1171" y="9"/>
                </a:lnTo>
                <a:lnTo>
                  <a:pt x="1171" y="7"/>
                </a:lnTo>
                <a:lnTo>
                  <a:pt x="1164" y="7"/>
                </a:lnTo>
                <a:lnTo>
                  <a:pt x="1155" y="7"/>
                </a:lnTo>
                <a:lnTo>
                  <a:pt x="1128" y="4"/>
                </a:lnTo>
                <a:lnTo>
                  <a:pt x="1105" y="4"/>
                </a:lnTo>
                <a:lnTo>
                  <a:pt x="1102" y="4"/>
                </a:lnTo>
                <a:lnTo>
                  <a:pt x="1098" y="7"/>
                </a:lnTo>
                <a:lnTo>
                  <a:pt x="1095" y="9"/>
                </a:lnTo>
                <a:close/>
                <a:moveTo>
                  <a:pt x="1609" y="0"/>
                </a:moveTo>
                <a:lnTo>
                  <a:pt x="1566" y="0"/>
                </a:lnTo>
                <a:lnTo>
                  <a:pt x="1521" y="0"/>
                </a:lnTo>
                <a:lnTo>
                  <a:pt x="1512" y="0"/>
                </a:lnTo>
                <a:lnTo>
                  <a:pt x="1495" y="4"/>
                </a:lnTo>
                <a:lnTo>
                  <a:pt x="1491" y="4"/>
                </a:lnTo>
                <a:lnTo>
                  <a:pt x="1483" y="2"/>
                </a:lnTo>
                <a:lnTo>
                  <a:pt x="1464" y="2"/>
                </a:lnTo>
                <a:lnTo>
                  <a:pt x="1446" y="2"/>
                </a:lnTo>
                <a:lnTo>
                  <a:pt x="1424" y="4"/>
                </a:lnTo>
                <a:lnTo>
                  <a:pt x="1408" y="9"/>
                </a:lnTo>
                <a:lnTo>
                  <a:pt x="1405" y="9"/>
                </a:lnTo>
                <a:lnTo>
                  <a:pt x="1401" y="9"/>
                </a:lnTo>
                <a:lnTo>
                  <a:pt x="1398" y="11"/>
                </a:lnTo>
                <a:lnTo>
                  <a:pt x="1398" y="14"/>
                </a:lnTo>
                <a:lnTo>
                  <a:pt x="1412" y="19"/>
                </a:lnTo>
                <a:lnTo>
                  <a:pt x="1427" y="21"/>
                </a:lnTo>
                <a:lnTo>
                  <a:pt x="1391" y="16"/>
                </a:lnTo>
                <a:lnTo>
                  <a:pt x="1356" y="11"/>
                </a:lnTo>
                <a:lnTo>
                  <a:pt x="1356" y="14"/>
                </a:lnTo>
                <a:lnTo>
                  <a:pt x="1353" y="16"/>
                </a:lnTo>
                <a:lnTo>
                  <a:pt x="1356" y="19"/>
                </a:lnTo>
                <a:lnTo>
                  <a:pt x="1360" y="21"/>
                </a:lnTo>
                <a:lnTo>
                  <a:pt x="1346" y="19"/>
                </a:lnTo>
                <a:lnTo>
                  <a:pt x="1334" y="16"/>
                </a:lnTo>
                <a:lnTo>
                  <a:pt x="1332" y="16"/>
                </a:lnTo>
                <a:lnTo>
                  <a:pt x="1330" y="16"/>
                </a:lnTo>
                <a:lnTo>
                  <a:pt x="1330" y="21"/>
                </a:lnTo>
                <a:lnTo>
                  <a:pt x="1327" y="21"/>
                </a:lnTo>
                <a:lnTo>
                  <a:pt x="1325" y="21"/>
                </a:lnTo>
                <a:lnTo>
                  <a:pt x="1325" y="19"/>
                </a:lnTo>
                <a:lnTo>
                  <a:pt x="1323" y="16"/>
                </a:lnTo>
                <a:lnTo>
                  <a:pt x="1318" y="16"/>
                </a:lnTo>
                <a:lnTo>
                  <a:pt x="1313" y="14"/>
                </a:lnTo>
                <a:lnTo>
                  <a:pt x="1287" y="16"/>
                </a:lnTo>
                <a:lnTo>
                  <a:pt x="1261" y="21"/>
                </a:lnTo>
                <a:lnTo>
                  <a:pt x="1247" y="21"/>
                </a:lnTo>
                <a:lnTo>
                  <a:pt x="1235" y="26"/>
                </a:lnTo>
                <a:lnTo>
                  <a:pt x="1228" y="30"/>
                </a:lnTo>
                <a:lnTo>
                  <a:pt x="1214" y="28"/>
                </a:lnTo>
                <a:lnTo>
                  <a:pt x="1214" y="30"/>
                </a:lnTo>
                <a:lnTo>
                  <a:pt x="1214" y="33"/>
                </a:lnTo>
                <a:lnTo>
                  <a:pt x="1209" y="33"/>
                </a:lnTo>
                <a:lnTo>
                  <a:pt x="1204" y="33"/>
                </a:lnTo>
                <a:lnTo>
                  <a:pt x="1202" y="33"/>
                </a:lnTo>
                <a:lnTo>
                  <a:pt x="1192" y="33"/>
                </a:lnTo>
                <a:lnTo>
                  <a:pt x="1183" y="38"/>
                </a:lnTo>
                <a:lnTo>
                  <a:pt x="1173" y="38"/>
                </a:lnTo>
                <a:lnTo>
                  <a:pt x="1169" y="47"/>
                </a:lnTo>
                <a:lnTo>
                  <a:pt x="1181" y="47"/>
                </a:lnTo>
                <a:lnTo>
                  <a:pt x="1192" y="47"/>
                </a:lnTo>
                <a:lnTo>
                  <a:pt x="1176" y="56"/>
                </a:lnTo>
                <a:lnTo>
                  <a:pt x="1147" y="59"/>
                </a:lnTo>
                <a:lnTo>
                  <a:pt x="1145" y="61"/>
                </a:lnTo>
                <a:lnTo>
                  <a:pt x="1131" y="61"/>
                </a:lnTo>
                <a:lnTo>
                  <a:pt x="1121" y="64"/>
                </a:lnTo>
                <a:lnTo>
                  <a:pt x="1107" y="64"/>
                </a:lnTo>
                <a:lnTo>
                  <a:pt x="1102" y="73"/>
                </a:lnTo>
                <a:lnTo>
                  <a:pt x="1119" y="75"/>
                </a:lnTo>
                <a:lnTo>
                  <a:pt x="1138" y="80"/>
                </a:lnTo>
                <a:lnTo>
                  <a:pt x="1140" y="80"/>
                </a:lnTo>
                <a:lnTo>
                  <a:pt x="1147" y="80"/>
                </a:lnTo>
                <a:lnTo>
                  <a:pt x="1152" y="78"/>
                </a:lnTo>
                <a:lnTo>
                  <a:pt x="1152" y="80"/>
                </a:lnTo>
                <a:lnTo>
                  <a:pt x="1138" y="80"/>
                </a:lnTo>
                <a:lnTo>
                  <a:pt x="1121" y="83"/>
                </a:lnTo>
                <a:lnTo>
                  <a:pt x="1121" y="85"/>
                </a:lnTo>
                <a:lnTo>
                  <a:pt x="1121" y="87"/>
                </a:lnTo>
                <a:lnTo>
                  <a:pt x="1133" y="90"/>
                </a:lnTo>
                <a:lnTo>
                  <a:pt x="1143" y="90"/>
                </a:lnTo>
                <a:lnTo>
                  <a:pt x="1143" y="92"/>
                </a:lnTo>
                <a:lnTo>
                  <a:pt x="1140" y="94"/>
                </a:lnTo>
                <a:lnTo>
                  <a:pt x="1147" y="97"/>
                </a:lnTo>
                <a:lnTo>
                  <a:pt x="1155" y="99"/>
                </a:lnTo>
                <a:lnTo>
                  <a:pt x="1181" y="97"/>
                </a:lnTo>
                <a:lnTo>
                  <a:pt x="1207" y="97"/>
                </a:lnTo>
                <a:lnTo>
                  <a:pt x="1237" y="99"/>
                </a:lnTo>
                <a:lnTo>
                  <a:pt x="1266" y="104"/>
                </a:lnTo>
                <a:lnTo>
                  <a:pt x="1275" y="111"/>
                </a:lnTo>
                <a:lnTo>
                  <a:pt x="1289" y="118"/>
                </a:lnTo>
                <a:lnTo>
                  <a:pt x="1287" y="120"/>
                </a:lnTo>
                <a:lnTo>
                  <a:pt x="1285" y="123"/>
                </a:lnTo>
                <a:lnTo>
                  <a:pt x="1287" y="123"/>
                </a:lnTo>
                <a:lnTo>
                  <a:pt x="1292" y="123"/>
                </a:lnTo>
                <a:lnTo>
                  <a:pt x="1296" y="125"/>
                </a:lnTo>
                <a:lnTo>
                  <a:pt x="1296" y="132"/>
                </a:lnTo>
                <a:lnTo>
                  <a:pt x="1299" y="132"/>
                </a:lnTo>
                <a:lnTo>
                  <a:pt x="1301" y="135"/>
                </a:lnTo>
                <a:lnTo>
                  <a:pt x="1299" y="137"/>
                </a:lnTo>
                <a:lnTo>
                  <a:pt x="1294" y="139"/>
                </a:lnTo>
                <a:lnTo>
                  <a:pt x="1294" y="142"/>
                </a:lnTo>
                <a:lnTo>
                  <a:pt x="1299" y="144"/>
                </a:lnTo>
                <a:lnTo>
                  <a:pt x="1304" y="146"/>
                </a:lnTo>
                <a:lnTo>
                  <a:pt x="1301" y="151"/>
                </a:lnTo>
                <a:lnTo>
                  <a:pt x="1301" y="154"/>
                </a:lnTo>
                <a:lnTo>
                  <a:pt x="1304" y="158"/>
                </a:lnTo>
                <a:lnTo>
                  <a:pt x="1308" y="158"/>
                </a:lnTo>
                <a:lnTo>
                  <a:pt x="1311" y="158"/>
                </a:lnTo>
                <a:lnTo>
                  <a:pt x="1313" y="158"/>
                </a:lnTo>
                <a:lnTo>
                  <a:pt x="1320" y="158"/>
                </a:lnTo>
                <a:lnTo>
                  <a:pt x="1325" y="151"/>
                </a:lnTo>
                <a:lnTo>
                  <a:pt x="1327" y="151"/>
                </a:lnTo>
                <a:lnTo>
                  <a:pt x="1327" y="156"/>
                </a:lnTo>
                <a:lnTo>
                  <a:pt x="1330" y="156"/>
                </a:lnTo>
                <a:lnTo>
                  <a:pt x="1332" y="156"/>
                </a:lnTo>
                <a:lnTo>
                  <a:pt x="1332" y="158"/>
                </a:lnTo>
                <a:lnTo>
                  <a:pt x="1332" y="163"/>
                </a:lnTo>
                <a:lnTo>
                  <a:pt x="1339" y="163"/>
                </a:lnTo>
                <a:lnTo>
                  <a:pt x="1346" y="163"/>
                </a:lnTo>
                <a:lnTo>
                  <a:pt x="1349" y="165"/>
                </a:lnTo>
                <a:lnTo>
                  <a:pt x="1351" y="168"/>
                </a:lnTo>
                <a:lnTo>
                  <a:pt x="1332" y="165"/>
                </a:lnTo>
                <a:lnTo>
                  <a:pt x="1313" y="163"/>
                </a:lnTo>
                <a:lnTo>
                  <a:pt x="1313" y="165"/>
                </a:lnTo>
                <a:lnTo>
                  <a:pt x="1315" y="168"/>
                </a:lnTo>
                <a:lnTo>
                  <a:pt x="1315" y="170"/>
                </a:lnTo>
                <a:lnTo>
                  <a:pt x="1311" y="173"/>
                </a:lnTo>
                <a:lnTo>
                  <a:pt x="1308" y="180"/>
                </a:lnTo>
                <a:lnTo>
                  <a:pt x="1311" y="182"/>
                </a:lnTo>
                <a:lnTo>
                  <a:pt x="1313" y="182"/>
                </a:lnTo>
                <a:lnTo>
                  <a:pt x="1315" y="182"/>
                </a:lnTo>
                <a:lnTo>
                  <a:pt x="1318" y="182"/>
                </a:lnTo>
                <a:lnTo>
                  <a:pt x="1318" y="184"/>
                </a:lnTo>
                <a:lnTo>
                  <a:pt x="1318" y="187"/>
                </a:lnTo>
                <a:lnTo>
                  <a:pt x="1330" y="184"/>
                </a:lnTo>
                <a:lnTo>
                  <a:pt x="1341" y="184"/>
                </a:lnTo>
                <a:lnTo>
                  <a:pt x="1341" y="180"/>
                </a:lnTo>
                <a:lnTo>
                  <a:pt x="1341" y="177"/>
                </a:lnTo>
                <a:lnTo>
                  <a:pt x="1346" y="177"/>
                </a:lnTo>
                <a:lnTo>
                  <a:pt x="1351" y="177"/>
                </a:lnTo>
                <a:lnTo>
                  <a:pt x="1351" y="180"/>
                </a:lnTo>
                <a:lnTo>
                  <a:pt x="1351" y="182"/>
                </a:lnTo>
                <a:lnTo>
                  <a:pt x="1353" y="182"/>
                </a:lnTo>
                <a:lnTo>
                  <a:pt x="1356" y="182"/>
                </a:lnTo>
                <a:lnTo>
                  <a:pt x="1356" y="184"/>
                </a:lnTo>
                <a:lnTo>
                  <a:pt x="1356" y="187"/>
                </a:lnTo>
                <a:lnTo>
                  <a:pt x="1353" y="189"/>
                </a:lnTo>
                <a:lnTo>
                  <a:pt x="1351" y="191"/>
                </a:lnTo>
                <a:lnTo>
                  <a:pt x="1337" y="191"/>
                </a:lnTo>
                <a:lnTo>
                  <a:pt x="1327" y="196"/>
                </a:lnTo>
                <a:lnTo>
                  <a:pt x="1327" y="199"/>
                </a:lnTo>
                <a:lnTo>
                  <a:pt x="1325" y="201"/>
                </a:lnTo>
                <a:lnTo>
                  <a:pt x="1325" y="203"/>
                </a:lnTo>
                <a:lnTo>
                  <a:pt x="1325" y="206"/>
                </a:lnTo>
                <a:lnTo>
                  <a:pt x="1325" y="208"/>
                </a:lnTo>
                <a:lnTo>
                  <a:pt x="1323" y="208"/>
                </a:lnTo>
                <a:lnTo>
                  <a:pt x="1320" y="210"/>
                </a:lnTo>
                <a:lnTo>
                  <a:pt x="1323" y="215"/>
                </a:lnTo>
                <a:lnTo>
                  <a:pt x="1327" y="215"/>
                </a:lnTo>
                <a:lnTo>
                  <a:pt x="1325" y="220"/>
                </a:lnTo>
                <a:lnTo>
                  <a:pt x="1323" y="225"/>
                </a:lnTo>
                <a:lnTo>
                  <a:pt x="1325" y="225"/>
                </a:lnTo>
                <a:lnTo>
                  <a:pt x="1330" y="225"/>
                </a:lnTo>
                <a:lnTo>
                  <a:pt x="1330" y="229"/>
                </a:lnTo>
                <a:lnTo>
                  <a:pt x="1330" y="234"/>
                </a:lnTo>
                <a:lnTo>
                  <a:pt x="1334" y="234"/>
                </a:lnTo>
                <a:lnTo>
                  <a:pt x="1339" y="234"/>
                </a:lnTo>
                <a:lnTo>
                  <a:pt x="1339" y="241"/>
                </a:lnTo>
                <a:lnTo>
                  <a:pt x="1341" y="248"/>
                </a:lnTo>
                <a:lnTo>
                  <a:pt x="1346" y="251"/>
                </a:lnTo>
                <a:lnTo>
                  <a:pt x="1349" y="260"/>
                </a:lnTo>
                <a:lnTo>
                  <a:pt x="1360" y="270"/>
                </a:lnTo>
                <a:lnTo>
                  <a:pt x="1370" y="277"/>
                </a:lnTo>
                <a:lnTo>
                  <a:pt x="1377" y="289"/>
                </a:lnTo>
                <a:lnTo>
                  <a:pt x="1389" y="293"/>
                </a:lnTo>
                <a:lnTo>
                  <a:pt x="1389" y="296"/>
                </a:lnTo>
                <a:lnTo>
                  <a:pt x="1398" y="296"/>
                </a:lnTo>
                <a:lnTo>
                  <a:pt x="1410" y="296"/>
                </a:lnTo>
                <a:lnTo>
                  <a:pt x="1410" y="293"/>
                </a:lnTo>
                <a:lnTo>
                  <a:pt x="1410" y="296"/>
                </a:lnTo>
                <a:lnTo>
                  <a:pt x="1410" y="298"/>
                </a:lnTo>
                <a:lnTo>
                  <a:pt x="1415" y="298"/>
                </a:lnTo>
                <a:lnTo>
                  <a:pt x="1417" y="300"/>
                </a:lnTo>
                <a:lnTo>
                  <a:pt x="1420" y="300"/>
                </a:lnTo>
                <a:lnTo>
                  <a:pt x="1422" y="300"/>
                </a:lnTo>
                <a:lnTo>
                  <a:pt x="1422" y="303"/>
                </a:lnTo>
                <a:lnTo>
                  <a:pt x="1422" y="305"/>
                </a:lnTo>
                <a:lnTo>
                  <a:pt x="1429" y="308"/>
                </a:lnTo>
                <a:lnTo>
                  <a:pt x="1434" y="308"/>
                </a:lnTo>
                <a:lnTo>
                  <a:pt x="1443" y="308"/>
                </a:lnTo>
                <a:lnTo>
                  <a:pt x="1446" y="300"/>
                </a:lnTo>
                <a:lnTo>
                  <a:pt x="1453" y="291"/>
                </a:lnTo>
                <a:lnTo>
                  <a:pt x="1457" y="279"/>
                </a:lnTo>
                <a:lnTo>
                  <a:pt x="1457" y="274"/>
                </a:lnTo>
                <a:lnTo>
                  <a:pt x="1457" y="272"/>
                </a:lnTo>
                <a:lnTo>
                  <a:pt x="1460" y="270"/>
                </a:lnTo>
                <a:lnTo>
                  <a:pt x="1462" y="267"/>
                </a:lnTo>
                <a:lnTo>
                  <a:pt x="1472" y="263"/>
                </a:lnTo>
                <a:lnTo>
                  <a:pt x="1474" y="251"/>
                </a:lnTo>
                <a:lnTo>
                  <a:pt x="1476" y="248"/>
                </a:lnTo>
                <a:lnTo>
                  <a:pt x="1479" y="246"/>
                </a:lnTo>
                <a:lnTo>
                  <a:pt x="1476" y="244"/>
                </a:lnTo>
                <a:lnTo>
                  <a:pt x="1476" y="241"/>
                </a:lnTo>
                <a:lnTo>
                  <a:pt x="1479" y="241"/>
                </a:lnTo>
                <a:lnTo>
                  <a:pt x="1483" y="241"/>
                </a:lnTo>
                <a:lnTo>
                  <a:pt x="1483" y="237"/>
                </a:lnTo>
                <a:lnTo>
                  <a:pt x="1486" y="234"/>
                </a:lnTo>
                <a:lnTo>
                  <a:pt x="1491" y="234"/>
                </a:lnTo>
                <a:lnTo>
                  <a:pt x="1498" y="234"/>
                </a:lnTo>
                <a:lnTo>
                  <a:pt x="1502" y="229"/>
                </a:lnTo>
                <a:lnTo>
                  <a:pt x="1509" y="222"/>
                </a:lnTo>
                <a:lnTo>
                  <a:pt x="1507" y="227"/>
                </a:lnTo>
                <a:lnTo>
                  <a:pt x="1505" y="234"/>
                </a:lnTo>
                <a:lnTo>
                  <a:pt x="1512" y="232"/>
                </a:lnTo>
                <a:lnTo>
                  <a:pt x="1519" y="232"/>
                </a:lnTo>
                <a:lnTo>
                  <a:pt x="1521" y="229"/>
                </a:lnTo>
                <a:lnTo>
                  <a:pt x="1524" y="229"/>
                </a:lnTo>
                <a:lnTo>
                  <a:pt x="1526" y="229"/>
                </a:lnTo>
                <a:lnTo>
                  <a:pt x="1531" y="229"/>
                </a:lnTo>
                <a:lnTo>
                  <a:pt x="1533" y="227"/>
                </a:lnTo>
                <a:lnTo>
                  <a:pt x="1533" y="225"/>
                </a:lnTo>
                <a:lnTo>
                  <a:pt x="1554" y="215"/>
                </a:lnTo>
                <a:lnTo>
                  <a:pt x="1571" y="203"/>
                </a:lnTo>
                <a:lnTo>
                  <a:pt x="1571" y="201"/>
                </a:lnTo>
                <a:lnTo>
                  <a:pt x="1571" y="199"/>
                </a:lnTo>
                <a:lnTo>
                  <a:pt x="1578" y="201"/>
                </a:lnTo>
                <a:lnTo>
                  <a:pt x="1585" y="201"/>
                </a:lnTo>
                <a:lnTo>
                  <a:pt x="1611" y="199"/>
                </a:lnTo>
                <a:lnTo>
                  <a:pt x="1640" y="194"/>
                </a:lnTo>
                <a:lnTo>
                  <a:pt x="1651" y="189"/>
                </a:lnTo>
                <a:lnTo>
                  <a:pt x="1663" y="184"/>
                </a:lnTo>
                <a:lnTo>
                  <a:pt x="1675" y="180"/>
                </a:lnTo>
                <a:lnTo>
                  <a:pt x="1687" y="173"/>
                </a:lnTo>
                <a:lnTo>
                  <a:pt x="1668" y="173"/>
                </a:lnTo>
                <a:lnTo>
                  <a:pt x="1649" y="170"/>
                </a:lnTo>
                <a:lnTo>
                  <a:pt x="1642" y="173"/>
                </a:lnTo>
                <a:lnTo>
                  <a:pt x="1635" y="173"/>
                </a:lnTo>
                <a:lnTo>
                  <a:pt x="1644" y="170"/>
                </a:lnTo>
                <a:lnTo>
                  <a:pt x="1651" y="163"/>
                </a:lnTo>
                <a:lnTo>
                  <a:pt x="1649" y="161"/>
                </a:lnTo>
                <a:lnTo>
                  <a:pt x="1647" y="161"/>
                </a:lnTo>
                <a:lnTo>
                  <a:pt x="1649" y="158"/>
                </a:lnTo>
                <a:lnTo>
                  <a:pt x="1651" y="158"/>
                </a:lnTo>
                <a:lnTo>
                  <a:pt x="1663" y="165"/>
                </a:lnTo>
                <a:lnTo>
                  <a:pt x="1675" y="170"/>
                </a:lnTo>
                <a:lnTo>
                  <a:pt x="1677" y="170"/>
                </a:lnTo>
                <a:lnTo>
                  <a:pt x="1680" y="170"/>
                </a:lnTo>
                <a:lnTo>
                  <a:pt x="1685" y="170"/>
                </a:lnTo>
                <a:lnTo>
                  <a:pt x="1689" y="170"/>
                </a:lnTo>
                <a:lnTo>
                  <a:pt x="1694" y="170"/>
                </a:lnTo>
                <a:lnTo>
                  <a:pt x="1696" y="170"/>
                </a:lnTo>
                <a:lnTo>
                  <a:pt x="1696" y="163"/>
                </a:lnTo>
                <a:lnTo>
                  <a:pt x="1694" y="156"/>
                </a:lnTo>
                <a:lnTo>
                  <a:pt x="1692" y="156"/>
                </a:lnTo>
                <a:lnTo>
                  <a:pt x="1689" y="156"/>
                </a:lnTo>
                <a:lnTo>
                  <a:pt x="1689" y="154"/>
                </a:lnTo>
                <a:lnTo>
                  <a:pt x="1692" y="151"/>
                </a:lnTo>
                <a:lnTo>
                  <a:pt x="1673" y="149"/>
                </a:lnTo>
                <a:lnTo>
                  <a:pt x="1661" y="139"/>
                </a:lnTo>
                <a:lnTo>
                  <a:pt x="1670" y="144"/>
                </a:lnTo>
                <a:lnTo>
                  <a:pt x="1687" y="146"/>
                </a:lnTo>
                <a:lnTo>
                  <a:pt x="1689" y="146"/>
                </a:lnTo>
                <a:lnTo>
                  <a:pt x="1689" y="142"/>
                </a:lnTo>
                <a:lnTo>
                  <a:pt x="1692" y="137"/>
                </a:lnTo>
                <a:lnTo>
                  <a:pt x="1689" y="137"/>
                </a:lnTo>
                <a:lnTo>
                  <a:pt x="1687" y="135"/>
                </a:lnTo>
                <a:lnTo>
                  <a:pt x="1696" y="132"/>
                </a:lnTo>
                <a:lnTo>
                  <a:pt x="1706" y="132"/>
                </a:lnTo>
                <a:lnTo>
                  <a:pt x="1708" y="130"/>
                </a:lnTo>
                <a:lnTo>
                  <a:pt x="1708" y="128"/>
                </a:lnTo>
                <a:lnTo>
                  <a:pt x="1708" y="125"/>
                </a:lnTo>
                <a:lnTo>
                  <a:pt x="1706" y="123"/>
                </a:lnTo>
                <a:lnTo>
                  <a:pt x="1718" y="123"/>
                </a:lnTo>
                <a:lnTo>
                  <a:pt x="1722" y="113"/>
                </a:lnTo>
                <a:lnTo>
                  <a:pt x="1715" y="111"/>
                </a:lnTo>
                <a:lnTo>
                  <a:pt x="1711" y="111"/>
                </a:lnTo>
                <a:lnTo>
                  <a:pt x="1708" y="111"/>
                </a:lnTo>
                <a:lnTo>
                  <a:pt x="1706" y="113"/>
                </a:lnTo>
                <a:lnTo>
                  <a:pt x="1703" y="111"/>
                </a:lnTo>
                <a:lnTo>
                  <a:pt x="1703" y="109"/>
                </a:lnTo>
                <a:lnTo>
                  <a:pt x="1713" y="109"/>
                </a:lnTo>
                <a:lnTo>
                  <a:pt x="1722" y="109"/>
                </a:lnTo>
                <a:lnTo>
                  <a:pt x="1718" y="99"/>
                </a:lnTo>
                <a:lnTo>
                  <a:pt x="1715" y="94"/>
                </a:lnTo>
                <a:lnTo>
                  <a:pt x="1703" y="92"/>
                </a:lnTo>
                <a:lnTo>
                  <a:pt x="1694" y="92"/>
                </a:lnTo>
                <a:lnTo>
                  <a:pt x="1694" y="90"/>
                </a:lnTo>
                <a:lnTo>
                  <a:pt x="1703" y="87"/>
                </a:lnTo>
                <a:lnTo>
                  <a:pt x="1711" y="87"/>
                </a:lnTo>
                <a:lnTo>
                  <a:pt x="1713" y="87"/>
                </a:lnTo>
                <a:lnTo>
                  <a:pt x="1720" y="87"/>
                </a:lnTo>
                <a:lnTo>
                  <a:pt x="1725" y="87"/>
                </a:lnTo>
                <a:lnTo>
                  <a:pt x="1725" y="92"/>
                </a:lnTo>
                <a:lnTo>
                  <a:pt x="1722" y="94"/>
                </a:lnTo>
                <a:lnTo>
                  <a:pt x="1727" y="97"/>
                </a:lnTo>
                <a:lnTo>
                  <a:pt x="1732" y="97"/>
                </a:lnTo>
                <a:lnTo>
                  <a:pt x="1732" y="94"/>
                </a:lnTo>
                <a:lnTo>
                  <a:pt x="1730" y="90"/>
                </a:lnTo>
                <a:lnTo>
                  <a:pt x="1732" y="87"/>
                </a:lnTo>
                <a:lnTo>
                  <a:pt x="1734" y="85"/>
                </a:lnTo>
                <a:lnTo>
                  <a:pt x="1734" y="83"/>
                </a:lnTo>
                <a:lnTo>
                  <a:pt x="1734" y="80"/>
                </a:lnTo>
                <a:lnTo>
                  <a:pt x="1725" y="80"/>
                </a:lnTo>
                <a:lnTo>
                  <a:pt x="1715" y="80"/>
                </a:lnTo>
                <a:lnTo>
                  <a:pt x="1711" y="80"/>
                </a:lnTo>
                <a:lnTo>
                  <a:pt x="1711" y="78"/>
                </a:lnTo>
                <a:lnTo>
                  <a:pt x="1715" y="78"/>
                </a:lnTo>
                <a:lnTo>
                  <a:pt x="1720" y="78"/>
                </a:lnTo>
                <a:lnTo>
                  <a:pt x="1720" y="75"/>
                </a:lnTo>
                <a:lnTo>
                  <a:pt x="1711" y="73"/>
                </a:lnTo>
                <a:lnTo>
                  <a:pt x="1703" y="73"/>
                </a:lnTo>
                <a:lnTo>
                  <a:pt x="1701" y="73"/>
                </a:lnTo>
                <a:lnTo>
                  <a:pt x="1696" y="73"/>
                </a:lnTo>
                <a:lnTo>
                  <a:pt x="1713" y="61"/>
                </a:lnTo>
                <a:lnTo>
                  <a:pt x="1725" y="54"/>
                </a:lnTo>
                <a:lnTo>
                  <a:pt x="1720" y="49"/>
                </a:lnTo>
                <a:lnTo>
                  <a:pt x="1715" y="47"/>
                </a:lnTo>
                <a:lnTo>
                  <a:pt x="1715" y="45"/>
                </a:lnTo>
                <a:lnTo>
                  <a:pt x="1718" y="45"/>
                </a:lnTo>
                <a:lnTo>
                  <a:pt x="1722" y="45"/>
                </a:lnTo>
                <a:lnTo>
                  <a:pt x="1727" y="45"/>
                </a:lnTo>
                <a:lnTo>
                  <a:pt x="1730" y="45"/>
                </a:lnTo>
                <a:lnTo>
                  <a:pt x="1727" y="47"/>
                </a:lnTo>
                <a:lnTo>
                  <a:pt x="1727" y="52"/>
                </a:lnTo>
                <a:lnTo>
                  <a:pt x="1730" y="52"/>
                </a:lnTo>
                <a:lnTo>
                  <a:pt x="1734" y="52"/>
                </a:lnTo>
                <a:lnTo>
                  <a:pt x="1741" y="49"/>
                </a:lnTo>
                <a:lnTo>
                  <a:pt x="1744" y="45"/>
                </a:lnTo>
                <a:lnTo>
                  <a:pt x="1748" y="45"/>
                </a:lnTo>
                <a:lnTo>
                  <a:pt x="1751" y="45"/>
                </a:lnTo>
                <a:lnTo>
                  <a:pt x="1756" y="42"/>
                </a:lnTo>
                <a:lnTo>
                  <a:pt x="1758" y="40"/>
                </a:lnTo>
                <a:lnTo>
                  <a:pt x="1767" y="38"/>
                </a:lnTo>
                <a:lnTo>
                  <a:pt x="1777" y="38"/>
                </a:lnTo>
                <a:lnTo>
                  <a:pt x="1798" y="33"/>
                </a:lnTo>
                <a:lnTo>
                  <a:pt x="1812" y="26"/>
                </a:lnTo>
                <a:lnTo>
                  <a:pt x="1801" y="23"/>
                </a:lnTo>
                <a:lnTo>
                  <a:pt x="1789" y="21"/>
                </a:lnTo>
                <a:lnTo>
                  <a:pt x="1774" y="21"/>
                </a:lnTo>
                <a:lnTo>
                  <a:pt x="1760" y="21"/>
                </a:lnTo>
                <a:lnTo>
                  <a:pt x="1753" y="23"/>
                </a:lnTo>
                <a:lnTo>
                  <a:pt x="1741" y="26"/>
                </a:lnTo>
                <a:lnTo>
                  <a:pt x="1737" y="26"/>
                </a:lnTo>
                <a:lnTo>
                  <a:pt x="1730" y="26"/>
                </a:lnTo>
                <a:lnTo>
                  <a:pt x="1727" y="26"/>
                </a:lnTo>
                <a:lnTo>
                  <a:pt x="1722" y="23"/>
                </a:lnTo>
                <a:lnTo>
                  <a:pt x="1725" y="23"/>
                </a:lnTo>
                <a:lnTo>
                  <a:pt x="1727" y="23"/>
                </a:lnTo>
                <a:lnTo>
                  <a:pt x="1727" y="21"/>
                </a:lnTo>
                <a:lnTo>
                  <a:pt x="1727" y="19"/>
                </a:lnTo>
                <a:lnTo>
                  <a:pt x="1725" y="19"/>
                </a:lnTo>
                <a:lnTo>
                  <a:pt x="1720" y="19"/>
                </a:lnTo>
                <a:lnTo>
                  <a:pt x="1720" y="21"/>
                </a:lnTo>
                <a:lnTo>
                  <a:pt x="1720" y="23"/>
                </a:lnTo>
                <a:lnTo>
                  <a:pt x="1706" y="28"/>
                </a:lnTo>
                <a:lnTo>
                  <a:pt x="1689" y="33"/>
                </a:lnTo>
                <a:lnTo>
                  <a:pt x="1689" y="30"/>
                </a:lnTo>
                <a:lnTo>
                  <a:pt x="1694" y="28"/>
                </a:lnTo>
                <a:lnTo>
                  <a:pt x="1701" y="26"/>
                </a:lnTo>
                <a:lnTo>
                  <a:pt x="1701" y="21"/>
                </a:lnTo>
                <a:lnTo>
                  <a:pt x="1696" y="19"/>
                </a:lnTo>
                <a:lnTo>
                  <a:pt x="1687" y="19"/>
                </a:lnTo>
                <a:lnTo>
                  <a:pt x="1677" y="19"/>
                </a:lnTo>
                <a:lnTo>
                  <a:pt x="1673" y="21"/>
                </a:lnTo>
                <a:lnTo>
                  <a:pt x="1668" y="23"/>
                </a:lnTo>
                <a:lnTo>
                  <a:pt x="1659" y="21"/>
                </a:lnTo>
                <a:lnTo>
                  <a:pt x="1642" y="19"/>
                </a:lnTo>
                <a:lnTo>
                  <a:pt x="1673" y="19"/>
                </a:lnTo>
                <a:lnTo>
                  <a:pt x="1696" y="11"/>
                </a:lnTo>
                <a:lnTo>
                  <a:pt x="1675" y="7"/>
                </a:lnTo>
                <a:lnTo>
                  <a:pt x="1654" y="4"/>
                </a:lnTo>
                <a:lnTo>
                  <a:pt x="1649" y="4"/>
                </a:lnTo>
                <a:lnTo>
                  <a:pt x="1644" y="4"/>
                </a:lnTo>
                <a:lnTo>
                  <a:pt x="1644" y="2"/>
                </a:lnTo>
                <a:lnTo>
                  <a:pt x="1640" y="2"/>
                </a:lnTo>
                <a:lnTo>
                  <a:pt x="1637" y="2"/>
                </a:lnTo>
                <a:lnTo>
                  <a:pt x="1623" y="0"/>
                </a:lnTo>
                <a:lnTo>
                  <a:pt x="160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253942" y="1614538"/>
            <a:ext cx="2451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请在此处输入相关内容，可任意调整文本框的大小，和字体类型。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253942" y="3275060"/>
            <a:ext cx="2451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请在此处输入相关内容，可任意调整文本框的大小，和字体类型。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423886" y="5078903"/>
            <a:ext cx="103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20486" y="5567699"/>
            <a:ext cx="343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请在此处输入相关内容，可任意调整文本框的大小，和字体类型。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27" y="1613634"/>
            <a:ext cx="1277459" cy="52229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27" y="3275060"/>
            <a:ext cx="1277459" cy="52229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32" name="组合 31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34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图示 1"/>
          <p:cNvGraphicFramePr/>
          <p:nvPr/>
        </p:nvGraphicFramePr>
        <p:xfrm>
          <a:off x="2136251" y="669977"/>
          <a:ext cx="8128000" cy="5418667"/>
        </p:xfrm>
        <a:graphic>
          <a:graphicData uri="http://schemas.openxmlformats.org/drawingml/2006/diagram">
            <dgm:relIds xmlns:dgm="http://schemas.openxmlformats.org/drawingml/2006/diagram" r:dm="rId2" r:lo="rId3" r:qs="rId4" r:cs="rId5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4245283" y="2283267"/>
            <a:ext cx="3244517" cy="1598132"/>
            <a:chOff x="884126" y="501807"/>
            <a:chExt cx="1759124" cy="866481"/>
          </a:xfrm>
        </p:grpSpPr>
        <p:sp>
          <p:nvSpPr>
            <p:cNvPr id="7" name="任意多边形 6"/>
            <p:cNvSpPr/>
            <p:nvPr/>
          </p:nvSpPr>
          <p:spPr>
            <a:xfrm>
              <a:off x="1763688" y="501807"/>
              <a:ext cx="879562" cy="433241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14" fmla="*/ 2318 h 2362"/>
                <a:gd name="connsiteY14" fmla="*/ 2318 h 2362"/>
                <a:gd name="connsiteX15" fmla="*/ 2318 h 2362"/>
                <a:gd name="connsiteY15" fmla="*/ 2318 h 2362"/>
                <a:gd name="connsiteX16" fmla="*/ 2318 h 2362"/>
                <a:gd name="connsiteY16" fmla="*/ 2318 h 2362"/>
                <a:gd name="connsiteX17" fmla="*/ 2318 h 2362"/>
                <a:gd name="connsiteY17" fmla="*/ 2318 h 2362"/>
                <a:gd name="connsiteX18" fmla="*/ 2318 h 2362"/>
                <a:gd name="connsiteY18" fmla="*/ 2318 h 2362"/>
                <a:gd name="connsiteX19" fmla="*/ 2318 h 2362"/>
                <a:gd name="connsiteY19" fmla="*/ 2318 h 2362"/>
                <a:gd name="connsiteX20" fmla="*/ 2318 h 2362"/>
                <a:gd name="connsiteY20" fmla="*/ 2318 h 2362"/>
                <a:gd name="connsiteX21" fmla="*/ 2318 h 2362"/>
                <a:gd name="connsiteY21" fmla="*/ 2318 h 2362"/>
                <a:gd name="connsiteX22" fmla="*/ 2318 h 2362"/>
                <a:gd name="connsiteY22" fmla="*/ 2318 h 2362"/>
                <a:gd name="connsiteX23" fmla="*/ 2318 h 2362"/>
                <a:gd name="connsiteY23" fmla="*/ 2318 h 2362"/>
                <a:gd name="connsiteX24" fmla="*/ 2318 h 2362"/>
                <a:gd name="connsiteY24" fmla="*/ 2318 h 2362"/>
                <a:gd name="connsiteX25" fmla="*/ 2318 h 2362"/>
                <a:gd name="connsiteY25" fmla="*/ 2318 h 2362"/>
                <a:gd name="connsiteX26" fmla="*/ 2318 h 2362"/>
                <a:gd name="connsiteY26" fmla="*/ 2318 h 2362"/>
                <a:gd name="connsiteX27" fmla="*/ 2318 h 2362"/>
                <a:gd name="connsiteY27" fmla="*/ 2318 h 2362"/>
                <a:gd name="connsiteX28" fmla="*/ 2318 h 2362"/>
                <a:gd name="connsiteY28" fmla="*/ 2318 h 2362"/>
                <a:gd name="connsiteX29" fmla="*/ 2318 h 2362"/>
                <a:gd name="connsiteY29" fmla="*/ 2318 h 2362"/>
                <a:gd name="connsiteX30" fmla="*/ 2318 h 2362"/>
                <a:gd name="connsiteY30" fmla="*/ 2318 h 2362"/>
                <a:gd name="connsiteX31" fmla="*/ 2318 h 2362"/>
                <a:gd name="connsiteY31" fmla="*/ 2318 h 2362"/>
                <a:gd name="connsiteX32" fmla="*/ 2318 h 2362"/>
                <a:gd name="connsiteY32" fmla="*/ 2318 h 2362"/>
                <a:gd name="connsiteX33" fmla="*/ 2318 h 2362"/>
                <a:gd name="connsiteY33" fmla="*/ 2318 h 2362"/>
                <a:gd name="connsiteX34" fmla="*/ 2318 h 2362"/>
                <a:gd name="connsiteY34" fmla="*/ 2318 h 2362"/>
                <a:gd name="connsiteX35" fmla="*/ 2318 h 2362"/>
                <a:gd name="connsiteY35" fmla="*/ 2318 h 2362"/>
                <a:gd name="connsiteX36" fmla="*/ 2318 h 2362"/>
                <a:gd name="connsiteY36" fmla="*/ 2318 h 2362"/>
                <a:gd name="connsiteX37" fmla="*/ 2318 h 2362"/>
                <a:gd name="connsiteY37" fmla="*/ 2318 h 2362"/>
                <a:gd name="connsiteX38" fmla="*/ 2318 h 2362"/>
                <a:gd name="connsiteY38" fmla="*/ 2318 h 2362"/>
                <a:gd name="connsiteX39" fmla="*/ 2318 h 2362"/>
                <a:gd name="connsiteY39" fmla="*/ 2318 h 2362"/>
                <a:gd name="connsiteX40" fmla="*/ 2318 h 2362"/>
                <a:gd name="connsiteY40" fmla="*/ 2318 h 2362"/>
                <a:gd name="connsiteX41" fmla="*/ 2318 h 2362"/>
                <a:gd name="connsiteY41" fmla="*/ 2318 h 2362"/>
                <a:gd name="connsiteX42" fmla="*/ 2318 h 2362"/>
                <a:gd name="connsiteY42" fmla="*/ 2318 h 2362"/>
                <a:gd name="connsiteX43" fmla="*/ 2318 h 2362"/>
                <a:gd name="connsiteY43" fmla="*/ 2318 h 2362"/>
                <a:gd name="connsiteX44" fmla="*/ 2318 h 2362"/>
                <a:gd name="connsiteY44" fmla="*/ 2318 h 2362"/>
                <a:gd name="connsiteX45" fmla="*/ 2318 h 2362"/>
                <a:gd name="connsiteY45" fmla="*/ 2318 h 2362"/>
                <a:gd name="connsiteX46" fmla="*/ 2318 h 2362"/>
                <a:gd name="connsiteY46" fmla="*/ 2318 h 2362"/>
                <a:gd name="connsiteX47" fmla="*/ 2318 h 2362"/>
                <a:gd name="connsiteY47" fmla="*/ 2318 h 2362"/>
                <a:gd name="connsiteX48" fmla="*/ 2318 h 2362"/>
                <a:gd name="connsiteY48" fmla="*/ 2318 h 2362"/>
                <a:gd name="connsiteX49" fmla="*/ 2318 h 2362"/>
                <a:gd name="connsiteY49" fmla="*/ 2318 h 2362"/>
                <a:gd name="connsiteX50" fmla="*/ 2318 h 2362"/>
                <a:gd name="connsiteY50" fmla="*/ 2318 h 2362"/>
                <a:gd name="connsiteX51" fmla="*/ 2318 h 2362"/>
                <a:gd name="connsiteY51" fmla="*/ 2318 h 2362"/>
                <a:gd name="connsiteX52" fmla="*/ 2318 h 2362"/>
                <a:gd name="connsiteY52" fmla="*/ 2318 h 2362"/>
                <a:gd name="connsiteX53" fmla="*/ 2318 h 2362"/>
                <a:gd name="connsiteY53" fmla="*/ 2318 h 2362"/>
                <a:gd name="connsiteX54" fmla="*/ 2318 h 2362"/>
                <a:gd name="connsiteY54" fmla="*/ 2318 h 2362"/>
                <a:gd name="connsiteX55" fmla="*/ 2318 h 2362"/>
                <a:gd name="connsiteY55" fmla="*/ 2318 h 2362"/>
                <a:gd name="connsiteX56" fmla="*/ 2318 h 2362"/>
                <a:gd name="connsiteY56" fmla="*/ 2318 h 2362"/>
                <a:gd name="connsiteX57" fmla="*/ 2318 h 2362"/>
                <a:gd name="connsiteY57" fmla="*/ 2318 h 2362"/>
                <a:gd name="connsiteX58" fmla="*/ 2318 h 2362"/>
                <a:gd name="connsiteY58" fmla="*/ 2318 h 2362"/>
                <a:gd name="connsiteX59" fmla="*/ 2318 h 2362"/>
                <a:gd name="connsiteY59" fmla="*/ 2318 h 2362"/>
                <a:gd name="connsiteX60" fmla="*/ 2318 h 2362"/>
                <a:gd name="connsiteY60" fmla="*/ 2318 h 2362"/>
                <a:gd name="connsiteX61" fmla="*/ 2318 h 2362"/>
                <a:gd name="connsiteY61" fmla="*/ 2318 h 2362"/>
                <a:gd name="connsiteX62" fmla="*/ 2318 h 2362"/>
                <a:gd name="connsiteY62" fmla="*/ 2318 h 2362"/>
                <a:gd name="connsiteX63" fmla="*/ 2318 h 2362"/>
                <a:gd name="connsiteY63" fmla="*/ 2318 h 2362"/>
                <a:gd name="connsiteX64" fmla="*/ 2318 h 2362"/>
                <a:gd name="connsiteY64" fmla="*/ 2318 h 2362"/>
                <a:gd name="connsiteX65" fmla="*/ 2318 h 2362"/>
                <a:gd name="connsiteY65" fmla="*/ 2318 h 2362"/>
                <a:gd name="connsiteX66" fmla="*/ 2318 h 2362"/>
                <a:gd name="connsiteY66" fmla="*/ 2318 h 2362"/>
                <a:gd name="connsiteX67" fmla="*/ 2318 h 2362"/>
                <a:gd name="connsiteY67" fmla="*/ 2318 h 2362"/>
                <a:gd name="connsiteX68" fmla="*/ 2318 h 2362"/>
                <a:gd name="connsiteY68" fmla="*/ 2318 h 2362"/>
                <a:gd name="connsiteX69" fmla="*/ 2318 h 2362"/>
                <a:gd name="connsiteY69" fmla="*/ 2318 h 2362"/>
                <a:gd name="connsiteX70" fmla="*/ 2318 h 2362"/>
                <a:gd name="connsiteY70" fmla="*/ 2318 h 2362"/>
                <a:gd name="connsiteX71" fmla="*/ 2318 h 2362"/>
                <a:gd name="connsiteY71" fmla="*/ 2318 h 2362"/>
                <a:gd name="connsiteX72" fmla="*/ 2318 h 2362"/>
                <a:gd name="connsiteY72" fmla="*/ 2318 h 2362"/>
                <a:gd name="connsiteX73" fmla="*/ 2318 h 2362"/>
                <a:gd name="connsiteY73" fmla="*/ 2318 h 2362"/>
                <a:gd name="connsiteX74" fmla="*/ 2318 h 2362"/>
                <a:gd name="connsiteY74" fmla="*/ 2318 h 2362"/>
                <a:gd name="connsiteX75" fmla="*/ 2318 h 2362"/>
                <a:gd name="connsiteY75" fmla="*/ 2318 h 2362"/>
                <a:gd name="connsiteX76" fmla="*/ 2318 h 2362"/>
                <a:gd name="connsiteY76" fmla="*/ 2318 h 2362"/>
                <a:gd name="connsiteX77" fmla="*/ 2318 h 2362"/>
                <a:gd name="connsiteY77" fmla="*/ 2318 h 2362"/>
                <a:gd name="connsiteX78" fmla="*/ 2318 h 2362"/>
                <a:gd name="connsiteY78" fmla="*/ 2318 h 2362"/>
                <a:gd name="connsiteX79" fmla="*/ 2318 h 2362"/>
                <a:gd name="connsiteY79" fmla="*/ 2318 h 2362"/>
                <a:gd name="connsiteX80" fmla="*/ 2318 h 2362"/>
                <a:gd name="connsiteY80" fmla="*/ 2318 h 2362"/>
                <a:gd name="connsiteX81" fmla="*/ 2318 h 2362"/>
                <a:gd name="connsiteY81" fmla="*/ 2318 h 2362"/>
                <a:gd name="connsiteX82" fmla="*/ 2318 h 2362"/>
                <a:gd name="connsiteY82" fmla="*/ 2318 h 2362"/>
                <a:gd name="connsiteX83" fmla="*/ 2318 h 2362"/>
                <a:gd name="connsiteY83" fmla="*/ 2318 h 2362"/>
                <a:gd name="connsiteX84" fmla="*/ 2318 h 2362"/>
                <a:gd name="connsiteY84" fmla="*/ 2318 h 2362"/>
                <a:gd name="connsiteX85" fmla="*/ 2318 h 2362"/>
                <a:gd name="connsiteY85" fmla="*/ 2318 h 2362"/>
                <a:gd name="connsiteX86" fmla="*/ 2318 h 2362"/>
                <a:gd name="connsiteY86" fmla="*/ 2318 h 23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36434" h="433241">
                  <a:moveTo>
                    <a:pt x="0" y="433241"/>
                  </a:moveTo>
                  <a:lnTo>
                    <a:pt x="0" y="433241"/>
                  </a:lnTo>
                  <a:cubicBezTo>
                    <a:pt x="18361" y="407535"/>
                    <a:pt x="30416" y="375857"/>
                    <a:pt x="55084" y="356123"/>
                  </a:cubicBezTo>
                  <a:cubicBezTo>
                    <a:pt x="69706" y="344425"/>
                    <a:pt x="92405" y="351028"/>
                    <a:pt x="110169" y="345106"/>
                  </a:cubicBezTo>
                  <a:cubicBezTo>
                    <a:pt x="125749" y="339913"/>
                    <a:pt x="139229" y="329742"/>
                    <a:pt x="154236" y="323072"/>
                  </a:cubicBezTo>
                  <a:cubicBezTo>
                    <a:pt x="172308" y="315040"/>
                    <a:pt x="190697" y="307689"/>
                    <a:pt x="209321" y="301038"/>
                  </a:cubicBezTo>
                  <a:cubicBezTo>
                    <a:pt x="242129" y="289321"/>
                    <a:pt x="276126" y="280927"/>
                    <a:pt x="308472" y="267988"/>
                  </a:cubicBezTo>
                  <a:cubicBezTo>
                    <a:pt x="326834" y="260643"/>
                    <a:pt x="344796" y="252208"/>
                    <a:pt x="363557" y="245954"/>
                  </a:cubicBezTo>
                  <a:cubicBezTo>
                    <a:pt x="377921" y="241166"/>
                    <a:pt x="393447" y="240253"/>
                    <a:pt x="407624" y="234937"/>
                  </a:cubicBezTo>
                  <a:cubicBezTo>
                    <a:pt x="423001" y="229170"/>
                    <a:pt x="436315" y="218670"/>
                    <a:pt x="451692" y="212903"/>
                  </a:cubicBezTo>
                  <a:cubicBezTo>
                    <a:pt x="465869" y="207587"/>
                    <a:pt x="481395" y="206674"/>
                    <a:pt x="495759" y="201886"/>
                  </a:cubicBezTo>
                  <a:cubicBezTo>
                    <a:pt x="514520" y="195632"/>
                    <a:pt x="531735" y="184948"/>
                    <a:pt x="550843" y="179853"/>
                  </a:cubicBezTo>
                  <a:cubicBezTo>
                    <a:pt x="587029" y="170204"/>
                    <a:pt x="624071" y="163976"/>
                    <a:pt x="661012" y="157819"/>
                  </a:cubicBezTo>
                  <a:cubicBezTo>
                    <a:pt x="683046" y="154147"/>
                    <a:pt x="705442" y="152220"/>
                    <a:pt x="727113" y="146802"/>
                  </a:cubicBezTo>
                  <a:cubicBezTo>
                    <a:pt x="749645" y="141169"/>
                    <a:pt x="771181" y="132113"/>
                    <a:pt x="793215" y="124768"/>
                  </a:cubicBezTo>
                  <a:cubicBezTo>
                    <a:pt x="804232" y="121096"/>
                    <a:pt x="837761" y="112109"/>
                    <a:pt x="826265" y="113751"/>
                  </a:cubicBezTo>
                  <a:lnTo>
                    <a:pt x="749147" y="124768"/>
                  </a:lnTo>
                  <a:cubicBezTo>
                    <a:pt x="594584" y="176290"/>
                    <a:pt x="787619" y="117073"/>
                    <a:pt x="583894" y="157819"/>
                  </a:cubicBezTo>
                  <a:cubicBezTo>
                    <a:pt x="561119" y="162374"/>
                    <a:pt x="540039" y="173179"/>
                    <a:pt x="517793" y="179853"/>
                  </a:cubicBezTo>
                  <a:cubicBezTo>
                    <a:pt x="486672" y="189189"/>
                    <a:pt x="450096" y="195596"/>
                    <a:pt x="418641" y="201886"/>
                  </a:cubicBezTo>
                  <a:cubicBezTo>
                    <a:pt x="335664" y="257204"/>
                    <a:pt x="441121" y="192252"/>
                    <a:pt x="341523" y="234937"/>
                  </a:cubicBezTo>
                  <a:cubicBezTo>
                    <a:pt x="307733" y="249418"/>
                    <a:pt x="303450" y="266664"/>
                    <a:pt x="275422" y="290021"/>
                  </a:cubicBezTo>
                  <a:cubicBezTo>
                    <a:pt x="265250" y="298498"/>
                    <a:pt x="254214" y="306133"/>
                    <a:pt x="242371" y="312055"/>
                  </a:cubicBezTo>
                  <a:cubicBezTo>
                    <a:pt x="231984" y="317248"/>
                    <a:pt x="219708" y="317879"/>
                    <a:pt x="209321" y="323072"/>
                  </a:cubicBezTo>
                  <a:cubicBezTo>
                    <a:pt x="197478" y="328994"/>
                    <a:pt x="163709" y="340919"/>
                    <a:pt x="176270" y="345106"/>
                  </a:cubicBezTo>
                  <a:cubicBezTo>
                    <a:pt x="197461" y="352170"/>
                    <a:pt x="220337" y="337761"/>
                    <a:pt x="242371" y="334089"/>
                  </a:cubicBezTo>
                  <a:cubicBezTo>
                    <a:pt x="387113" y="261717"/>
                    <a:pt x="324090" y="290071"/>
                    <a:pt x="484742" y="223920"/>
                  </a:cubicBezTo>
                  <a:cubicBezTo>
                    <a:pt x="503029" y="216390"/>
                    <a:pt x="521066" y="208140"/>
                    <a:pt x="539827" y="201886"/>
                  </a:cubicBezTo>
                  <a:cubicBezTo>
                    <a:pt x="569931" y="191852"/>
                    <a:pt x="621625" y="178083"/>
                    <a:pt x="649995" y="157819"/>
                  </a:cubicBezTo>
                  <a:cubicBezTo>
                    <a:pt x="662673" y="148763"/>
                    <a:pt x="696981" y="131736"/>
                    <a:pt x="683046" y="124768"/>
                  </a:cubicBezTo>
                  <a:cubicBezTo>
                    <a:pt x="659821" y="113155"/>
                    <a:pt x="631634" y="132113"/>
                    <a:pt x="605928" y="135785"/>
                  </a:cubicBezTo>
                  <a:cubicBezTo>
                    <a:pt x="531132" y="185649"/>
                    <a:pt x="624765" y="127414"/>
                    <a:pt x="506776" y="179853"/>
                  </a:cubicBezTo>
                  <a:cubicBezTo>
                    <a:pt x="408959" y="223327"/>
                    <a:pt x="546226" y="183760"/>
                    <a:pt x="429658" y="212903"/>
                  </a:cubicBezTo>
                  <a:cubicBezTo>
                    <a:pt x="418641" y="223920"/>
                    <a:pt x="409571" y="237311"/>
                    <a:pt x="396607" y="245954"/>
                  </a:cubicBezTo>
                  <a:cubicBezTo>
                    <a:pt x="386945" y="252396"/>
                    <a:pt x="374231" y="252397"/>
                    <a:pt x="363557" y="256971"/>
                  </a:cubicBezTo>
                  <a:cubicBezTo>
                    <a:pt x="348462" y="263440"/>
                    <a:pt x="334178" y="271660"/>
                    <a:pt x="319489" y="279004"/>
                  </a:cubicBezTo>
                  <a:cubicBezTo>
                    <a:pt x="256838" y="341657"/>
                    <a:pt x="317163" y="291185"/>
                    <a:pt x="253388" y="323072"/>
                  </a:cubicBezTo>
                  <a:cubicBezTo>
                    <a:pt x="241545" y="328993"/>
                    <a:pt x="232437" y="339728"/>
                    <a:pt x="220337" y="345106"/>
                  </a:cubicBezTo>
                  <a:cubicBezTo>
                    <a:pt x="199113" y="354539"/>
                    <a:pt x="132888" y="376288"/>
                    <a:pt x="154236" y="367139"/>
                  </a:cubicBezTo>
                  <a:cubicBezTo>
                    <a:pt x="335685" y="289375"/>
                    <a:pt x="252969" y="307976"/>
                    <a:pt x="396607" y="290021"/>
                  </a:cubicBezTo>
                  <a:lnTo>
                    <a:pt x="561860" y="234937"/>
                  </a:lnTo>
                  <a:cubicBezTo>
                    <a:pt x="572877" y="231265"/>
                    <a:pt x="585248" y="230362"/>
                    <a:pt x="594911" y="223920"/>
                  </a:cubicBezTo>
                  <a:cubicBezTo>
                    <a:pt x="689637" y="160769"/>
                    <a:pt x="569784" y="236484"/>
                    <a:pt x="661012" y="190870"/>
                  </a:cubicBezTo>
                  <a:cubicBezTo>
                    <a:pt x="680164" y="181294"/>
                    <a:pt x="697938" y="169168"/>
                    <a:pt x="716096" y="157819"/>
                  </a:cubicBezTo>
                  <a:cubicBezTo>
                    <a:pt x="842373" y="78895"/>
                    <a:pt x="663295" y="184218"/>
                    <a:pt x="782198" y="124768"/>
                  </a:cubicBezTo>
                  <a:cubicBezTo>
                    <a:pt x="794041" y="118847"/>
                    <a:pt x="803405" y="108656"/>
                    <a:pt x="815248" y="102735"/>
                  </a:cubicBezTo>
                  <a:cubicBezTo>
                    <a:pt x="825635" y="97542"/>
                    <a:pt x="859912" y="91718"/>
                    <a:pt x="848299" y="91718"/>
                  </a:cubicBezTo>
                  <a:cubicBezTo>
                    <a:pt x="760088" y="91718"/>
                    <a:pt x="672029" y="99063"/>
                    <a:pt x="583894" y="102735"/>
                  </a:cubicBezTo>
                  <a:lnTo>
                    <a:pt x="749147" y="47650"/>
                  </a:lnTo>
                  <a:cubicBezTo>
                    <a:pt x="749151" y="47649"/>
                    <a:pt x="815243" y="25618"/>
                    <a:pt x="815248" y="25617"/>
                  </a:cubicBezTo>
                  <a:cubicBezTo>
                    <a:pt x="837282" y="21945"/>
                    <a:pt x="859543" y="19446"/>
                    <a:pt x="881349" y="14600"/>
                  </a:cubicBezTo>
                  <a:cubicBezTo>
                    <a:pt x="892685" y="12081"/>
                    <a:pt x="914400" y="-8030"/>
                    <a:pt x="914400" y="3583"/>
                  </a:cubicBezTo>
                  <a:cubicBezTo>
                    <a:pt x="914400" y="16824"/>
                    <a:pt x="893449" y="20239"/>
                    <a:pt x="881349" y="25617"/>
                  </a:cubicBezTo>
                  <a:cubicBezTo>
                    <a:pt x="828976" y="48894"/>
                    <a:pt x="804573" y="49429"/>
                    <a:pt x="749147" y="58667"/>
                  </a:cubicBezTo>
                  <a:cubicBezTo>
                    <a:pt x="701407" y="54995"/>
                    <a:pt x="651352" y="62791"/>
                    <a:pt x="605928" y="47650"/>
                  </a:cubicBezTo>
                  <a:cubicBezTo>
                    <a:pt x="590348" y="42457"/>
                    <a:pt x="633581" y="26164"/>
                    <a:pt x="649995" y="25617"/>
                  </a:cubicBezTo>
                  <a:lnTo>
                    <a:pt x="936434" y="36633"/>
                  </a:lnTo>
                  <a:cubicBezTo>
                    <a:pt x="915679" y="57388"/>
                    <a:pt x="893619" y="75126"/>
                    <a:pt x="881349" y="102735"/>
                  </a:cubicBezTo>
                  <a:cubicBezTo>
                    <a:pt x="871916" y="123959"/>
                    <a:pt x="866660" y="146802"/>
                    <a:pt x="859316" y="168836"/>
                  </a:cubicBezTo>
                  <a:cubicBezTo>
                    <a:pt x="855644" y="179853"/>
                    <a:pt x="854741" y="192224"/>
                    <a:pt x="848299" y="201886"/>
                  </a:cubicBezTo>
                  <a:cubicBezTo>
                    <a:pt x="819823" y="244600"/>
                    <a:pt x="830452" y="222376"/>
                    <a:pt x="815248" y="267988"/>
                  </a:cubicBezTo>
                  <a:lnTo>
                    <a:pt x="804231" y="179853"/>
                  </a:lnTo>
                  <a:cubicBezTo>
                    <a:pt x="830646" y="100608"/>
                    <a:pt x="798598" y="177036"/>
                    <a:pt x="826265" y="190870"/>
                  </a:cubicBezTo>
                  <a:cubicBezTo>
                    <a:pt x="838108" y="196791"/>
                    <a:pt x="848299" y="176181"/>
                    <a:pt x="859316" y="168836"/>
                  </a:cubicBezTo>
                  <a:cubicBezTo>
                    <a:pt x="862988" y="154147"/>
                    <a:pt x="881040" y="135475"/>
                    <a:pt x="870333" y="124768"/>
                  </a:cubicBezTo>
                  <a:lnTo>
                    <a:pt x="815248" y="179853"/>
                  </a:lnTo>
                  <a:cubicBezTo>
                    <a:pt x="807841" y="185779"/>
                    <a:pt x="741300" y="200935"/>
                    <a:pt x="738130" y="201886"/>
                  </a:cubicBezTo>
                  <a:cubicBezTo>
                    <a:pt x="715884" y="208560"/>
                    <a:pt x="694063" y="216575"/>
                    <a:pt x="672029" y="223920"/>
                  </a:cubicBezTo>
                  <a:lnTo>
                    <a:pt x="638978" y="234937"/>
                  </a:lnTo>
                  <a:cubicBezTo>
                    <a:pt x="627961" y="242282"/>
                    <a:pt x="617771" y="251050"/>
                    <a:pt x="605928" y="256971"/>
                  </a:cubicBezTo>
                  <a:cubicBezTo>
                    <a:pt x="577340" y="271265"/>
                    <a:pt x="534987" y="273362"/>
                    <a:pt x="506776" y="279004"/>
                  </a:cubicBezTo>
                  <a:cubicBezTo>
                    <a:pt x="491929" y="281973"/>
                    <a:pt x="477268" y="285861"/>
                    <a:pt x="462709" y="290021"/>
                  </a:cubicBezTo>
                  <a:cubicBezTo>
                    <a:pt x="386107" y="311908"/>
                    <a:pt x="479602" y="287817"/>
                    <a:pt x="385590" y="323072"/>
                  </a:cubicBezTo>
                  <a:cubicBezTo>
                    <a:pt x="371413" y="328388"/>
                    <a:pt x="356026" y="329738"/>
                    <a:pt x="341523" y="334089"/>
                  </a:cubicBezTo>
                  <a:cubicBezTo>
                    <a:pt x="319277" y="340763"/>
                    <a:pt x="297456" y="348779"/>
                    <a:pt x="275422" y="356123"/>
                  </a:cubicBezTo>
                  <a:cubicBezTo>
                    <a:pt x="264405" y="359795"/>
                    <a:pt x="253867" y="365497"/>
                    <a:pt x="242371" y="367139"/>
                  </a:cubicBezTo>
                  <a:lnTo>
                    <a:pt x="165253" y="378156"/>
                  </a:lnTo>
                  <a:cubicBezTo>
                    <a:pt x="103475" y="398749"/>
                    <a:pt x="143466" y="386357"/>
                    <a:pt x="44068" y="411207"/>
                  </a:cubicBezTo>
                  <a:lnTo>
                    <a:pt x="0" y="422224"/>
                  </a:lnTo>
                  <a:cubicBezTo>
                    <a:pt x="48469" y="373755"/>
                    <a:pt x="35034" y="383035"/>
                    <a:pt x="88135" y="345106"/>
                  </a:cubicBezTo>
                  <a:cubicBezTo>
                    <a:pt x="121834" y="321035"/>
                    <a:pt x="108613" y="323072"/>
                    <a:pt x="132202" y="323072"/>
                  </a:cubicBezTo>
                  <a:lnTo>
                    <a:pt x="33051" y="433241"/>
                  </a:lnTo>
                  <a:lnTo>
                    <a:pt x="165253" y="389173"/>
                  </a:lnTo>
                  <a:cubicBezTo>
                    <a:pt x="176270" y="385501"/>
                    <a:pt x="208262" y="372181"/>
                    <a:pt x="198304" y="378156"/>
                  </a:cubicBezTo>
                  <a:cubicBezTo>
                    <a:pt x="179942" y="389173"/>
                    <a:pt x="162713" y="402346"/>
                    <a:pt x="143219" y="411207"/>
                  </a:cubicBezTo>
                  <a:cubicBezTo>
                    <a:pt x="122075" y="420818"/>
                    <a:pt x="77118" y="433241"/>
                    <a:pt x="77118" y="433241"/>
                  </a:cubicBezTo>
                  <a:lnTo>
                    <a:pt x="66101" y="433241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flipH="1" flipV="1">
              <a:off x="884126" y="935047"/>
              <a:ext cx="879562" cy="433241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14" fmla="*/ 2318 h 2362"/>
                <a:gd name="connsiteY14" fmla="*/ 2318 h 2362"/>
                <a:gd name="connsiteX15" fmla="*/ 2318 h 2362"/>
                <a:gd name="connsiteY15" fmla="*/ 2318 h 2362"/>
                <a:gd name="connsiteX16" fmla="*/ 2318 h 2362"/>
                <a:gd name="connsiteY16" fmla="*/ 2318 h 2362"/>
                <a:gd name="connsiteX17" fmla="*/ 2318 h 2362"/>
                <a:gd name="connsiteY17" fmla="*/ 2318 h 2362"/>
                <a:gd name="connsiteX18" fmla="*/ 2318 h 2362"/>
                <a:gd name="connsiteY18" fmla="*/ 2318 h 2362"/>
                <a:gd name="connsiteX19" fmla="*/ 2318 h 2362"/>
                <a:gd name="connsiteY19" fmla="*/ 2318 h 2362"/>
                <a:gd name="connsiteX20" fmla="*/ 2318 h 2362"/>
                <a:gd name="connsiteY20" fmla="*/ 2318 h 2362"/>
                <a:gd name="connsiteX21" fmla="*/ 2318 h 2362"/>
                <a:gd name="connsiteY21" fmla="*/ 2318 h 2362"/>
                <a:gd name="connsiteX22" fmla="*/ 2318 h 2362"/>
                <a:gd name="connsiteY22" fmla="*/ 2318 h 2362"/>
                <a:gd name="connsiteX23" fmla="*/ 2318 h 2362"/>
                <a:gd name="connsiteY23" fmla="*/ 2318 h 2362"/>
                <a:gd name="connsiteX24" fmla="*/ 2318 h 2362"/>
                <a:gd name="connsiteY24" fmla="*/ 2318 h 2362"/>
                <a:gd name="connsiteX25" fmla="*/ 2318 h 2362"/>
                <a:gd name="connsiteY25" fmla="*/ 2318 h 2362"/>
                <a:gd name="connsiteX26" fmla="*/ 2318 h 2362"/>
                <a:gd name="connsiteY26" fmla="*/ 2318 h 2362"/>
                <a:gd name="connsiteX27" fmla="*/ 2318 h 2362"/>
                <a:gd name="connsiteY27" fmla="*/ 2318 h 2362"/>
                <a:gd name="connsiteX28" fmla="*/ 2318 h 2362"/>
                <a:gd name="connsiteY28" fmla="*/ 2318 h 2362"/>
                <a:gd name="connsiteX29" fmla="*/ 2318 h 2362"/>
                <a:gd name="connsiteY29" fmla="*/ 2318 h 2362"/>
                <a:gd name="connsiteX30" fmla="*/ 2318 h 2362"/>
                <a:gd name="connsiteY30" fmla="*/ 2318 h 2362"/>
                <a:gd name="connsiteX31" fmla="*/ 2318 h 2362"/>
                <a:gd name="connsiteY31" fmla="*/ 2318 h 2362"/>
                <a:gd name="connsiteX32" fmla="*/ 2318 h 2362"/>
                <a:gd name="connsiteY32" fmla="*/ 2318 h 2362"/>
                <a:gd name="connsiteX33" fmla="*/ 2318 h 2362"/>
                <a:gd name="connsiteY33" fmla="*/ 2318 h 2362"/>
                <a:gd name="connsiteX34" fmla="*/ 2318 h 2362"/>
                <a:gd name="connsiteY34" fmla="*/ 2318 h 2362"/>
                <a:gd name="connsiteX35" fmla="*/ 2318 h 2362"/>
                <a:gd name="connsiteY35" fmla="*/ 2318 h 2362"/>
                <a:gd name="connsiteX36" fmla="*/ 2318 h 2362"/>
                <a:gd name="connsiteY36" fmla="*/ 2318 h 2362"/>
                <a:gd name="connsiteX37" fmla="*/ 2318 h 2362"/>
                <a:gd name="connsiteY37" fmla="*/ 2318 h 2362"/>
                <a:gd name="connsiteX38" fmla="*/ 2318 h 2362"/>
                <a:gd name="connsiteY38" fmla="*/ 2318 h 2362"/>
                <a:gd name="connsiteX39" fmla="*/ 2318 h 2362"/>
                <a:gd name="connsiteY39" fmla="*/ 2318 h 2362"/>
                <a:gd name="connsiteX40" fmla="*/ 2318 h 2362"/>
                <a:gd name="connsiteY40" fmla="*/ 2318 h 2362"/>
                <a:gd name="connsiteX41" fmla="*/ 2318 h 2362"/>
                <a:gd name="connsiteY41" fmla="*/ 2318 h 2362"/>
                <a:gd name="connsiteX42" fmla="*/ 2318 h 2362"/>
                <a:gd name="connsiteY42" fmla="*/ 2318 h 2362"/>
                <a:gd name="connsiteX43" fmla="*/ 2318 h 2362"/>
                <a:gd name="connsiteY43" fmla="*/ 2318 h 2362"/>
                <a:gd name="connsiteX44" fmla="*/ 2318 h 2362"/>
                <a:gd name="connsiteY44" fmla="*/ 2318 h 2362"/>
                <a:gd name="connsiteX45" fmla="*/ 2318 h 2362"/>
                <a:gd name="connsiteY45" fmla="*/ 2318 h 2362"/>
                <a:gd name="connsiteX46" fmla="*/ 2318 h 2362"/>
                <a:gd name="connsiteY46" fmla="*/ 2318 h 2362"/>
                <a:gd name="connsiteX47" fmla="*/ 2318 h 2362"/>
                <a:gd name="connsiteY47" fmla="*/ 2318 h 2362"/>
                <a:gd name="connsiteX48" fmla="*/ 2318 h 2362"/>
                <a:gd name="connsiteY48" fmla="*/ 2318 h 2362"/>
                <a:gd name="connsiteX49" fmla="*/ 2318 h 2362"/>
                <a:gd name="connsiteY49" fmla="*/ 2318 h 2362"/>
                <a:gd name="connsiteX50" fmla="*/ 2318 h 2362"/>
                <a:gd name="connsiteY50" fmla="*/ 2318 h 2362"/>
                <a:gd name="connsiteX51" fmla="*/ 2318 h 2362"/>
                <a:gd name="connsiteY51" fmla="*/ 2318 h 2362"/>
                <a:gd name="connsiteX52" fmla="*/ 2318 h 2362"/>
                <a:gd name="connsiteY52" fmla="*/ 2318 h 2362"/>
                <a:gd name="connsiteX53" fmla="*/ 2318 h 2362"/>
                <a:gd name="connsiteY53" fmla="*/ 2318 h 2362"/>
                <a:gd name="connsiteX54" fmla="*/ 2318 h 2362"/>
                <a:gd name="connsiteY54" fmla="*/ 2318 h 2362"/>
                <a:gd name="connsiteX55" fmla="*/ 2318 h 2362"/>
                <a:gd name="connsiteY55" fmla="*/ 2318 h 2362"/>
                <a:gd name="connsiteX56" fmla="*/ 2318 h 2362"/>
                <a:gd name="connsiteY56" fmla="*/ 2318 h 2362"/>
                <a:gd name="connsiteX57" fmla="*/ 2318 h 2362"/>
                <a:gd name="connsiteY57" fmla="*/ 2318 h 2362"/>
                <a:gd name="connsiteX58" fmla="*/ 2318 h 2362"/>
                <a:gd name="connsiteY58" fmla="*/ 2318 h 2362"/>
                <a:gd name="connsiteX59" fmla="*/ 2318 h 2362"/>
                <a:gd name="connsiteY59" fmla="*/ 2318 h 2362"/>
                <a:gd name="connsiteX60" fmla="*/ 2318 h 2362"/>
                <a:gd name="connsiteY60" fmla="*/ 2318 h 2362"/>
                <a:gd name="connsiteX61" fmla="*/ 2318 h 2362"/>
                <a:gd name="connsiteY61" fmla="*/ 2318 h 2362"/>
                <a:gd name="connsiteX62" fmla="*/ 2318 h 2362"/>
                <a:gd name="connsiteY62" fmla="*/ 2318 h 2362"/>
                <a:gd name="connsiteX63" fmla="*/ 2318 h 2362"/>
                <a:gd name="connsiteY63" fmla="*/ 2318 h 2362"/>
                <a:gd name="connsiteX64" fmla="*/ 2318 h 2362"/>
                <a:gd name="connsiteY64" fmla="*/ 2318 h 2362"/>
                <a:gd name="connsiteX65" fmla="*/ 2318 h 2362"/>
                <a:gd name="connsiteY65" fmla="*/ 2318 h 2362"/>
                <a:gd name="connsiteX66" fmla="*/ 2318 h 2362"/>
                <a:gd name="connsiteY66" fmla="*/ 2318 h 2362"/>
                <a:gd name="connsiteX67" fmla="*/ 2318 h 2362"/>
                <a:gd name="connsiteY67" fmla="*/ 2318 h 2362"/>
                <a:gd name="connsiteX68" fmla="*/ 2318 h 2362"/>
                <a:gd name="connsiteY68" fmla="*/ 2318 h 2362"/>
                <a:gd name="connsiteX69" fmla="*/ 2318 h 2362"/>
                <a:gd name="connsiteY69" fmla="*/ 2318 h 2362"/>
                <a:gd name="connsiteX70" fmla="*/ 2318 h 2362"/>
                <a:gd name="connsiteY70" fmla="*/ 2318 h 2362"/>
                <a:gd name="connsiteX71" fmla="*/ 2318 h 2362"/>
                <a:gd name="connsiteY71" fmla="*/ 2318 h 2362"/>
                <a:gd name="connsiteX72" fmla="*/ 2318 h 2362"/>
                <a:gd name="connsiteY72" fmla="*/ 2318 h 2362"/>
                <a:gd name="connsiteX73" fmla="*/ 2318 h 2362"/>
                <a:gd name="connsiteY73" fmla="*/ 2318 h 2362"/>
                <a:gd name="connsiteX74" fmla="*/ 2318 h 2362"/>
                <a:gd name="connsiteY74" fmla="*/ 2318 h 2362"/>
                <a:gd name="connsiteX75" fmla="*/ 2318 h 2362"/>
                <a:gd name="connsiteY75" fmla="*/ 2318 h 2362"/>
                <a:gd name="connsiteX76" fmla="*/ 2318 h 2362"/>
                <a:gd name="connsiteY76" fmla="*/ 2318 h 2362"/>
                <a:gd name="connsiteX77" fmla="*/ 2318 h 2362"/>
                <a:gd name="connsiteY77" fmla="*/ 2318 h 2362"/>
                <a:gd name="connsiteX78" fmla="*/ 2318 h 2362"/>
                <a:gd name="connsiteY78" fmla="*/ 2318 h 2362"/>
                <a:gd name="connsiteX79" fmla="*/ 2318 h 2362"/>
                <a:gd name="connsiteY79" fmla="*/ 2318 h 2362"/>
                <a:gd name="connsiteX80" fmla="*/ 2318 h 2362"/>
                <a:gd name="connsiteY80" fmla="*/ 2318 h 2362"/>
                <a:gd name="connsiteX81" fmla="*/ 2318 h 2362"/>
                <a:gd name="connsiteY81" fmla="*/ 2318 h 2362"/>
                <a:gd name="connsiteX82" fmla="*/ 2318 h 2362"/>
                <a:gd name="connsiteY82" fmla="*/ 2318 h 2362"/>
                <a:gd name="connsiteX83" fmla="*/ 2318 h 2362"/>
                <a:gd name="connsiteY83" fmla="*/ 2318 h 2362"/>
                <a:gd name="connsiteX84" fmla="*/ 2318 h 2362"/>
                <a:gd name="connsiteY84" fmla="*/ 2318 h 2362"/>
                <a:gd name="connsiteX85" fmla="*/ 2318 h 2362"/>
                <a:gd name="connsiteY85" fmla="*/ 2318 h 2362"/>
                <a:gd name="connsiteX86" fmla="*/ 2318 h 2362"/>
                <a:gd name="connsiteY86" fmla="*/ 2318 h 23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936434" h="433241">
                  <a:moveTo>
                    <a:pt x="0" y="433241"/>
                  </a:moveTo>
                  <a:lnTo>
                    <a:pt x="0" y="433241"/>
                  </a:lnTo>
                  <a:cubicBezTo>
                    <a:pt x="18361" y="407535"/>
                    <a:pt x="30416" y="375857"/>
                    <a:pt x="55084" y="356123"/>
                  </a:cubicBezTo>
                  <a:cubicBezTo>
                    <a:pt x="69706" y="344425"/>
                    <a:pt x="92405" y="351028"/>
                    <a:pt x="110169" y="345106"/>
                  </a:cubicBezTo>
                  <a:cubicBezTo>
                    <a:pt x="125749" y="339913"/>
                    <a:pt x="139229" y="329742"/>
                    <a:pt x="154236" y="323072"/>
                  </a:cubicBezTo>
                  <a:cubicBezTo>
                    <a:pt x="172308" y="315040"/>
                    <a:pt x="190697" y="307689"/>
                    <a:pt x="209321" y="301038"/>
                  </a:cubicBezTo>
                  <a:cubicBezTo>
                    <a:pt x="242129" y="289321"/>
                    <a:pt x="276126" y="280927"/>
                    <a:pt x="308472" y="267988"/>
                  </a:cubicBezTo>
                  <a:cubicBezTo>
                    <a:pt x="326834" y="260643"/>
                    <a:pt x="344796" y="252208"/>
                    <a:pt x="363557" y="245954"/>
                  </a:cubicBezTo>
                  <a:cubicBezTo>
                    <a:pt x="377921" y="241166"/>
                    <a:pt x="393447" y="240253"/>
                    <a:pt x="407624" y="234937"/>
                  </a:cubicBezTo>
                  <a:cubicBezTo>
                    <a:pt x="423001" y="229170"/>
                    <a:pt x="436315" y="218670"/>
                    <a:pt x="451692" y="212903"/>
                  </a:cubicBezTo>
                  <a:cubicBezTo>
                    <a:pt x="465869" y="207587"/>
                    <a:pt x="481395" y="206674"/>
                    <a:pt x="495759" y="201886"/>
                  </a:cubicBezTo>
                  <a:cubicBezTo>
                    <a:pt x="514520" y="195632"/>
                    <a:pt x="531735" y="184948"/>
                    <a:pt x="550843" y="179853"/>
                  </a:cubicBezTo>
                  <a:cubicBezTo>
                    <a:pt x="587029" y="170204"/>
                    <a:pt x="624071" y="163976"/>
                    <a:pt x="661012" y="157819"/>
                  </a:cubicBezTo>
                  <a:cubicBezTo>
                    <a:pt x="683046" y="154147"/>
                    <a:pt x="705442" y="152220"/>
                    <a:pt x="727113" y="146802"/>
                  </a:cubicBezTo>
                  <a:cubicBezTo>
                    <a:pt x="749645" y="141169"/>
                    <a:pt x="771181" y="132113"/>
                    <a:pt x="793215" y="124768"/>
                  </a:cubicBezTo>
                  <a:cubicBezTo>
                    <a:pt x="804232" y="121096"/>
                    <a:pt x="837761" y="112109"/>
                    <a:pt x="826265" y="113751"/>
                  </a:cubicBezTo>
                  <a:lnTo>
                    <a:pt x="749147" y="124768"/>
                  </a:lnTo>
                  <a:cubicBezTo>
                    <a:pt x="594584" y="176290"/>
                    <a:pt x="787619" y="117073"/>
                    <a:pt x="583894" y="157819"/>
                  </a:cubicBezTo>
                  <a:cubicBezTo>
                    <a:pt x="561119" y="162374"/>
                    <a:pt x="540039" y="173179"/>
                    <a:pt x="517793" y="179853"/>
                  </a:cubicBezTo>
                  <a:cubicBezTo>
                    <a:pt x="486672" y="189189"/>
                    <a:pt x="450096" y="195596"/>
                    <a:pt x="418641" y="201886"/>
                  </a:cubicBezTo>
                  <a:cubicBezTo>
                    <a:pt x="335664" y="257204"/>
                    <a:pt x="441121" y="192252"/>
                    <a:pt x="341523" y="234937"/>
                  </a:cubicBezTo>
                  <a:cubicBezTo>
                    <a:pt x="307733" y="249418"/>
                    <a:pt x="303450" y="266664"/>
                    <a:pt x="275422" y="290021"/>
                  </a:cubicBezTo>
                  <a:cubicBezTo>
                    <a:pt x="265250" y="298498"/>
                    <a:pt x="254214" y="306133"/>
                    <a:pt x="242371" y="312055"/>
                  </a:cubicBezTo>
                  <a:cubicBezTo>
                    <a:pt x="231984" y="317248"/>
                    <a:pt x="219708" y="317879"/>
                    <a:pt x="209321" y="323072"/>
                  </a:cubicBezTo>
                  <a:cubicBezTo>
                    <a:pt x="197478" y="328994"/>
                    <a:pt x="163709" y="340919"/>
                    <a:pt x="176270" y="345106"/>
                  </a:cubicBezTo>
                  <a:cubicBezTo>
                    <a:pt x="197461" y="352170"/>
                    <a:pt x="220337" y="337761"/>
                    <a:pt x="242371" y="334089"/>
                  </a:cubicBezTo>
                  <a:cubicBezTo>
                    <a:pt x="387113" y="261717"/>
                    <a:pt x="324090" y="290071"/>
                    <a:pt x="484742" y="223920"/>
                  </a:cubicBezTo>
                  <a:cubicBezTo>
                    <a:pt x="503029" y="216390"/>
                    <a:pt x="521066" y="208140"/>
                    <a:pt x="539827" y="201886"/>
                  </a:cubicBezTo>
                  <a:cubicBezTo>
                    <a:pt x="569931" y="191852"/>
                    <a:pt x="621625" y="178083"/>
                    <a:pt x="649995" y="157819"/>
                  </a:cubicBezTo>
                  <a:cubicBezTo>
                    <a:pt x="662673" y="148763"/>
                    <a:pt x="696981" y="131736"/>
                    <a:pt x="683046" y="124768"/>
                  </a:cubicBezTo>
                  <a:cubicBezTo>
                    <a:pt x="659821" y="113155"/>
                    <a:pt x="631634" y="132113"/>
                    <a:pt x="605928" y="135785"/>
                  </a:cubicBezTo>
                  <a:cubicBezTo>
                    <a:pt x="531132" y="185649"/>
                    <a:pt x="624765" y="127414"/>
                    <a:pt x="506776" y="179853"/>
                  </a:cubicBezTo>
                  <a:cubicBezTo>
                    <a:pt x="408959" y="223327"/>
                    <a:pt x="546226" y="183760"/>
                    <a:pt x="429658" y="212903"/>
                  </a:cubicBezTo>
                  <a:cubicBezTo>
                    <a:pt x="418641" y="223920"/>
                    <a:pt x="409571" y="237311"/>
                    <a:pt x="396607" y="245954"/>
                  </a:cubicBezTo>
                  <a:cubicBezTo>
                    <a:pt x="386945" y="252396"/>
                    <a:pt x="374231" y="252397"/>
                    <a:pt x="363557" y="256971"/>
                  </a:cubicBezTo>
                  <a:cubicBezTo>
                    <a:pt x="348462" y="263440"/>
                    <a:pt x="334178" y="271660"/>
                    <a:pt x="319489" y="279004"/>
                  </a:cubicBezTo>
                  <a:cubicBezTo>
                    <a:pt x="256838" y="341657"/>
                    <a:pt x="317163" y="291185"/>
                    <a:pt x="253388" y="323072"/>
                  </a:cubicBezTo>
                  <a:cubicBezTo>
                    <a:pt x="241545" y="328993"/>
                    <a:pt x="232437" y="339728"/>
                    <a:pt x="220337" y="345106"/>
                  </a:cubicBezTo>
                  <a:cubicBezTo>
                    <a:pt x="199113" y="354539"/>
                    <a:pt x="132888" y="376288"/>
                    <a:pt x="154236" y="367139"/>
                  </a:cubicBezTo>
                  <a:cubicBezTo>
                    <a:pt x="335685" y="289375"/>
                    <a:pt x="252969" y="307976"/>
                    <a:pt x="396607" y="290021"/>
                  </a:cubicBezTo>
                  <a:lnTo>
                    <a:pt x="561860" y="234937"/>
                  </a:lnTo>
                  <a:cubicBezTo>
                    <a:pt x="572877" y="231265"/>
                    <a:pt x="585248" y="230362"/>
                    <a:pt x="594911" y="223920"/>
                  </a:cubicBezTo>
                  <a:cubicBezTo>
                    <a:pt x="689637" y="160769"/>
                    <a:pt x="569784" y="236484"/>
                    <a:pt x="661012" y="190870"/>
                  </a:cubicBezTo>
                  <a:cubicBezTo>
                    <a:pt x="680164" y="181294"/>
                    <a:pt x="697938" y="169168"/>
                    <a:pt x="716096" y="157819"/>
                  </a:cubicBezTo>
                  <a:cubicBezTo>
                    <a:pt x="842373" y="78895"/>
                    <a:pt x="663295" y="184218"/>
                    <a:pt x="782198" y="124768"/>
                  </a:cubicBezTo>
                  <a:cubicBezTo>
                    <a:pt x="794041" y="118847"/>
                    <a:pt x="803405" y="108656"/>
                    <a:pt x="815248" y="102735"/>
                  </a:cubicBezTo>
                  <a:cubicBezTo>
                    <a:pt x="825635" y="97542"/>
                    <a:pt x="859912" y="91718"/>
                    <a:pt x="848299" y="91718"/>
                  </a:cubicBezTo>
                  <a:cubicBezTo>
                    <a:pt x="760088" y="91718"/>
                    <a:pt x="672029" y="99063"/>
                    <a:pt x="583894" y="102735"/>
                  </a:cubicBezTo>
                  <a:lnTo>
                    <a:pt x="749147" y="47650"/>
                  </a:lnTo>
                  <a:cubicBezTo>
                    <a:pt x="749151" y="47649"/>
                    <a:pt x="815243" y="25618"/>
                    <a:pt x="815248" y="25617"/>
                  </a:cubicBezTo>
                  <a:cubicBezTo>
                    <a:pt x="837282" y="21945"/>
                    <a:pt x="859543" y="19446"/>
                    <a:pt x="881349" y="14600"/>
                  </a:cubicBezTo>
                  <a:cubicBezTo>
                    <a:pt x="892685" y="12081"/>
                    <a:pt x="914400" y="-8030"/>
                    <a:pt x="914400" y="3583"/>
                  </a:cubicBezTo>
                  <a:cubicBezTo>
                    <a:pt x="914400" y="16824"/>
                    <a:pt x="893449" y="20239"/>
                    <a:pt x="881349" y="25617"/>
                  </a:cubicBezTo>
                  <a:cubicBezTo>
                    <a:pt x="828976" y="48894"/>
                    <a:pt x="804573" y="49429"/>
                    <a:pt x="749147" y="58667"/>
                  </a:cubicBezTo>
                  <a:cubicBezTo>
                    <a:pt x="701407" y="54995"/>
                    <a:pt x="651352" y="62791"/>
                    <a:pt x="605928" y="47650"/>
                  </a:cubicBezTo>
                  <a:cubicBezTo>
                    <a:pt x="590348" y="42457"/>
                    <a:pt x="633581" y="26164"/>
                    <a:pt x="649995" y="25617"/>
                  </a:cubicBezTo>
                  <a:lnTo>
                    <a:pt x="936434" y="36633"/>
                  </a:lnTo>
                  <a:cubicBezTo>
                    <a:pt x="915679" y="57388"/>
                    <a:pt x="893619" y="75126"/>
                    <a:pt x="881349" y="102735"/>
                  </a:cubicBezTo>
                  <a:cubicBezTo>
                    <a:pt x="871916" y="123959"/>
                    <a:pt x="866660" y="146802"/>
                    <a:pt x="859316" y="168836"/>
                  </a:cubicBezTo>
                  <a:cubicBezTo>
                    <a:pt x="855644" y="179853"/>
                    <a:pt x="854741" y="192224"/>
                    <a:pt x="848299" y="201886"/>
                  </a:cubicBezTo>
                  <a:cubicBezTo>
                    <a:pt x="819823" y="244600"/>
                    <a:pt x="830452" y="222376"/>
                    <a:pt x="815248" y="267988"/>
                  </a:cubicBezTo>
                  <a:lnTo>
                    <a:pt x="804231" y="179853"/>
                  </a:lnTo>
                  <a:cubicBezTo>
                    <a:pt x="830646" y="100608"/>
                    <a:pt x="798598" y="177036"/>
                    <a:pt x="826265" y="190870"/>
                  </a:cubicBezTo>
                  <a:cubicBezTo>
                    <a:pt x="838108" y="196791"/>
                    <a:pt x="848299" y="176181"/>
                    <a:pt x="859316" y="168836"/>
                  </a:cubicBezTo>
                  <a:cubicBezTo>
                    <a:pt x="862988" y="154147"/>
                    <a:pt x="881040" y="135475"/>
                    <a:pt x="870333" y="124768"/>
                  </a:cubicBezTo>
                  <a:lnTo>
                    <a:pt x="815248" y="179853"/>
                  </a:lnTo>
                  <a:cubicBezTo>
                    <a:pt x="807841" y="185779"/>
                    <a:pt x="741300" y="200935"/>
                    <a:pt x="738130" y="201886"/>
                  </a:cubicBezTo>
                  <a:cubicBezTo>
                    <a:pt x="715884" y="208560"/>
                    <a:pt x="694063" y="216575"/>
                    <a:pt x="672029" y="223920"/>
                  </a:cubicBezTo>
                  <a:lnTo>
                    <a:pt x="638978" y="234937"/>
                  </a:lnTo>
                  <a:cubicBezTo>
                    <a:pt x="627961" y="242282"/>
                    <a:pt x="617771" y="251050"/>
                    <a:pt x="605928" y="256971"/>
                  </a:cubicBezTo>
                  <a:cubicBezTo>
                    <a:pt x="577340" y="271265"/>
                    <a:pt x="534987" y="273362"/>
                    <a:pt x="506776" y="279004"/>
                  </a:cubicBezTo>
                  <a:cubicBezTo>
                    <a:pt x="491929" y="281973"/>
                    <a:pt x="477268" y="285861"/>
                    <a:pt x="462709" y="290021"/>
                  </a:cubicBezTo>
                  <a:cubicBezTo>
                    <a:pt x="386107" y="311908"/>
                    <a:pt x="479602" y="287817"/>
                    <a:pt x="385590" y="323072"/>
                  </a:cubicBezTo>
                  <a:cubicBezTo>
                    <a:pt x="371413" y="328388"/>
                    <a:pt x="356026" y="329738"/>
                    <a:pt x="341523" y="334089"/>
                  </a:cubicBezTo>
                  <a:cubicBezTo>
                    <a:pt x="319277" y="340763"/>
                    <a:pt x="297456" y="348779"/>
                    <a:pt x="275422" y="356123"/>
                  </a:cubicBezTo>
                  <a:cubicBezTo>
                    <a:pt x="264405" y="359795"/>
                    <a:pt x="253867" y="365497"/>
                    <a:pt x="242371" y="367139"/>
                  </a:cubicBezTo>
                  <a:lnTo>
                    <a:pt x="165253" y="378156"/>
                  </a:lnTo>
                  <a:cubicBezTo>
                    <a:pt x="103475" y="398749"/>
                    <a:pt x="143466" y="386357"/>
                    <a:pt x="44068" y="411207"/>
                  </a:cubicBezTo>
                  <a:lnTo>
                    <a:pt x="0" y="422224"/>
                  </a:lnTo>
                  <a:cubicBezTo>
                    <a:pt x="48469" y="373755"/>
                    <a:pt x="35034" y="383035"/>
                    <a:pt x="88135" y="345106"/>
                  </a:cubicBezTo>
                  <a:cubicBezTo>
                    <a:pt x="121834" y="321035"/>
                    <a:pt x="108613" y="323072"/>
                    <a:pt x="132202" y="323072"/>
                  </a:cubicBezTo>
                  <a:lnTo>
                    <a:pt x="33051" y="433241"/>
                  </a:lnTo>
                  <a:lnTo>
                    <a:pt x="165253" y="389173"/>
                  </a:lnTo>
                  <a:cubicBezTo>
                    <a:pt x="176270" y="385501"/>
                    <a:pt x="208262" y="372181"/>
                    <a:pt x="198304" y="378156"/>
                  </a:cubicBezTo>
                  <a:cubicBezTo>
                    <a:pt x="179942" y="389173"/>
                    <a:pt x="162713" y="402346"/>
                    <a:pt x="143219" y="411207"/>
                  </a:cubicBezTo>
                  <a:cubicBezTo>
                    <a:pt x="122075" y="420818"/>
                    <a:pt x="77118" y="433241"/>
                    <a:pt x="77118" y="433241"/>
                  </a:cubicBezTo>
                  <a:lnTo>
                    <a:pt x="66101" y="433241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661776" y="2828364"/>
            <a:ext cx="2711910" cy="687833"/>
            <a:chOff x="5889051" y="2678967"/>
            <a:chExt cx="1470354" cy="372932"/>
          </a:xfrm>
        </p:grpSpPr>
        <p:sp>
          <p:nvSpPr>
            <p:cNvPr id="10" name="任意多边形 9"/>
            <p:cNvSpPr/>
            <p:nvPr/>
          </p:nvSpPr>
          <p:spPr>
            <a:xfrm>
              <a:off x="6588224" y="2779675"/>
              <a:ext cx="771181" cy="272224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14" fmla="*/ 2318 h 2362"/>
                <a:gd name="connsiteY14" fmla="*/ 2318 h 2362"/>
                <a:gd name="connsiteX15" fmla="*/ 2318 h 2362"/>
                <a:gd name="connsiteY15" fmla="*/ 2318 h 2362"/>
                <a:gd name="connsiteX16" fmla="*/ 2318 h 2362"/>
                <a:gd name="connsiteY16" fmla="*/ 2318 h 2362"/>
                <a:gd name="connsiteX17" fmla="*/ 2318 h 2362"/>
                <a:gd name="connsiteY17" fmla="*/ 2318 h 2362"/>
                <a:gd name="connsiteX18" fmla="*/ 2318 h 2362"/>
                <a:gd name="connsiteY18" fmla="*/ 2318 h 2362"/>
                <a:gd name="connsiteX19" fmla="*/ 2318 h 2362"/>
                <a:gd name="connsiteY19" fmla="*/ 2318 h 2362"/>
                <a:gd name="connsiteX20" fmla="*/ 2318 h 2362"/>
                <a:gd name="connsiteY20" fmla="*/ 2318 h 2362"/>
                <a:gd name="connsiteX21" fmla="*/ 2318 h 2362"/>
                <a:gd name="connsiteY21" fmla="*/ 2318 h 2362"/>
                <a:gd name="connsiteX22" fmla="*/ 2318 h 2362"/>
                <a:gd name="connsiteY22" fmla="*/ 2318 h 2362"/>
                <a:gd name="connsiteX23" fmla="*/ 2318 h 2362"/>
                <a:gd name="connsiteY23" fmla="*/ 2318 h 2362"/>
                <a:gd name="connsiteX24" fmla="*/ 2318 h 2362"/>
                <a:gd name="connsiteY24" fmla="*/ 2318 h 2362"/>
                <a:gd name="connsiteX25" fmla="*/ 2318 h 2362"/>
                <a:gd name="connsiteY25" fmla="*/ 2318 h 2362"/>
                <a:gd name="connsiteX26" fmla="*/ 2318 h 2362"/>
                <a:gd name="connsiteY26" fmla="*/ 2318 h 2362"/>
                <a:gd name="connsiteX27" fmla="*/ 2318 h 2362"/>
                <a:gd name="connsiteY27" fmla="*/ 2318 h 2362"/>
                <a:gd name="connsiteX28" fmla="*/ 2318 h 2362"/>
                <a:gd name="connsiteY28" fmla="*/ 2318 h 2362"/>
                <a:gd name="connsiteX29" fmla="*/ 2318 h 2362"/>
                <a:gd name="connsiteY29" fmla="*/ 2318 h 2362"/>
                <a:gd name="connsiteX30" fmla="*/ 2318 h 2362"/>
                <a:gd name="connsiteY30" fmla="*/ 2318 h 2362"/>
                <a:gd name="connsiteX31" fmla="*/ 2318 h 2362"/>
                <a:gd name="connsiteY31" fmla="*/ 2318 h 2362"/>
                <a:gd name="connsiteX32" fmla="*/ 2318 h 2362"/>
                <a:gd name="connsiteY32" fmla="*/ 2318 h 2362"/>
                <a:gd name="connsiteX33" fmla="*/ 2318 h 2362"/>
                <a:gd name="connsiteY33" fmla="*/ 2318 h 2362"/>
                <a:gd name="connsiteX34" fmla="*/ 2318 h 2362"/>
                <a:gd name="connsiteY34" fmla="*/ 2318 h 2362"/>
                <a:gd name="connsiteX35" fmla="*/ 2318 h 2362"/>
                <a:gd name="connsiteY35" fmla="*/ 2318 h 2362"/>
                <a:gd name="connsiteX36" fmla="*/ 2318 h 2362"/>
                <a:gd name="connsiteY36" fmla="*/ 2318 h 2362"/>
                <a:gd name="connsiteX37" fmla="*/ 2318 h 2362"/>
                <a:gd name="connsiteY37" fmla="*/ 2318 h 2362"/>
                <a:gd name="connsiteX38" fmla="*/ 2318 h 2362"/>
                <a:gd name="connsiteY38" fmla="*/ 2318 h 2362"/>
                <a:gd name="connsiteX39" fmla="*/ 2318 h 2362"/>
                <a:gd name="connsiteY39" fmla="*/ 2318 h 2362"/>
                <a:gd name="connsiteX40" fmla="*/ 2318 h 2362"/>
                <a:gd name="connsiteY40" fmla="*/ 2318 h 2362"/>
                <a:gd name="connsiteX41" fmla="*/ 2318 h 2362"/>
                <a:gd name="connsiteY41" fmla="*/ 2318 h 2362"/>
                <a:gd name="connsiteX42" fmla="*/ 2318 h 2362"/>
                <a:gd name="connsiteY42" fmla="*/ 2318 h 2362"/>
                <a:gd name="connsiteX43" fmla="*/ 2318 h 2362"/>
                <a:gd name="connsiteY43" fmla="*/ 2318 h 2362"/>
                <a:gd name="connsiteX44" fmla="*/ 2318 h 2362"/>
                <a:gd name="connsiteY44" fmla="*/ 2318 h 2362"/>
                <a:gd name="connsiteX45" fmla="*/ 2318 h 2362"/>
                <a:gd name="connsiteY45" fmla="*/ 2318 h 2362"/>
                <a:gd name="connsiteX46" fmla="*/ 2318 h 2362"/>
                <a:gd name="connsiteY46" fmla="*/ 2318 h 2362"/>
                <a:gd name="connsiteX47" fmla="*/ 2318 h 2362"/>
                <a:gd name="connsiteY47" fmla="*/ 2318 h 2362"/>
                <a:gd name="connsiteX48" fmla="*/ 2318 h 2362"/>
                <a:gd name="connsiteY48" fmla="*/ 2318 h 2362"/>
                <a:gd name="connsiteX49" fmla="*/ 2318 h 2362"/>
                <a:gd name="connsiteY49" fmla="*/ 2318 h 2362"/>
                <a:gd name="connsiteX50" fmla="*/ 2318 h 2362"/>
                <a:gd name="connsiteY50" fmla="*/ 2318 h 2362"/>
                <a:gd name="connsiteX51" fmla="*/ 2318 h 2362"/>
                <a:gd name="connsiteY51" fmla="*/ 2318 h 2362"/>
                <a:gd name="connsiteX52" fmla="*/ 2318 h 2362"/>
                <a:gd name="connsiteY52" fmla="*/ 2318 h 23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71181" h="417647">
                  <a:moveTo>
                    <a:pt x="0" y="121274"/>
                  </a:moveTo>
                  <a:lnTo>
                    <a:pt x="0" y="121274"/>
                  </a:lnTo>
                  <a:cubicBezTo>
                    <a:pt x="100751" y="131349"/>
                    <a:pt x="104737" y="130832"/>
                    <a:pt x="198304" y="143308"/>
                  </a:cubicBezTo>
                  <a:cubicBezTo>
                    <a:pt x="220272" y="146237"/>
                    <a:pt x="316272" y="159731"/>
                    <a:pt x="341523" y="165342"/>
                  </a:cubicBezTo>
                  <a:cubicBezTo>
                    <a:pt x="352859" y="167861"/>
                    <a:pt x="363408" y="173168"/>
                    <a:pt x="374574" y="176358"/>
                  </a:cubicBezTo>
                  <a:cubicBezTo>
                    <a:pt x="389133" y="180517"/>
                    <a:pt x="404082" y="183215"/>
                    <a:pt x="418641" y="187375"/>
                  </a:cubicBezTo>
                  <a:cubicBezTo>
                    <a:pt x="429807" y="190565"/>
                    <a:pt x="440237" y="196483"/>
                    <a:pt x="451692" y="198392"/>
                  </a:cubicBezTo>
                  <a:cubicBezTo>
                    <a:pt x="484494" y="203859"/>
                    <a:pt x="517793" y="205737"/>
                    <a:pt x="550844" y="209409"/>
                  </a:cubicBezTo>
                  <a:cubicBezTo>
                    <a:pt x="587650" y="221678"/>
                    <a:pt x="586459" y="222220"/>
                    <a:pt x="627962" y="231443"/>
                  </a:cubicBezTo>
                  <a:cubicBezTo>
                    <a:pt x="707727" y="249169"/>
                    <a:pt x="657037" y="233790"/>
                    <a:pt x="716097" y="253477"/>
                  </a:cubicBezTo>
                  <a:cubicBezTo>
                    <a:pt x="637484" y="279679"/>
                    <a:pt x="679822" y="270256"/>
                    <a:pt x="528810" y="253477"/>
                  </a:cubicBezTo>
                  <a:cubicBezTo>
                    <a:pt x="467200" y="246632"/>
                    <a:pt x="503920" y="241889"/>
                    <a:pt x="451692" y="231443"/>
                  </a:cubicBezTo>
                  <a:cubicBezTo>
                    <a:pt x="426229" y="226350"/>
                    <a:pt x="400280" y="224098"/>
                    <a:pt x="374574" y="220426"/>
                  </a:cubicBezTo>
                  <a:cubicBezTo>
                    <a:pt x="352540" y="213081"/>
                    <a:pt x="331344" y="202428"/>
                    <a:pt x="308472" y="198392"/>
                  </a:cubicBezTo>
                  <a:cubicBezTo>
                    <a:pt x="268528" y="191343"/>
                    <a:pt x="227493" y="192736"/>
                    <a:pt x="187287" y="187375"/>
                  </a:cubicBezTo>
                  <a:cubicBezTo>
                    <a:pt x="172278" y="185374"/>
                    <a:pt x="157778" y="180518"/>
                    <a:pt x="143219" y="176358"/>
                  </a:cubicBezTo>
                  <a:cubicBezTo>
                    <a:pt x="132053" y="173168"/>
                    <a:pt x="98586" y="164515"/>
                    <a:pt x="110169" y="165342"/>
                  </a:cubicBezTo>
                  <a:cubicBezTo>
                    <a:pt x="172869" y="169821"/>
                    <a:pt x="235027" y="180031"/>
                    <a:pt x="297456" y="187375"/>
                  </a:cubicBezTo>
                  <a:cubicBezTo>
                    <a:pt x="315817" y="194720"/>
                    <a:pt x="333290" y="204879"/>
                    <a:pt x="352540" y="209409"/>
                  </a:cubicBezTo>
                  <a:cubicBezTo>
                    <a:pt x="459925" y="234676"/>
                    <a:pt x="469828" y="225727"/>
                    <a:pt x="561860" y="242460"/>
                  </a:cubicBezTo>
                  <a:cubicBezTo>
                    <a:pt x="576757" y="245169"/>
                    <a:pt x="591147" y="250192"/>
                    <a:pt x="605928" y="253477"/>
                  </a:cubicBezTo>
                  <a:cubicBezTo>
                    <a:pt x="624207" y="257539"/>
                    <a:pt x="679737" y="264493"/>
                    <a:pt x="661012" y="264493"/>
                  </a:cubicBezTo>
                  <a:cubicBezTo>
                    <a:pt x="598475" y="264493"/>
                    <a:pt x="536155" y="257149"/>
                    <a:pt x="473726" y="253477"/>
                  </a:cubicBezTo>
                  <a:cubicBezTo>
                    <a:pt x="398176" y="228294"/>
                    <a:pt x="491946" y="258032"/>
                    <a:pt x="385591" y="231443"/>
                  </a:cubicBezTo>
                  <a:cubicBezTo>
                    <a:pt x="330875" y="217764"/>
                    <a:pt x="371531" y="222040"/>
                    <a:pt x="308472" y="198392"/>
                  </a:cubicBezTo>
                  <a:cubicBezTo>
                    <a:pt x="294295" y="193076"/>
                    <a:pt x="278908" y="191726"/>
                    <a:pt x="264405" y="187375"/>
                  </a:cubicBezTo>
                  <a:cubicBezTo>
                    <a:pt x="242159" y="180701"/>
                    <a:pt x="198304" y="165342"/>
                    <a:pt x="198304" y="165342"/>
                  </a:cubicBezTo>
                  <a:cubicBezTo>
                    <a:pt x="187287" y="157997"/>
                    <a:pt x="152035" y="144086"/>
                    <a:pt x="165253" y="143308"/>
                  </a:cubicBezTo>
                  <a:cubicBezTo>
                    <a:pt x="307532" y="134939"/>
                    <a:pt x="404550" y="159448"/>
                    <a:pt x="539827" y="176358"/>
                  </a:cubicBezTo>
                  <a:lnTo>
                    <a:pt x="627962" y="187375"/>
                  </a:lnTo>
                  <a:cubicBezTo>
                    <a:pt x="601741" y="108713"/>
                    <a:pt x="618811" y="140599"/>
                    <a:pt x="583894" y="88224"/>
                  </a:cubicBezTo>
                  <a:cubicBezTo>
                    <a:pt x="580222" y="77207"/>
                    <a:pt x="572877" y="66786"/>
                    <a:pt x="572877" y="55173"/>
                  </a:cubicBezTo>
                  <a:cubicBezTo>
                    <a:pt x="572877" y="-47595"/>
                    <a:pt x="599156" y="15352"/>
                    <a:pt x="649995" y="66190"/>
                  </a:cubicBezTo>
                  <a:cubicBezTo>
                    <a:pt x="692411" y="108605"/>
                    <a:pt x="674402" y="86274"/>
                    <a:pt x="705080" y="132291"/>
                  </a:cubicBezTo>
                  <a:cubicBezTo>
                    <a:pt x="712424" y="161669"/>
                    <a:pt x="717537" y="191698"/>
                    <a:pt x="727113" y="220426"/>
                  </a:cubicBezTo>
                  <a:cubicBezTo>
                    <a:pt x="730785" y="231443"/>
                    <a:pt x="734940" y="242311"/>
                    <a:pt x="738130" y="253477"/>
                  </a:cubicBezTo>
                  <a:cubicBezTo>
                    <a:pt x="751564" y="300496"/>
                    <a:pt x="748805" y="301512"/>
                    <a:pt x="760164" y="352628"/>
                  </a:cubicBezTo>
                  <a:cubicBezTo>
                    <a:pt x="763449" y="367409"/>
                    <a:pt x="767509" y="382007"/>
                    <a:pt x="771181" y="396696"/>
                  </a:cubicBezTo>
                  <a:cubicBezTo>
                    <a:pt x="676797" y="420292"/>
                    <a:pt x="661629" y="428660"/>
                    <a:pt x="517793" y="396696"/>
                  </a:cubicBezTo>
                  <a:cubicBezTo>
                    <a:pt x="506457" y="394177"/>
                    <a:pt x="521556" y="372713"/>
                    <a:pt x="528810" y="363645"/>
                  </a:cubicBezTo>
                  <a:cubicBezTo>
                    <a:pt x="537081" y="353306"/>
                    <a:pt x="550843" y="348956"/>
                    <a:pt x="561860" y="341611"/>
                  </a:cubicBezTo>
                  <a:cubicBezTo>
                    <a:pt x="620617" y="253479"/>
                    <a:pt x="543499" y="359972"/>
                    <a:pt x="616945" y="286527"/>
                  </a:cubicBezTo>
                  <a:cubicBezTo>
                    <a:pt x="626308" y="277165"/>
                    <a:pt x="631634" y="264494"/>
                    <a:pt x="638979" y="253477"/>
                  </a:cubicBezTo>
                  <a:lnTo>
                    <a:pt x="616945" y="143308"/>
                  </a:lnTo>
                  <a:cubicBezTo>
                    <a:pt x="612613" y="121648"/>
                    <a:pt x="588866" y="28037"/>
                    <a:pt x="627962" y="132291"/>
                  </a:cubicBezTo>
                  <a:cubicBezTo>
                    <a:pt x="633278" y="146468"/>
                    <a:pt x="634820" y="161799"/>
                    <a:pt x="638979" y="176358"/>
                  </a:cubicBezTo>
                  <a:cubicBezTo>
                    <a:pt x="642169" y="187524"/>
                    <a:pt x="646323" y="198392"/>
                    <a:pt x="649995" y="209409"/>
                  </a:cubicBezTo>
                  <a:cubicBezTo>
                    <a:pt x="672531" y="119266"/>
                    <a:pt x="655137" y="168281"/>
                    <a:pt x="672029" y="286527"/>
                  </a:cubicBezTo>
                  <a:cubicBezTo>
                    <a:pt x="675271" y="309222"/>
                    <a:pt x="696192" y="345869"/>
                    <a:pt x="705080" y="363645"/>
                  </a:cubicBezTo>
                  <a:cubicBezTo>
                    <a:pt x="694063" y="370990"/>
                    <a:pt x="685013" y="388276"/>
                    <a:pt x="672029" y="385679"/>
                  </a:cubicBezTo>
                  <a:cubicBezTo>
                    <a:pt x="659045" y="383082"/>
                    <a:pt x="660588" y="360573"/>
                    <a:pt x="649995" y="352628"/>
                  </a:cubicBezTo>
                  <a:cubicBezTo>
                    <a:pt x="644120" y="348221"/>
                    <a:pt x="635306" y="352628"/>
                    <a:pt x="627962" y="352628"/>
                  </a:cubicBezTo>
                  <a:lnTo>
                    <a:pt x="616945" y="396696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flipH="1" flipV="1">
              <a:off x="5889051" y="2678967"/>
              <a:ext cx="771181" cy="272224"/>
            </a:xfrm>
            <a:custGeom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  <a:gd name="connsiteX8" fmla="*/ 2318 h 2362"/>
                <a:gd name="connsiteY8" fmla="*/ 2318 h 2362"/>
                <a:gd name="connsiteX9" fmla="*/ 2318 h 2362"/>
                <a:gd name="connsiteY9" fmla="*/ 2318 h 2362"/>
                <a:gd name="connsiteX10" fmla="*/ 2318 h 2362"/>
                <a:gd name="connsiteY10" fmla="*/ 2318 h 2362"/>
                <a:gd name="connsiteX11" fmla="*/ 2318 h 2362"/>
                <a:gd name="connsiteY11" fmla="*/ 2318 h 2362"/>
                <a:gd name="connsiteX12" fmla="*/ 2318 h 2362"/>
                <a:gd name="connsiteY12" fmla="*/ 2318 h 2362"/>
                <a:gd name="connsiteX13" fmla="*/ 2318 h 2362"/>
                <a:gd name="connsiteY13" fmla="*/ 2318 h 2362"/>
                <a:gd name="connsiteX14" fmla="*/ 2318 h 2362"/>
                <a:gd name="connsiteY14" fmla="*/ 2318 h 2362"/>
                <a:gd name="connsiteX15" fmla="*/ 2318 h 2362"/>
                <a:gd name="connsiteY15" fmla="*/ 2318 h 2362"/>
                <a:gd name="connsiteX16" fmla="*/ 2318 h 2362"/>
                <a:gd name="connsiteY16" fmla="*/ 2318 h 2362"/>
                <a:gd name="connsiteX17" fmla="*/ 2318 h 2362"/>
                <a:gd name="connsiteY17" fmla="*/ 2318 h 2362"/>
                <a:gd name="connsiteX18" fmla="*/ 2318 h 2362"/>
                <a:gd name="connsiteY18" fmla="*/ 2318 h 2362"/>
                <a:gd name="connsiteX19" fmla="*/ 2318 h 2362"/>
                <a:gd name="connsiteY19" fmla="*/ 2318 h 2362"/>
                <a:gd name="connsiteX20" fmla="*/ 2318 h 2362"/>
                <a:gd name="connsiteY20" fmla="*/ 2318 h 2362"/>
                <a:gd name="connsiteX21" fmla="*/ 2318 h 2362"/>
                <a:gd name="connsiteY21" fmla="*/ 2318 h 2362"/>
                <a:gd name="connsiteX22" fmla="*/ 2318 h 2362"/>
                <a:gd name="connsiteY22" fmla="*/ 2318 h 2362"/>
                <a:gd name="connsiteX23" fmla="*/ 2318 h 2362"/>
                <a:gd name="connsiteY23" fmla="*/ 2318 h 2362"/>
                <a:gd name="connsiteX24" fmla="*/ 2318 h 2362"/>
                <a:gd name="connsiteY24" fmla="*/ 2318 h 2362"/>
                <a:gd name="connsiteX25" fmla="*/ 2318 h 2362"/>
                <a:gd name="connsiteY25" fmla="*/ 2318 h 2362"/>
                <a:gd name="connsiteX26" fmla="*/ 2318 h 2362"/>
                <a:gd name="connsiteY26" fmla="*/ 2318 h 2362"/>
                <a:gd name="connsiteX27" fmla="*/ 2318 h 2362"/>
                <a:gd name="connsiteY27" fmla="*/ 2318 h 2362"/>
                <a:gd name="connsiteX28" fmla="*/ 2318 h 2362"/>
                <a:gd name="connsiteY28" fmla="*/ 2318 h 2362"/>
                <a:gd name="connsiteX29" fmla="*/ 2318 h 2362"/>
                <a:gd name="connsiteY29" fmla="*/ 2318 h 2362"/>
                <a:gd name="connsiteX30" fmla="*/ 2318 h 2362"/>
                <a:gd name="connsiteY30" fmla="*/ 2318 h 2362"/>
                <a:gd name="connsiteX31" fmla="*/ 2318 h 2362"/>
                <a:gd name="connsiteY31" fmla="*/ 2318 h 2362"/>
                <a:gd name="connsiteX32" fmla="*/ 2318 h 2362"/>
                <a:gd name="connsiteY32" fmla="*/ 2318 h 2362"/>
                <a:gd name="connsiteX33" fmla="*/ 2318 h 2362"/>
                <a:gd name="connsiteY33" fmla="*/ 2318 h 2362"/>
                <a:gd name="connsiteX34" fmla="*/ 2318 h 2362"/>
                <a:gd name="connsiteY34" fmla="*/ 2318 h 2362"/>
                <a:gd name="connsiteX35" fmla="*/ 2318 h 2362"/>
                <a:gd name="connsiteY35" fmla="*/ 2318 h 2362"/>
                <a:gd name="connsiteX36" fmla="*/ 2318 h 2362"/>
                <a:gd name="connsiteY36" fmla="*/ 2318 h 2362"/>
                <a:gd name="connsiteX37" fmla="*/ 2318 h 2362"/>
                <a:gd name="connsiteY37" fmla="*/ 2318 h 2362"/>
                <a:gd name="connsiteX38" fmla="*/ 2318 h 2362"/>
                <a:gd name="connsiteY38" fmla="*/ 2318 h 2362"/>
                <a:gd name="connsiteX39" fmla="*/ 2318 h 2362"/>
                <a:gd name="connsiteY39" fmla="*/ 2318 h 2362"/>
                <a:gd name="connsiteX40" fmla="*/ 2318 h 2362"/>
                <a:gd name="connsiteY40" fmla="*/ 2318 h 2362"/>
                <a:gd name="connsiteX41" fmla="*/ 2318 h 2362"/>
                <a:gd name="connsiteY41" fmla="*/ 2318 h 2362"/>
                <a:gd name="connsiteX42" fmla="*/ 2318 h 2362"/>
                <a:gd name="connsiteY42" fmla="*/ 2318 h 2362"/>
                <a:gd name="connsiteX43" fmla="*/ 2318 h 2362"/>
                <a:gd name="connsiteY43" fmla="*/ 2318 h 2362"/>
                <a:gd name="connsiteX44" fmla="*/ 2318 h 2362"/>
                <a:gd name="connsiteY44" fmla="*/ 2318 h 2362"/>
                <a:gd name="connsiteX45" fmla="*/ 2318 h 2362"/>
                <a:gd name="connsiteY45" fmla="*/ 2318 h 2362"/>
                <a:gd name="connsiteX46" fmla="*/ 2318 h 2362"/>
                <a:gd name="connsiteY46" fmla="*/ 2318 h 2362"/>
                <a:gd name="connsiteX47" fmla="*/ 2318 h 2362"/>
                <a:gd name="connsiteY47" fmla="*/ 2318 h 2362"/>
                <a:gd name="connsiteX48" fmla="*/ 2318 h 2362"/>
                <a:gd name="connsiteY48" fmla="*/ 2318 h 2362"/>
                <a:gd name="connsiteX49" fmla="*/ 2318 h 2362"/>
                <a:gd name="connsiteY49" fmla="*/ 2318 h 2362"/>
                <a:gd name="connsiteX50" fmla="*/ 2318 h 2362"/>
                <a:gd name="connsiteY50" fmla="*/ 2318 h 2362"/>
                <a:gd name="connsiteX51" fmla="*/ 2318 h 2362"/>
                <a:gd name="connsiteY51" fmla="*/ 2318 h 2362"/>
                <a:gd name="connsiteX52" fmla="*/ 2318 h 2362"/>
                <a:gd name="connsiteY52" fmla="*/ 2318 h 23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771181" h="417647">
                  <a:moveTo>
                    <a:pt x="0" y="121274"/>
                  </a:moveTo>
                  <a:lnTo>
                    <a:pt x="0" y="121274"/>
                  </a:lnTo>
                  <a:cubicBezTo>
                    <a:pt x="100751" y="131349"/>
                    <a:pt x="104737" y="130832"/>
                    <a:pt x="198304" y="143308"/>
                  </a:cubicBezTo>
                  <a:cubicBezTo>
                    <a:pt x="220272" y="146237"/>
                    <a:pt x="316272" y="159731"/>
                    <a:pt x="341523" y="165342"/>
                  </a:cubicBezTo>
                  <a:cubicBezTo>
                    <a:pt x="352859" y="167861"/>
                    <a:pt x="363408" y="173168"/>
                    <a:pt x="374574" y="176358"/>
                  </a:cubicBezTo>
                  <a:cubicBezTo>
                    <a:pt x="389133" y="180517"/>
                    <a:pt x="404082" y="183215"/>
                    <a:pt x="418641" y="187375"/>
                  </a:cubicBezTo>
                  <a:cubicBezTo>
                    <a:pt x="429807" y="190565"/>
                    <a:pt x="440237" y="196483"/>
                    <a:pt x="451692" y="198392"/>
                  </a:cubicBezTo>
                  <a:cubicBezTo>
                    <a:pt x="484494" y="203859"/>
                    <a:pt x="517793" y="205737"/>
                    <a:pt x="550844" y="209409"/>
                  </a:cubicBezTo>
                  <a:cubicBezTo>
                    <a:pt x="587650" y="221678"/>
                    <a:pt x="586459" y="222220"/>
                    <a:pt x="627962" y="231443"/>
                  </a:cubicBezTo>
                  <a:cubicBezTo>
                    <a:pt x="707727" y="249169"/>
                    <a:pt x="657037" y="233790"/>
                    <a:pt x="716097" y="253477"/>
                  </a:cubicBezTo>
                  <a:cubicBezTo>
                    <a:pt x="637484" y="279679"/>
                    <a:pt x="679822" y="270256"/>
                    <a:pt x="528810" y="253477"/>
                  </a:cubicBezTo>
                  <a:cubicBezTo>
                    <a:pt x="467200" y="246632"/>
                    <a:pt x="503920" y="241889"/>
                    <a:pt x="451692" y="231443"/>
                  </a:cubicBezTo>
                  <a:cubicBezTo>
                    <a:pt x="426229" y="226350"/>
                    <a:pt x="400280" y="224098"/>
                    <a:pt x="374574" y="220426"/>
                  </a:cubicBezTo>
                  <a:cubicBezTo>
                    <a:pt x="352540" y="213081"/>
                    <a:pt x="331344" y="202428"/>
                    <a:pt x="308472" y="198392"/>
                  </a:cubicBezTo>
                  <a:cubicBezTo>
                    <a:pt x="268528" y="191343"/>
                    <a:pt x="227493" y="192736"/>
                    <a:pt x="187287" y="187375"/>
                  </a:cubicBezTo>
                  <a:cubicBezTo>
                    <a:pt x="172278" y="185374"/>
                    <a:pt x="157778" y="180518"/>
                    <a:pt x="143219" y="176358"/>
                  </a:cubicBezTo>
                  <a:cubicBezTo>
                    <a:pt x="132053" y="173168"/>
                    <a:pt x="98586" y="164515"/>
                    <a:pt x="110169" y="165342"/>
                  </a:cubicBezTo>
                  <a:cubicBezTo>
                    <a:pt x="172869" y="169821"/>
                    <a:pt x="235027" y="180031"/>
                    <a:pt x="297456" y="187375"/>
                  </a:cubicBezTo>
                  <a:cubicBezTo>
                    <a:pt x="315817" y="194720"/>
                    <a:pt x="333290" y="204879"/>
                    <a:pt x="352540" y="209409"/>
                  </a:cubicBezTo>
                  <a:cubicBezTo>
                    <a:pt x="459925" y="234676"/>
                    <a:pt x="469828" y="225727"/>
                    <a:pt x="561860" y="242460"/>
                  </a:cubicBezTo>
                  <a:cubicBezTo>
                    <a:pt x="576757" y="245169"/>
                    <a:pt x="591147" y="250192"/>
                    <a:pt x="605928" y="253477"/>
                  </a:cubicBezTo>
                  <a:cubicBezTo>
                    <a:pt x="624207" y="257539"/>
                    <a:pt x="679737" y="264493"/>
                    <a:pt x="661012" y="264493"/>
                  </a:cubicBezTo>
                  <a:cubicBezTo>
                    <a:pt x="598475" y="264493"/>
                    <a:pt x="536155" y="257149"/>
                    <a:pt x="473726" y="253477"/>
                  </a:cubicBezTo>
                  <a:cubicBezTo>
                    <a:pt x="398176" y="228294"/>
                    <a:pt x="491946" y="258032"/>
                    <a:pt x="385591" y="231443"/>
                  </a:cubicBezTo>
                  <a:cubicBezTo>
                    <a:pt x="330875" y="217764"/>
                    <a:pt x="371531" y="222040"/>
                    <a:pt x="308472" y="198392"/>
                  </a:cubicBezTo>
                  <a:cubicBezTo>
                    <a:pt x="294295" y="193076"/>
                    <a:pt x="278908" y="191726"/>
                    <a:pt x="264405" y="187375"/>
                  </a:cubicBezTo>
                  <a:cubicBezTo>
                    <a:pt x="242159" y="180701"/>
                    <a:pt x="198304" y="165342"/>
                    <a:pt x="198304" y="165342"/>
                  </a:cubicBezTo>
                  <a:cubicBezTo>
                    <a:pt x="187287" y="157997"/>
                    <a:pt x="152035" y="144086"/>
                    <a:pt x="165253" y="143308"/>
                  </a:cubicBezTo>
                  <a:cubicBezTo>
                    <a:pt x="307532" y="134939"/>
                    <a:pt x="404550" y="159448"/>
                    <a:pt x="539827" y="176358"/>
                  </a:cubicBezTo>
                  <a:lnTo>
                    <a:pt x="627962" y="187375"/>
                  </a:lnTo>
                  <a:cubicBezTo>
                    <a:pt x="601741" y="108713"/>
                    <a:pt x="618811" y="140599"/>
                    <a:pt x="583894" y="88224"/>
                  </a:cubicBezTo>
                  <a:cubicBezTo>
                    <a:pt x="580222" y="77207"/>
                    <a:pt x="572877" y="66786"/>
                    <a:pt x="572877" y="55173"/>
                  </a:cubicBezTo>
                  <a:cubicBezTo>
                    <a:pt x="572877" y="-47595"/>
                    <a:pt x="599156" y="15352"/>
                    <a:pt x="649995" y="66190"/>
                  </a:cubicBezTo>
                  <a:cubicBezTo>
                    <a:pt x="692411" y="108605"/>
                    <a:pt x="674402" y="86274"/>
                    <a:pt x="705080" y="132291"/>
                  </a:cubicBezTo>
                  <a:cubicBezTo>
                    <a:pt x="712424" y="161669"/>
                    <a:pt x="717537" y="191698"/>
                    <a:pt x="727113" y="220426"/>
                  </a:cubicBezTo>
                  <a:cubicBezTo>
                    <a:pt x="730785" y="231443"/>
                    <a:pt x="734940" y="242311"/>
                    <a:pt x="738130" y="253477"/>
                  </a:cubicBezTo>
                  <a:cubicBezTo>
                    <a:pt x="751564" y="300496"/>
                    <a:pt x="748805" y="301512"/>
                    <a:pt x="760164" y="352628"/>
                  </a:cubicBezTo>
                  <a:cubicBezTo>
                    <a:pt x="763449" y="367409"/>
                    <a:pt x="767509" y="382007"/>
                    <a:pt x="771181" y="396696"/>
                  </a:cubicBezTo>
                  <a:cubicBezTo>
                    <a:pt x="676797" y="420292"/>
                    <a:pt x="661629" y="428660"/>
                    <a:pt x="517793" y="396696"/>
                  </a:cubicBezTo>
                  <a:cubicBezTo>
                    <a:pt x="506457" y="394177"/>
                    <a:pt x="521556" y="372713"/>
                    <a:pt x="528810" y="363645"/>
                  </a:cubicBezTo>
                  <a:cubicBezTo>
                    <a:pt x="537081" y="353306"/>
                    <a:pt x="550843" y="348956"/>
                    <a:pt x="561860" y="341611"/>
                  </a:cubicBezTo>
                  <a:cubicBezTo>
                    <a:pt x="620617" y="253479"/>
                    <a:pt x="543499" y="359972"/>
                    <a:pt x="616945" y="286527"/>
                  </a:cubicBezTo>
                  <a:cubicBezTo>
                    <a:pt x="626308" y="277165"/>
                    <a:pt x="631634" y="264494"/>
                    <a:pt x="638979" y="253477"/>
                  </a:cubicBezTo>
                  <a:lnTo>
                    <a:pt x="616945" y="143308"/>
                  </a:lnTo>
                  <a:cubicBezTo>
                    <a:pt x="612613" y="121648"/>
                    <a:pt x="588866" y="28037"/>
                    <a:pt x="627962" y="132291"/>
                  </a:cubicBezTo>
                  <a:cubicBezTo>
                    <a:pt x="633278" y="146468"/>
                    <a:pt x="634820" y="161799"/>
                    <a:pt x="638979" y="176358"/>
                  </a:cubicBezTo>
                  <a:cubicBezTo>
                    <a:pt x="642169" y="187524"/>
                    <a:pt x="646323" y="198392"/>
                    <a:pt x="649995" y="209409"/>
                  </a:cubicBezTo>
                  <a:cubicBezTo>
                    <a:pt x="672531" y="119266"/>
                    <a:pt x="655137" y="168281"/>
                    <a:pt x="672029" y="286527"/>
                  </a:cubicBezTo>
                  <a:cubicBezTo>
                    <a:pt x="675271" y="309222"/>
                    <a:pt x="696192" y="345869"/>
                    <a:pt x="705080" y="363645"/>
                  </a:cubicBezTo>
                  <a:cubicBezTo>
                    <a:pt x="694063" y="370990"/>
                    <a:pt x="685013" y="388276"/>
                    <a:pt x="672029" y="385679"/>
                  </a:cubicBezTo>
                  <a:cubicBezTo>
                    <a:pt x="659045" y="383082"/>
                    <a:pt x="660588" y="360573"/>
                    <a:pt x="649995" y="352628"/>
                  </a:cubicBezTo>
                  <a:cubicBezTo>
                    <a:pt x="644120" y="348221"/>
                    <a:pt x="635306" y="352628"/>
                    <a:pt x="627962" y="352628"/>
                  </a:cubicBezTo>
                  <a:lnTo>
                    <a:pt x="616945" y="39669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158282" y="6006014"/>
            <a:ext cx="700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请在此处输入相关内容，可任意调整文本框的大小，和字体类型。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16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900000"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900000">
                                      <p:cBhvr>
                                        <p:cTn id="1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900000">
                                      <p:cBhvr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900000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900000"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900000"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900000">
                                      <p:cBhvr>
                                        <p:cTn id="2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900000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900000"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900000">
                                      <p:cBhvr>
                                        <p:cTn id="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900000">
                                      <p:cBhvr>
                                        <p:cTn id="2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900000">
                                      <p:cBhvr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900000"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900000"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900000"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900000">
                                      <p:cBhvr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900000">
                                      <p:cBhvr>
                                        <p:cTn id="4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900000">
                                      <p:cBhvr>
                                        <p:cTn id="4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900000">
                                      <p:cBhvr>
                                        <p:cTn id="4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900000">
                                      <p:cBhvr>
                                        <p:cTn id="4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200"/>
                            </p:stCondLst>
                            <p:childTnLst>
                              <p:par>
                                <p:cTn id="49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900000">
                                      <p:cBhvr>
                                        <p:cTn id="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13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900000">
                                      <p:cBhvr>
                                        <p:cTn id="5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900000"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900000">
                                      <p:cBhvr>
                                        <p:cTn id="5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4100"/>
                            </p:stCondLst>
                            <p:childTnLst>
                              <p:par>
                                <p:cTn id="6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900000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Freeform 5"/>
          <p:cNvSpPr>
            <a:spLocks noEditPoints="1"/>
          </p:cNvSpPr>
          <p:nvPr/>
        </p:nvSpPr>
        <p:spPr bwMode="auto">
          <a:xfrm>
            <a:off x="1476376" y="2408826"/>
            <a:ext cx="998537" cy="1236074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  <a:gd name="T80" fmla="*/ 2318 h 2362"/>
              <a:gd name="T81" fmla="*/ 2318 h 2362"/>
              <a:gd name="T82" fmla="*/ 2318 h 2362"/>
              <a:gd name="T83" fmla="*/ 2318 h 2362"/>
              <a:gd name="T84" fmla="*/ 2318 h 2362"/>
              <a:gd name="T85" fmla="*/ 2318 h 2362"/>
              <a:gd name="T86" fmla="*/ 2318 h 2362"/>
              <a:gd name="T87" fmla="*/ 2318 h 2362"/>
              <a:gd name="T88" fmla="*/ 2318 h 2362"/>
              <a:gd name="T89" fmla="*/ 2318 h 2362"/>
              <a:gd name="T90" fmla="*/ 2318 h 2362"/>
              <a:gd name="T91" fmla="*/ 2318 h 2362"/>
              <a:gd name="T92" fmla="*/ 2318 h 2362"/>
              <a:gd name="T93" fmla="*/ 2318 h 2362"/>
              <a:gd name="T94" fmla="*/ 2318 h 2362"/>
              <a:gd name="T95" fmla="*/ 2318 h 2362"/>
              <a:gd name="T96" fmla="*/ 2318 h 2362"/>
              <a:gd name="T97" fmla="*/ 2318 h 2362"/>
              <a:gd name="T98" fmla="*/ 2318 h 2362"/>
              <a:gd name="T99" fmla="*/ 2318 h 2362"/>
              <a:gd name="T100" fmla="*/ 2318 h 2362"/>
              <a:gd name="T101" fmla="*/ 2318 h 2362"/>
              <a:gd name="T102" fmla="*/ 2318 h 2362"/>
              <a:gd name="T103" fmla="*/ 2318 h 2362"/>
              <a:gd name="T104" fmla="*/ 2318 h 2362"/>
              <a:gd name="T105" fmla="*/ 2318 h 2362"/>
              <a:gd name="T106" fmla="*/ 2318 h 2362"/>
              <a:gd name="T107" fmla="*/ 2318 h 2362"/>
              <a:gd name="T108" fmla="*/ 2318 h 2362"/>
              <a:gd name="T109" fmla="*/ 2318 h 2362"/>
              <a:gd name="T110" fmla="*/ 2318 h 2362"/>
              <a:gd name="T111" fmla="*/ 2318 h 2362"/>
              <a:gd name="T112" fmla="*/ 2318 h 2362"/>
              <a:gd name="T113" fmla="*/ 2318 h 2362"/>
              <a:gd name="T114" fmla="*/ 2318 h 2362"/>
              <a:gd name="T115" fmla="*/ 2318 h 2362"/>
              <a:gd name="T116" fmla="*/ 2318 h 2362"/>
              <a:gd name="T117" fmla="*/ 2318 h 2362"/>
              <a:gd name="T118" fmla="*/ 2318 h 2362"/>
              <a:gd name="T119" fmla="*/ 2318 h 2362"/>
              <a:gd name="T120" fmla="*/ 2318 h 2362"/>
              <a:gd name="T121" fmla="*/ 2318 h 2362"/>
              <a:gd name="T122" fmla="*/ 2318 h 2362"/>
              <a:gd name="T123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" h="272">
                <a:moveTo>
                  <a:pt x="64" y="268"/>
                </a:moveTo>
                <a:cubicBezTo>
                  <a:pt x="63" y="269"/>
                  <a:pt x="63" y="269"/>
                  <a:pt x="63" y="270"/>
                </a:cubicBezTo>
                <a:cubicBezTo>
                  <a:pt x="62" y="272"/>
                  <a:pt x="60" y="272"/>
                  <a:pt x="58" y="271"/>
                </a:cubicBezTo>
                <a:cubicBezTo>
                  <a:pt x="58" y="270"/>
                  <a:pt x="57" y="270"/>
                  <a:pt x="57" y="270"/>
                </a:cubicBezTo>
                <a:cubicBezTo>
                  <a:pt x="56" y="269"/>
                  <a:pt x="55" y="269"/>
                  <a:pt x="54" y="269"/>
                </a:cubicBezTo>
                <a:cubicBezTo>
                  <a:pt x="52" y="267"/>
                  <a:pt x="50" y="265"/>
                  <a:pt x="48" y="262"/>
                </a:cubicBezTo>
                <a:cubicBezTo>
                  <a:pt x="45" y="259"/>
                  <a:pt x="41" y="255"/>
                  <a:pt x="38" y="252"/>
                </a:cubicBezTo>
                <a:cubicBezTo>
                  <a:pt x="36" y="249"/>
                  <a:pt x="34" y="247"/>
                  <a:pt x="31" y="246"/>
                </a:cubicBezTo>
                <a:cubicBezTo>
                  <a:pt x="26" y="242"/>
                  <a:pt x="21" y="239"/>
                  <a:pt x="17" y="236"/>
                </a:cubicBezTo>
                <a:cubicBezTo>
                  <a:pt x="16" y="235"/>
                  <a:pt x="16" y="235"/>
                  <a:pt x="15" y="235"/>
                </a:cubicBezTo>
                <a:cubicBezTo>
                  <a:pt x="15" y="234"/>
                  <a:pt x="14" y="234"/>
                  <a:pt x="13" y="235"/>
                </a:cubicBezTo>
                <a:cubicBezTo>
                  <a:pt x="11" y="235"/>
                  <a:pt x="9" y="233"/>
                  <a:pt x="8" y="231"/>
                </a:cubicBezTo>
                <a:cubicBezTo>
                  <a:pt x="7" y="229"/>
                  <a:pt x="7" y="228"/>
                  <a:pt x="7" y="226"/>
                </a:cubicBezTo>
                <a:cubicBezTo>
                  <a:pt x="7" y="220"/>
                  <a:pt x="6" y="214"/>
                  <a:pt x="6" y="209"/>
                </a:cubicBezTo>
                <a:cubicBezTo>
                  <a:pt x="6" y="209"/>
                  <a:pt x="6" y="209"/>
                  <a:pt x="5" y="208"/>
                </a:cubicBezTo>
                <a:cubicBezTo>
                  <a:pt x="5" y="209"/>
                  <a:pt x="4" y="209"/>
                  <a:pt x="4" y="210"/>
                </a:cubicBezTo>
                <a:cubicBezTo>
                  <a:pt x="3" y="210"/>
                  <a:pt x="3" y="211"/>
                  <a:pt x="2" y="211"/>
                </a:cubicBezTo>
                <a:cubicBezTo>
                  <a:pt x="2" y="211"/>
                  <a:pt x="1" y="211"/>
                  <a:pt x="1" y="211"/>
                </a:cubicBezTo>
                <a:cubicBezTo>
                  <a:pt x="0" y="210"/>
                  <a:pt x="0" y="210"/>
                  <a:pt x="0" y="209"/>
                </a:cubicBezTo>
                <a:cubicBezTo>
                  <a:pt x="1" y="208"/>
                  <a:pt x="1" y="208"/>
                  <a:pt x="1" y="208"/>
                </a:cubicBezTo>
                <a:cubicBezTo>
                  <a:pt x="2" y="206"/>
                  <a:pt x="3" y="205"/>
                  <a:pt x="4" y="204"/>
                </a:cubicBezTo>
                <a:cubicBezTo>
                  <a:pt x="5" y="203"/>
                  <a:pt x="5" y="202"/>
                  <a:pt x="5" y="201"/>
                </a:cubicBezTo>
                <a:cubicBezTo>
                  <a:pt x="5" y="197"/>
                  <a:pt x="4" y="192"/>
                  <a:pt x="4" y="187"/>
                </a:cubicBezTo>
                <a:cubicBezTo>
                  <a:pt x="3" y="178"/>
                  <a:pt x="2" y="169"/>
                  <a:pt x="2" y="160"/>
                </a:cubicBezTo>
                <a:cubicBezTo>
                  <a:pt x="1" y="147"/>
                  <a:pt x="0" y="134"/>
                  <a:pt x="0" y="120"/>
                </a:cubicBezTo>
                <a:cubicBezTo>
                  <a:pt x="0" y="106"/>
                  <a:pt x="0" y="91"/>
                  <a:pt x="0" y="76"/>
                </a:cubicBezTo>
                <a:cubicBezTo>
                  <a:pt x="0" y="56"/>
                  <a:pt x="0" y="37"/>
                  <a:pt x="1" y="17"/>
                </a:cubicBezTo>
                <a:cubicBezTo>
                  <a:pt x="1" y="13"/>
                  <a:pt x="1" y="9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2" y="1"/>
                  <a:pt x="2" y="1"/>
                  <a:pt x="3" y="0"/>
                </a:cubicBezTo>
                <a:cubicBezTo>
                  <a:pt x="5" y="0"/>
                  <a:pt x="7" y="2"/>
                  <a:pt x="6" y="4"/>
                </a:cubicBezTo>
                <a:cubicBezTo>
                  <a:pt x="6" y="5"/>
                  <a:pt x="6" y="5"/>
                  <a:pt x="4" y="6"/>
                </a:cubicBezTo>
                <a:cubicBezTo>
                  <a:pt x="4" y="7"/>
                  <a:pt x="4" y="9"/>
                  <a:pt x="4" y="10"/>
                </a:cubicBezTo>
                <a:cubicBezTo>
                  <a:pt x="3" y="18"/>
                  <a:pt x="3" y="25"/>
                  <a:pt x="3" y="33"/>
                </a:cubicBezTo>
                <a:cubicBezTo>
                  <a:pt x="3" y="33"/>
                  <a:pt x="3" y="34"/>
                  <a:pt x="3" y="34"/>
                </a:cubicBezTo>
                <a:cubicBezTo>
                  <a:pt x="4" y="34"/>
                  <a:pt x="4" y="34"/>
                  <a:pt x="4" y="33"/>
                </a:cubicBezTo>
                <a:cubicBezTo>
                  <a:pt x="4" y="33"/>
                  <a:pt x="4" y="33"/>
                  <a:pt x="4" y="32"/>
                </a:cubicBezTo>
                <a:cubicBezTo>
                  <a:pt x="4" y="28"/>
                  <a:pt x="4" y="24"/>
                  <a:pt x="4" y="21"/>
                </a:cubicBezTo>
                <a:cubicBezTo>
                  <a:pt x="4" y="20"/>
                  <a:pt x="5" y="19"/>
                  <a:pt x="5" y="18"/>
                </a:cubicBezTo>
                <a:cubicBezTo>
                  <a:pt x="5" y="18"/>
                  <a:pt x="5" y="17"/>
                  <a:pt x="5" y="17"/>
                </a:cubicBezTo>
                <a:cubicBezTo>
                  <a:pt x="5" y="15"/>
                  <a:pt x="5" y="13"/>
                  <a:pt x="5" y="12"/>
                </a:cubicBezTo>
                <a:cubicBezTo>
                  <a:pt x="5" y="10"/>
                  <a:pt x="5" y="9"/>
                  <a:pt x="7" y="9"/>
                </a:cubicBezTo>
                <a:cubicBezTo>
                  <a:pt x="9" y="9"/>
                  <a:pt x="10" y="9"/>
                  <a:pt x="12" y="9"/>
                </a:cubicBezTo>
                <a:cubicBezTo>
                  <a:pt x="16" y="11"/>
                  <a:pt x="20" y="13"/>
                  <a:pt x="24" y="14"/>
                </a:cubicBezTo>
                <a:cubicBezTo>
                  <a:pt x="33" y="18"/>
                  <a:pt x="41" y="22"/>
                  <a:pt x="50" y="26"/>
                </a:cubicBezTo>
                <a:cubicBezTo>
                  <a:pt x="63" y="31"/>
                  <a:pt x="76" y="38"/>
                  <a:pt x="88" y="45"/>
                </a:cubicBezTo>
                <a:cubicBezTo>
                  <a:pt x="101" y="52"/>
                  <a:pt x="114" y="59"/>
                  <a:pt x="126" y="67"/>
                </a:cubicBezTo>
                <a:cubicBezTo>
                  <a:pt x="133" y="71"/>
                  <a:pt x="139" y="74"/>
                  <a:pt x="145" y="78"/>
                </a:cubicBezTo>
                <a:cubicBezTo>
                  <a:pt x="154" y="82"/>
                  <a:pt x="162" y="87"/>
                  <a:pt x="171" y="92"/>
                </a:cubicBezTo>
                <a:cubicBezTo>
                  <a:pt x="174" y="94"/>
                  <a:pt x="178" y="96"/>
                  <a:pt x="181" y="99"/>
                </a:cubicBezTo>
                <a:cubicBezTo>
                  <a:pt x="184" y="101"/>
                  <a:pt x="187" y="103"/>
                  <a:pt x="190" y="105"/>
                </a:cubicBezTo>
                <a:cubicBezTo>
                  <a:pt x="193" y="108"/>
                  <a:pt x="197" y="111"/>
                  <a:pt x="200" y="113"/>
                </a:cubicBezTo>
                <a:cubicBezTo>
                  <a:pt x="201" y="114"/>
                  <a:pt x="202" y="115"/>
                  <a:pt x="202" y="116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8"/>
                  <a:pt x="203" y="118"/>
                  <a:pt x="203" y="119"/>
                </a:cubicBezTo>
                <a:cubicBezTo>
                  <a:pt x="206" y="124"/>
                  <a:pt x="210" y="129"/>
                  <a:pt x="214" y="134"/>
                </a:cubicBezTo>
                <a:cubicBezTo>
                  <a:pt x="216" y="138"/>
                  <a:pt x="219" y="143"/>
                  <a:pt x="221" y="148"/>
                </a:cubicBezTo>
                <a:cubicBezTo>
                  <a:pt x="221" y="148"/>
                  <a:pt x="221" y="149"/>
                  <a:pt x="221" y="149"/>
                </a:cubicBezTo>
                <a:cubicBezTo>
                  <a:pt x="222" y="151"/>
                  <a:pt x="221" y="153"/>
                  <a:pt x="220" y="154"/>
                </a:cubicBezTo>
                <a:cubicBezTo>
                  <a:pt x="219" y="155"/>
                  <a:pt x="218" y="155"/>
                  <a:pt x="217" y="156"/>
                </a:cubicBezTo>
                <a:cubicBezTo>
                  <a:pt x="205" y="164"/>
                  <a:pt x="194" y="171"/>
                  <a:pt x="182" y="180"/>
                </a:cubicBezTo>
                <a:cubicBezTo>
                  <a:pt x="168" y="190"/>
                  <a:pt x="154" y="200"/>
                  <a:pt x="140" y="211"/>
                </a:cubicBezTo>
                <a:cubicBezTo>
                  <a:pt x="130" y="219"/>
                  <a:pt x="120" y="226"/>
                  <a:pt x="110" y="234"/>
                </a:cubicBezTo>
                <a:cubicBezTo>
                  <a:pt x="102" y="240"/>
                  <a:pt x="93" y="246"/>
                  <a:pt x="85" y="253"/>
                </a:cubicBezTo>
                <a:cubicBezTo>
                  <a:pt x="82" y="256"/>
                  <a:pt x="78" y="259"/>
                  <a:pt x="74" y="261"/>
                </a:cubicBezTo>
                <a:cubicBezTo>
                  <a:pt x="71" y="264"/>
                  <a:pt x="67" y="266"/>
                  <a:pt x="64" y="268"/>
                </a:cubicBezTo>
                <a:close/>
                <a:moveTo>
                  <a:pt x="179" y="104"/>
                </a:moveTo>
                <a:cubicBezTo>
                  <a:pt x="178" y="104"/>
                  <a:pt x="178" y="103"/>
                  <a:pt x="177" y="103"/>
                </a:cubicBezTo>
                <a:cubicBezTo>
                  <a:pt x="176" y="102"/>
                  <a:pt x="176" y="101"/>
                  <a:pt x="175" y="100"/>
                </a:cubicBezTo>
                <a:cubicBezTo>
                  <a:pt x="174" y="100"/>
                  <a:pt x="173" y="99"/>
                  <a:pt x="174" y="97"/>
                </a:cubicBezTo>
                <a:cubicBezTo>
                  <a:pt x="170" y="95"/>
                  <a:pt x="157" y="87"/>
                  <a:pt x="155" y="86"/>
                </a:cubicBezTo>
                <a:cubicBezTo>
                  <a:pt x="156" y="87"/>
                  <a:pt x="157" y="88"/>
                  <a:pt x="158" y="88"/>
                </a:cubicBezTo>
                <a:cubicBezTo>
                  <a:pt x="164" y="92"/>
                  <a:pt x="170" y="96"/>
                  <a:pt x="175" y="101"/>
                </a:cubicBezTo>
                <a:cubicBezTo>
                  <a:pt x="175" y="102"/>
                  <a:pt x="176" y="102"/>
                  <a:pt x="177" y="103"/>
                </a:cubicBezTo>
                <a:cubicBezTo>
                  <a:pt x="178" y="103"/>
                  <a:pt x="178" y="104"/>
                  <a:pt x="179" y="104"/>
                </a:cubicBezTo>
                <a:cubicBezTo>
                  <a:pt x="180" y="105"/>
                  <a:pt x="181" y="107"/>
                  <a:pt x="182" y="108"/>
                </a:cubicBezTo>
                <a:cubicBezTo>
                  <a:pt x="183" y="109"/>
                  <a:pt x="184" y="110"/>
                  <a:pt x="185" y="110"/>
                </a:cubicBezTo>
                <a:cubicBezTo>
                  <a:pt x="184" y="108"/>
                  <a:pt x="181" y="106"/>
                  <a:pt x="179" y="104"/>
                </a:cubicBezTo>
                <a:close/>
                <a:moveTo>
                  <a:pt x="54" y="190"/>
                </a:moveTo>
                <a:cubicBezTo>
                  <a:pt x="57" y="189"/>
                  <a:pt x="62" y="184"/>
                  <a:pt x="63" y="183"/>
                </a:cubicBezTo>
                <a:cubicBezTo>
                  <a:pt x="63" y="184"/>
                  <a:pt x="62" y="184"/>
                  <a:pt x="62" y="184"/>
                </a:cubicBezTo>
                <a:cubicBezTo>
                  <a:pt x="61" y="185"/>
                  <a:pt x="59" y="185"/>
                  <a:pt x="57" y="187"/>
                </a:cubicBezTo>
                <a:cubicBezTo>
                  <a:pt x="56" y="187"/>
                  <a:pt x="55" y="189"/>
                  <a:pt x="54" y="190"/>
                </a:cubicBezTo>
                <a:cubicBezTo>
                  <a:pt x="54" y="190"/>
                  <a:pt x="53" y="190"/>
                  <a:pt x="53" y="190"/>
                </a:cubicBezTo>
                <a:cubicBezTo>
                  <a:pt x="53" y="190"/>
                  <a:pt x="53" y="190"/>
                  <a:pt x="53" y="190"/>
                </a:cubicBezTo>
                <a:cubicBezTo>
                  <a:pt x="54" y="190"/>
                  <a:pt x="54" y="190"/>
                  <a:pt x="54" y="190"/>
                </a:cubicBezTo>
                <a:close/>
                <a:moveTo>
                  <a:pt x="30" y="27"/>
                </a:moveTo>
                <a:cubicBezTo>
                  <a:pt x="29" y="26"/>
                  <a:pt x="28" y="26"/>
                  <a:pt x="27" y="25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7"/>
                  <a:pt x="28" y="27"/>
                  <a:pt x="29" y="27"/>
                </a:cubicBezTo>
                <a:cubicBezTo>
                  <a:pt x="29" y="27"/>
                  <a:pt x="30" y="27"/>
                  <a:pt x="30" y="27"/>
                </a:cubicBezTo>
                <a:cubicBezTo>
                  <a:pt x="30" y="27"/>
                  <a:pt x="31" y="27"/>
                  <a:pt x="31" y="28"/>
                </a:cubicBezTo>
                <a:cubicBezTo>
                  <a:pt x="31" y="29"/>
                  <a:pt x="32" y="29"/>
                  <a:pt x="32" y="30"/>
                </a:cubicBezTo>
                <a:cubicBezTo>
                  <a:pt x="33" y="30"/>
                  <a:pt x="33" y="30"/>
                  <a:pt x="34" y="30"/>
                </a:cubicBezTo>
                <a:cubicBezTo>
                  <a:pt x="35" y="31"/>
                  <a:pt x="36" y="32"/>
                  <a:pt x="38" y="33"/>
                </a:cubicBezTo>
                <a:cubicBezTo>
                  <a:pt x="38" y="33"/>
                  <a:pt x="39" y="33"/>
                  <a:pt x="39" y="33"/>
                </a:cubicBezTo>
                <a:cubicBezTo>
                  <a:pt x="38" y="32"/>
                  <a:pt x="38" y="32"/>
                  <a:pt x="37" y="31"/>
                </a:cubicBezTo>
                <a:cubicBezTo>
                  <a:pt x="35" y="30"/>
                  <a:pt x="32" y="28"/>
                  <a:pt x="30" y="27"/>
                </a:cubicBezTo>
                <a:close/>
                <a:moveTo>
                  <a:pt x="190" y="133"/>
                </a:moveTo>
                <a:cubicBezTo>
                  <a:pt x="190" y="133"/>
                  <a:pt x="190" y="133"/>
                  <a:pt x="190" y="134"/>
                </a:cubicBezTo>
                <a:cubicBezTo>
                  <a:pt x="190" y="134"/>
                  <a:pt x="190" y="134"/>
                  <a:pt x="190" y="135"/>
                </a:cubicBezTo>
                <a:cubicBezTo>
                  <a:pt x="191" y="138"/>
                  <a:pt x="192" y="142"/>
                  <a:pt x="194" y="146"/>
                </a:cubicBezTo>
                <a:cubicBezTo>
                  <a:pt x="195" y="149"/>
                  <a:pt x="195" y="152"/>
                  <a:pt x="196" y="155"/>
                </a:cubicBezTo>
                <a:cubicBezTo>
                  <a:pt x="196" y="156"/>
                  <a:pt x="196" y="157"/>
                  <a:pt x="196" y="158"/>
                </a:cubicBezTo>
                <a:cubicBezTo>
                  <a:pt x="196" y="160"/>
                  <a:pt x="194" y="161"/>
                  <a:pt x="192" y="159"/>
                </a:cubicBezTo>
                <a:cubicBezTo>
                  <a:pt x="191" y="159"/>
                  <a:pt x="191" y="158"/>
                  <a:pt x="190" y="157"/>
                </a:cubicBezTo>
                <a:cubicBezTo>
                  <a:pt x="186" y="152"/>
                  <a:pt x="181" y="146"/>
                  <a:pt x="178" y="141"/>
                </a:cubicBezTo>
                <a:cubicBezTo>
                  <a:pt x="177" y="140"/>
                  <a:pt x="177" y="140"/>
                  <a:pt x="177" y="139"/>
                </a:cubicBezTo>
                <a:cubicBezTo>
                  <a:pt x="178" y="144"/>
                  <a:pt x="178" y="147"/>
                  <a:pt x="179" y="151"/>
                </a:cubicBezTo>
                <a:cubicBezTo>
                  <a:pt x="181" y="156"/>
                  <a:pt x="182" y="161"/>
                  <a:pt x="182" y="166"/>
                </a:cubicBezTo>
                <a:cubicBezTo>
                  <a:pt x="183" y="167"/>
                  <a:pt x="182" y="169"/>
                  <a:pt x="182" y="170"/>
                </a:cubicBezTo>
                <a:cubicBezTo>
                  <a:pt x="182" y="171"/>
                  <a:pt x="180" y="171"/>
                  <a:pt x="179" y="170"/>
                </a:cubicBezTo>
                <a:cubicBezTo>
                  <a:pt x="179" y="170"/>
                  <a:pt x="178" y="170"/>
                  <a:pt x="178" y="169"/>
                </a:cubicBezTo>
                <a:cubicBezTo>
                  <a:pt x="177" y="168"/>
                  <a:pt x="176" y="167"/>
                  <a:pt x="175" y="166"/>
                </a:cubicBezTo>
                <a:cubicBezTo>
                  <a:pt x="172" y="161"/>
                  <a:pt x="169" y="156"/>
                  <a:pt x="166" y="151"/>
                </a:cubicBezTo>
                <a:cubicBezTo>
                  <a:pt x="166" y="151"/>
                  <a:pt x="165" y="150"/>
                  <a:pt x="165" y="150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6" y="156"/>
                  <a:pt x="168" y="162"/>
                  <a:pt x="169" y="168"/>
                </a:cubicBezTo>
                <a:cubicBezTo>
                  <a:pt x="170" y="172"/>
                  <a:pt x="171" y="176"/>
                  <a:pt x="172" y="181"/>
                </a:cubicBezTo>
                <a:cubicBezTo>
                  <a:pt x="172" y="181"/>
                  <a:pt x="172" y="182"/>
                  <a:pt x="172" y="182"/>
                </a:cubicBezTo>
                <a:cubicBezTo>
                  <a:pt x="174" y="180"/>
                  <a:pt x="177" y="179"/>
                  <a:pt x="180" y="177"/>
                </a:cubicBezTo>
                <a:cubicBezTo>
                  <a:pt x="188" y="171"/>
                  <a:pt x="197" y="165"/>
                  <a:pt x="205" y="159"/>
                </a:cubicBezTo>
                <a:cubicBezTo>
                  <a:pt x="207" y="158"/>
                  <a:pt x="210" y="156"/>
                  <a:pt x="212" y="154"/>
                </a:cubicBezTo>
                <a:cubicBezTo>
                  <a:pt x="213" y="153"/>
                  <a:pt x="214" y="153"/>
                  <a:pt x="215" y="154"/>
                </a:cubicBezTo>
                <a:cubicBezTo>
                  <a:pt x="216" y="153"/>
                  <a:pt x="216" y="153"/>
                  <a:pt x="217" y="153"/>
                </a:cubicBezTo>
                <a:cubicBezTo>
                  <a:pt x="219" y="151"/>
                  <a:pt x="219" y="151"/>
                  <a:pt x="218" y="148"/>
                </a:cubicBezTo>
                <a:cubicBezTo>
                  <a:pt x="217" y="144"/>
                  <a:pt x="215" y="141"/>
                  <a:pt x="213" y="138"/>
                </a:cubicBezTo>
                <a:cubicBezTo>
                  <a:pt x="212" y="137"/>
                  <a:pt x="212" y="137"/>
                  <a:pt x="212" y="137"/>
                </a:cubicBezTo>
                <a:cubicBezTo>
                  <a:pt x="213" y="140"/>
                  <a:pt x="214" y="143"/>
                  <a:pt x="215" y="145"/>
                </a:cubicBezTo>
                <a:cubicBezTo>
                  <a:pt x="215" y="146"/>
                  <a:pt x="215" y="146"/>
                  <a:pt x="215" y="146"/>
                </a:cubicBezTo>
                <a:cubicBezTo>
                  <a:pt x="216" y="147"/>
                  <a:pt x="216" y="148"/>
                  <a:pt x="216" y="149"/>
                </a:cubicBezTo>
                <a:cubicBezTo>
                  <a:pt x="216" y="150"/>
                  <a:pt x="215" y="151"/>
                  <a:pt x="214" y="151"/>
                </a:cubicBezTo>
                <a:cubicBezTo>
                  <a:pt x="212" y="151"/>
                  <a:pt x="211" y="150"/>
                  <a:pt x="210" y="149"/>
                </a:cubicBezTo>
                <a:cubicBezTo>
                  <a:pt x="208" y="146"/>
                  <a:pt x="206" y="143"/>
                  <a:pt x="203" y="142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2"/>
                  <a:pt x="203" y="142"/>
                  <a:pt x="203" y="143"/>
                </a:cubicBezTo>
                <a:cubicBezTo>
                  <a:pt x="203" y="144"/>
                  <a:pt x="204" y="146"/>
                  <a:pt x="205" y="148"/>
                </a:cubicBezTo>
                <a:cubicBezTo>
                  <a:pt x="205" y="148"/>
                  <a:pt x="205" y="149"/>
                  <a:pt x="205" y="150"/>
                </a:cubicBezTo>
                <a:cubicBezTo>
                  <a:pt x="205" y="150"/>
                  <a:pt x="205" y="151"/>
                  <a:pt x="204" y="151"/>
                </a:cubicBezTo>
                <a:cubicBezTo>
                  <a:pt x="204" y="152"/>
                  <a:pt x="203" y="152"/>
                  <a:pt x="203" y="151"/>
                </a:cubicBezTo>
                <a:cubicBezTo>
                  <a:pt x="202" y="151"/>
                  <a:pt x="202" y="150"/>
                  <a:pt x="202" y="150"/>
                </a:cubicBezTo>
                <a:cubicBezTo>
                  <a:pt x="201" y="149"/>
                  <a:pt x="200" y="148"/>
                  <a:pt x="199" y="147"/>
                </a:cubicBezTo>
                <a:cubicBezTo>
                  <a:pt x="196" y="143"/>
                  <a:pt x="194" y="139"/>
                  <a:pt x="191" y="135"/>
                </a:cubicBezTo>
                <a:cubicBezTo>
                  <a:pt x="191" y="134"/>
                  <a:pt x="190" y="134"/>
                  <a:pt x="190" y="133"/>
                </a:cubicBezTo>
                <a:close/>
                <a:moveTo>
                  <a:pt x="112" y="222"/>
                </a:moveTo>
                <a:cubicBezTo>
                  <a:pt x="103" y="213"/>
                  <a:pt x="95" y="204"/>
                  <a:pt x="86" y="195"/>
                </a:cubicBezTo>
                <a:cubicBezTo>
                  <a:pt x="87" y="196"/>
                  <a:pt x="87" y="196"/>
                  <a:pt x="87" y="197"/>
                </a:cubicBezTo>
                <a:cubicBezTo>
                  <a:pt x="90" y="203"/>
                  <a:pt x="93" y="209"/>
                  <a:pt x="95" y="215"/>
                </a:cubicBezTo>
                <a:cubicBezTo>
                  <a:pt x="97" y="219"/>
                  <a:pt x="98" y="222"/>
                  <a:pt x="100" y="225"/>
                </a:cubicBezTo>
                <a:cubicBezTo>
                  <a:pt x="100" y="226"/>
                  <a:pt x="100" y="227"/>
                  <a:pt x="101" y="227"/>
                </a:cubicBezTo>
                <a:cubicBezTo>
                  <a:pt x="101" y="228"/>
                  <a:pt x="101" y="229"/>
                  <a:pt x="100" y="230"/>
                </a:cubicBezTo>
                <a:cubicBezTo>
                  <a:pt x="99" y="230"/>
                  <a:pt x="98" y="230"/>
                  <a:pt x="97" y="230"/>
                </a:cubicBezTo>
                <a:cubicBezTo>
                  <a:pt x="97" y="229"/>
                  <a:pt x="96" y="229"/>
                  <a:pt x="96" y="228"/>
                </a:cubicBezTo>
                <a:cubicBezTo>
                  <a:pt x="89" y="222"/>
                  <a:pt x="83" y="215"/>
                  <a:pt x="77" y="207"/>
                </a:cubicBezTo>
                <a:cubicBezTo>
                  <a:pt x="77" y="207"/>
                  <a:pt x="76" y="207"/>
                  <a:pt x="76" y="207"/>
                </a:cubicBezTo>
                <a:cubicBezTo>
                  <a:pt x="76" y="207"/>
                  <a:pt x="76" y="208"/>
                  <a:pt x="76" y="208"/>
                </a:cubicBezTo>
                <a:cubicBezTo>
                  <a:pt x="78" y="211"/>
                  <a:pt x="79" y="214"/>
                  <a:pt x="81" y="218"/>
                </a:cubicBezTo>
                <a:cubicBezTo>
                  <a:pt x="83" y="222"/>
                  <a:pt x="85" y="227"/>
                  <a:pt x="87" y="231"/>
                </a:cubicBezTo>
                <a:cubicBezTo>
                  <a:pt x="87" y="232"/>
                  <a:pt x="87" y="232"/>
                  <a:pt x="87" y="233"/>
                </a:cubicBezTo>
                <a:cubicBezTo>
                  <a:pt x="87" y="234"/>
                  <a:pt x="87" y="234"/>
                  <a:pt x="87" y="235"/>
                </a:cubicBezTo>
                <a:cubicBezTo>
                  <a:pt x="86" y="235"/>
                  <a:pt x="85" y="235"/>
                  <a:pt x="84" y="235"/>
                </a:cubicBezTo>
                <a:cubicBezTo>
                  <a:pt x="84" y="234"/>
                  <a:pt x="83" y="234"/>
                  <a:pt x="83" y="234"/>
                </a:cubicBezTo>
                <a:cubicBezTo>
                  <a:pt x="82" y="232"/>
                  <a:pt x="80" y="231"/>
                  <a:pt x="79" y="229"/>
                </a:cubicBezTo>
                <a:cubicBezTo>
                  <a:pt x="75" y="224"/>
                  <a:pt x="70" y="219"/>
                  <a:pt x="66" y="215"/>
                </a:cubicBezTo>
                <a:cubicBezTo>
                  <a:pt x="66" y="214"/>
                  <a:pt x="65" y="214"/>
                  <a:pt x="65" y="214"/>
                </a:cubicBezTo>
                <a:cubicBezTo>
                  <a:pt x="65" y="214"/>
                  <a:pt x="65" y="215"/>
                  <a:pt x="65" y="215"/>
                </a:cubicBezTo>
                <a:cubicBezTo>
                  <a:pt x="67" y="219"/>
                  <a:pt x="69" y="223"/>
                  <a:pt x="71" y="227"/>
                </a:cubicBezTo>
                <a:cubicBezTo>
                  <a:pt x="74" y="233"/>
                  <a:pt x="77" y="239"/>
                  <a:pt x="79" y="245"/>
                </a:cubicBezTo>
                <a:cubicBezTo>
                  <a:pt x="90" y="237"/>
                  <a:pt x="101" y="230"/>
                  <a:pt x="112" y="222"/>
                </a:cubicBezTo>
                <a:close/>
                <a:moveTo>
                  <a:pt x="139" y="172"/>
                </a:moveTo>
                <a:cubicBezTo>
                  <a:pt x="139" y="172"/>
                  <a:pt x="139" y="172"/>
                  <a:pt x="139" y="172"/>
                </a:cubicBezTo>
                <a:cubicBezTo>
                  <a:pt x="139" y="172"/>
                  <a:pt x="139" y="172"/>
                  <a:pt x="139" y="173"/>
                </a:cubicBezTo>
                <a:cubicBezTo>
                  <a:pt x="141" y="176"/>
                  <a:pt x="142" y="179"/>
                  <a:pt x="143" y="182"/>
                </a:cubicBezTo>
                <a:cubicBezTo>
                  <a:pt x="145" y="185"/>
                  <a:pt x="146" y="189"/>
                  <a:pt x="147" y="192"/>
                </a:cubicBezTo>
                <a:cubicBezTo>
                  <a:pt x="148" y="193"/>
                  <a:pt x="148" y="194"/>
                  <a:pt x="148" y="195"/>
                </a:cubicBezTo>
                <a:cubicBezTo>
                  <a:pt x="148" y="196"/>
                  <a:pt x="148" y="197"/>
                  <a:pt x="147" y="197"/>
                </a:cubicBezTo>
                <a:cubicBezTo>
                  <a:pt x="146" y="198"/>
                  <a:pt x="145" y="197"/>
                  <a:pt x="144" y="197"/>
                </a:cubicBezTo>
                <a:cubicBezTo>
                  <a:pt x="144" y="197"/>
                  <a:pt x="144" y="196"/>
                  <a:pt x="143" y="196"/>
                </a:cubicBezTo>
                <a:cubicBezTo>
                  <a:pt x="143" y="195"/>
                  <a:pt x="142" y="195"/>
                  <a:pt x="141" y="194"/>
                </a:cubicBezTo>
                <a:cubicBezTo>
                  <a:pt x="136" y="188"/>
                  <a:pt x="131" y="181"/>
                  <a:pt x="126" y="175"/>
                </a:cubicBezTo>
                <a:cubicBezTo>
                  <a:pt x="126" y="175"/>
                  <a:pt x="125" y="174"/>
                  <a:pt x="125" y="174"/>
                </a:cubicBezTo>
                <a:cubicBezTo>
                  <a:pt x="125" y="174"/>
                  <a:pt x="125" y="175"/>
                  <a:pt x="125" y="175"/>
                </a:cubicBezTo>
                <a:cubicBezTo>
                  <a:pt x="126" y="178"/>
                  <a:pt x="127" y="181"/>
                  <a:pt x="129" y="183"/>
                </a:cubicBezTo>
                <a:cubicBezTo>
                  <a:pt x="131" y="188"/>
                  <a:pt x="133" y="194"/>
                  <a:pt x="135" y="199"/>
                </a:cubicBezTo>
                <a:cubicBezTo>
                  <a:pt x="136" y="201"/>
                  <a:pt x="137" y="203"/>
                  <a:pt x="138" y="205"/>
                </a:cubicBezTo>
                <a:cubicBezTo>
                  <a:pt x="144" y="200"/>
                  <a:pt x="150" y="196"/>
                  <a:pt x="157" y="192"/>
                </a:cubicBezTo>
                <a:cubicBezTo>
                  <a:pt x="151" y="185"/>
                  <a:pt x="145" y="178"/>
                  <a:pt x="139" y="172"/>
                </a:cubicBezTo>
                <a:close/>
                <a:moveTo>
                  <a:pt x="168" y="182"/>
                </a:moveTo>
                <a:cubicBezTo>
                  <a:pt x="169" y="182"/>
                  <a:pt x="169" y="182"/>
                  <a:pt x="169" y="182"/>
                </a:cubicBezTo>
                <a:cubicBezTo>
                  <a:pt x="169" y="180"/>
                  <a:pt x="169" y="179"/>
                  <a:pt x="168" y="178"/>
                </a:cubicBezTo>
                <a:cubicBezTo>
                  <a:pt x="168" y="174"/>
                  <a:pt x="167" y="170"/>
                  <a:pt x="166" y="166"/>
                </a:cubicBezTo>
                <a:cubicBezTo>
                  <a:pt x="164" y="160"/>
                  <a:pt x="163" y="154"/>
                  <a:pt x="162" y="148"/>
                </a:cubicBezTo>
                <a:cubicBezTo>
                  <a:pt x="161" y="147"/>
                  <a:pt x="161" y="147"/>
                  <a:pt x="161" y="146"/>
                </a:cubicBezTo>
                <a:cubicBezTo>
                  <a:pt x="157" y="149"/>
                  <a:pt x="153" y="152"/>
                  <a:pt x="149" y="154"/>
                </a:cubicBezTo>
                <a:cubicBezTo>
                  <a:pt x="155" y="164"/>
                  <a:pt x="161" y="173"/>
                  <a:pt x="168" y="182"/>
                </a:cubicBezTo>
                <a:close/>
                <a:moveTo>
                  <a:pt x="59" y="257"/>
                </a:moveTo>
                <a:cubicBezTo>
                  <a:pt x="49" y="247"/>
                  <a:pt x="38" y="238"/>
                  <a:pt x="28" y="227"/>
                </a:cubicBezTo>
                <a:cubicBezTo>
                  <a:pt x="27" y="228"/>
                  <a:pt x="26" y="228"/>
                  <a:pt x="25" y="228"/>
                </a:cubicBezTo>
                <a:cubicBezTo>
                  <a:pt x="25" y="229"/>
                  <a:pt x="24" y="229"/>
                  <a:pt x="23" y="230"/>
                </a:cubicBezTo>
                <a:cubicBezTo>
                  <a:pt x="25" y="232"/>
                  <a:pt x="27" y="233"/>
                  <a:pt x="29" y="235"/>
                </a:cubicBezTo>
                <a:cubicBezTo>
                  <a:pt x="33" y="238"/>
                  <a:pt x="36" y="242"/>
                  <a:pt x="40" y="247"/>
                </a:cubicBezTo>
                <a:cubicBezTo>
                  <a:pt x="42" y="250"/>
                  <a:pt x="45" y="253"/>
                  <a:pt x="48" y="255"/>
                </a:cubicBezTo>
                <a:cubicBezTo>
                  <a:pt x="48" y="256"/>
                  <a:pt x="49" y="256"/>
                  <a:pt x="49" y="256"/>
                </a:cubicBezTo>
                <a:cubicBezTo>
                  <a:pt x="50" y="256"/>
                  <a:pt x="50" y="257"/>
                  <a:pt x="51" y="257"/>
                </a:cubicBezTo>
                <a:cubicBezTo>
                  <a:pt x="52" y="257"/>
                  <a:pt x="53" y="258"/>
                  <a:pt x="53" y="259"/>
                </a:cubicBezTo>
                <a:cubicBezTo>
                  <a:pt x="53" y="260"/>
                  <a:pt x="54" y="260"/>
                  <a:pt x="54" y="260"/>
                </a:cubicBezTo>
                <a:cubicBezTo>
                  <a:pt x="55" y="262"/>
                  <a:pt x="57" y="263"/>
                  <a:pt x="58" y="264"/>
                </a:cubicBezTo>
                <a:cubicBezTo>
                  <a:pt x="59" y="264"/>
                  <a:pt x="60" y="264"/>
                  <a:pt x="61" y="264"/>
                </a:cubicBezTo>
                <a:cubicBezTo>
                  <a:pt x="61" y="263"/>
                  <a:pt x="62" y="263"/>
                  <a:pt x="63" y="262"/>
                </a:cubicBezTo>
                <a:cubicBezTo>
                  <a:pt x="72" y="256"/>
                  <a:pt x="80" y="249"/>
                  <a:pt x="89" y="242"/>
                </a:cubicBezTo>
                <a:cubicBezTo>
                  <a:pt x="89" y="242"/>
                  <a:pt x="89" y="241"/>
                  <a:pt x="90" y="241"/>
                </a:cubicBezTo>
                <a:cubicBezTo>
                  <a:pt x="89" y="241"/>
                  <a:pt x="89" y="241"/>
                  <a:pt x="89" y="241"/>
                </a:cubicBezTo>
                <a:cubicBezTo>
                  <a:pt x="86" y="243"/>
                  <a:pt x="82" y="246"/>
                  <a:pt x="79" y="248"/>
                </a:cubicBezTo>
                <a:cubicBezTo>
                  <a:pt x="74" y="253"/>
                  <a:pt x="68" y="257"/>
                  <a:pt x="63" y="262"/>
                </a:cubicBezTo>
                <a:cubicBezTo>
                  <a:pt x="62" y="262"/>
                  <a:pt x="62" y="262"/>
                  <a:pt x="62" y="263"/>
                </a:cubicBezTo>
                <a:cubicBezTo>
                  <a:pt x="60" y="264"/>
                  <a:pt x="59" y="263"/>
                  <a:pt x="58" y="262"/>
                </a:cubicBezTo>
                <a:cubicBezTo>
                  <a:pt x="57" y="261"/>
                  <a:pt x="57" y="259"/>
                  <a:pt x="58" y="258"/>
                </a:cubicBezTo>
                <a:cubicBezTo>
                  <a:pt x="59" y="258"/>
                  <a:pt x="59" y="258"/>
                  <a:pt x="59" y="257"/>
                </a:cubicBezTo>
                <a:close/>
                <a:moveTo>
                  <a:pt x="113" y="220"/>
                </a:moveTo>
                <a:cubicBezTo>
                  <a:pt x="113" y="217"/>
                  <a:pt x="100" y="189"/>
                  <a:pt x="98" y="187"/>
                </a:cubicBezTo>
                <a:cubicBezTo>
                  <a:pt x="95" y="189"/>
                  <a:pt x="92" y="191"/>
                  <a:pt x="88" y="193"/>
                </a:cubicBezTo>
                <a:cubicBezTo>
                  <a:pt x="96" y="202"/>
                  <a:pt x="105" y="211"/>
                  <a:pt x="113" y="220"/>
                </a:cubicBezTo>
                <a:close/>
                <a:moveTo>
                  <a:pt x="157" y="189"/>
                </a:moveTo>
                <a:cubicBezTo>
                  <a:pt x="157" y="188"/>
                  <a:pt x="146" y="157"/>
                  <a:pt x="146" y="156"/>
                </a:cubicBezTo>
                <a:cubicBezTo>
                  <a:pt x="142" y="158"/>
                  <a:pt x="139" y="161"/>
                  <a:pt x="136" y="163"/>
                </a:cubicBezTo>
                <a:cubicBezTo>
                  <a:pt x="143" y="172"/>
                  <a:pt x="150" y="180"/>
                  <a:pt x="157" y="189"/>
                </a:cubicBezTo>
                <a:close/>
                <a:moveTo>
                  <a:pt x="51" y="215"/>
                </a:moveTo>
                <a:cubicBezTo>
                  <a:pt x="58" y="224"/>
                  <a:pt x="66" y="233"/>
                  <a:pt x="75" y="242"/>
                </a:cubicBezTo>
                <a:cubicBezTo>
                  <a:pt x="74" y="240"/>
                  <a:pt x="60" y="211"/>
                  <a:pt x="60" y="210"/>
                </a:cubicBezTo>
                <a:cubicBezTo>
                  <a:pt x="57" y="212"/>
                  <a:pt x="54" y="213"/>
                  <a:pt x="51" y="215"/>
                </a:cubicBezTo>
                <a:close/>
                <a:moveTo>
                  <a:pt x="103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104" y="61"/>
                  <a:pt x="104" y="62"/>
                  <a:pt x="105" y="62"/>
                </a:cubicBezTo>
                <a:cubicBezTo>
                  <a:pt x="111" y="66"/>
                  <a:pt x="117" y="69"/>
                  <a:pt x="123" y="73"/>
                </a:cubicBezTo>
                <a:cubicBezTo>
                  <a:pt x="134" y="79"/>
                  <a:pt x="145" y="87"/>
                  <a:pt x="155" y="94"/>
                </a:cubicBezTo>
                <a:cubicBezTo>
                  <a:pt x="160" y="98"/>
                  <a:pt x="164" y="101"/>
                  <a:pt x="169" y="104"/>
                </a:cubicBezTo>
                <a:cubicBezTo>
                  <a:pt x="169" y="104"/>
                  <a:pt x="170" y="105"/>
                  <a:pt x="170" y="105"/>
                </a:cubicBezTo>
                <a:cubicBezTo>
                  <a:pt x="170" y="105"/>
                  <a:pt x="171" y="105"/>
                  <a:pt x="171" y="105"/>
                </a:cubicBezTo>
                <a:cubicBezTo>
                  <a:pt x="171" y="104"/>
                  <a:pt x="171" y="104"/>
                  <a:pt x="170" y="104"/>
                </a:cubicBezTo>
                <a:cubicBezTo>
                  <a:pt x="170" y="103"/>
                  <a:pt x="169" y="102"/>
                  <a:pt x="169" y="102"/>
                </a:cubicBezTo>
                <a:cubicBezTo>
                  <a:pt x="167" y="100"/>
                  <a:pt x="164" y="97"/>
                  <a:pt x="162" y="95"/>
                </a:cubicBezTo>
                <a:cubicBezTo>
                  <a:pt x="157" y="91"/>
                  <a:pt x="151" y="87"/>
                  <a:pt x="145" y="84"/>
                </a:cubicBezTo>
                <a:cubicBezTo>
                  <a:pt x="132" y="75"/>
                  <a:pt x="118" y="68"/>
                  <a:pt x="104" y="61"/>
                </a:cubicBezTo>
                <a:cubicBezTo>
                  <a:pt x="104" y="61"/>
                  <a:pt x="104" y="61"/>
                  <a:pt x="103" y="61"/>
                </a:cubicBezTo>
                <a:close/>
                <a:moveTo>
                  <a:pt x="55" y="249"/>
                </a:moveTo>
                <a:cubicBezTo>
                  <a:pt x="54" y="248"/>
                  <a:pt x="54" y="248"/>
                  <a:pt x="54" y="248"/>
                </a:cubicBezTo>
                <a:cubicBezTo>
                  <a:pt x="51" y="242"/>
                  <a:pt x="48" y="236"/>
                  <a:pt x="44" y="230"/>
                </a:cubicBezTo>
                <a:cubicBezTo>
                  <a:pt x="43" y="227"/>
                  <a:pt x="41" y="224"/>
                  <a:pt x="40" y="221"/>
                </a:cubicBezTo>
                <a:cubicBezTo>
                  <a:pt x="40" y="221"/>
                  <a:pt x="40" y="221"/>
                  <a:pt x="39" y="221"/>
                </a:cubicBezTo>
                <a:cubicBezTo>
                  <a:pt x="36" y="223"/>
                  <a:pt x="33" y="224"/>
                  <a:pt x="30" y="226"/>
                </a:cubicBezTo>
                <a:cubicBezTo>
                  <a:pt x="31" y="227"/>
                  <a:pt x="52" y="247"/>
                  <a:pt x="55" y="249"/>
                </a:cubicBezTo>
                <a:close/>
                <a:moveTo>
                  <a:pt x="75" y="201"/>
                </a:moveTo>
                <a:cubicBezTo>
                  <a:pt x="79" y="206"/>
                  <a:pt x="94" y="224"/>
                  <a:pt x="97" y="225"/>
                </a:cubicBezTo>
                <a:cubicBezTo>
                  <a:pt x="92" y="215"/>
                  <a:pt x="88" y="206"/>
                  <a:pt x="83" y="196"/>
                </a:cubicBezTo>
                <a:cubicBezTo>
                  <a:pt x="81" y="198"/>
                  <a:pt x="78" y="199"/>
                  <a:pt x="75" y="201"/>
                </a:cubicBezTo>
                <a:close/>
                <a:moveTo>
                  <a:pt x="122" y="207"/>
                </a:moveTo>
                <a:cubicBezTo>
                  <a:pt x="122" y="207"/>
                  <a:pt x="122" y="207"/>
                  <a:pt x="122" y="207"/>
                </a:cubicBezTo>
                <a:cubicBezTo>
                  <a:pt x="118" y="198"/>
                  <a:pt x="115" y="188"/>
                  <a:pt x="111" y="179"/>
                </a:cubicBezTo>
                <a:cubicBezTo>
                  <a:pt x="108" y="181"/>
                  <a:pt x="105" y="183"/>
                  <a:pt x="102" y="184"/>
                </a:cubicBezTo>
                <a:cubicBezTo>
                  <a:pt x="109" y="192"/>
                  <a:pt x="115" y="200"/>
                  <a:pt x="122" y="207"/>
                </a:cubicBezTo>
                <a:close/>
                <a:moveTo>
                  <a:pt x="164" y="144"/>
                </a:moveTo>
                <a:cubicBezTo>
                  <a:pt x="166" y="147"/>
                  <a:pt x="168" y="150"/>
                  <a:pt x="170" y="153"/>
                </a:cubicBezTo>
                <a:cubicBezTo>
                  <a:pt x="173" y="157"/>
                  <a:pt x="176" y="161"/>
                  <a:pt x="178" y="166"/>
                </a:cubicBezTo>
                <a:cubicBezTo>
                  <a:pt x="179" y="166"/>
                  <a:pt x="179" y="166"/>
                  <a:pt x="180" y="167"/>
                </a:cubicBezTo>
                <a:cubicBezTo>
                  <a:pt x="178" y="157"/>
                  <a:pt x="175" y="147"/>
                  <a:pt x="173" y="137"/>
                </a:cubicBezTo>
                <a:cubicBezTo>
                  <a:pt x="170" y="140"/>
                  <a:pt x="167" y="142"/>
                  <a:pt x="164" y="144"/>
                </a:cubicBezTo>
                <a:close/>
                <a:moveTo>
                  <a:pt x="177" y="135"/>
                </a:moveTo>
                <a:cubicBezTo>
                  <a:pt x="179" y="139"/>
                  <a:pt x="191" y="155"/>
                  <a:pt x="194" y="157"/>
                </a:cubicBezTo>
                <a:cubicBezTo>
                  <a:pt x="192" y="147"/>
                  <a:pt x="188" y="139"/>
                  <a:pt x="185" y="130"/>
                </a:cubicBezTo>
                <a:cubicBezTo>
                  <a:pt x="183" y="131"/>
                  <a:pt x="180" y="133"/>
                  <a:pt x="177" y="135"/>
                </a:cubicBezTo>
                <a:close/>
                <a:moveTo>
                  <a:pt x="42" y="219"/>
                </a:moveTo>
                <a:cubicBezTo>
                  <a:pt x="44" y="222"/>
                  <a:pt x="45" y="224"/>
                  <a:pt x="46" y="226"/>
                </a:cubicBezTo>
                <a:cubicBezTo>
                  <a:pt x="51" y="234"/>
                  <a:pt x="57" y="241"/>
                  <a:pt x="64" y="248"/>
                </a:cubicBezTo>
                <a:cubicBezTo>
                  <a:pt x="64" y="248"/>
                  <a:pt x="64" y="248"/>
                  <a:pt x="65" y="248"/>
                </a:cubicBezTo>
                <a:cubicBezTo>
                  <a:pt x="65" y="248"/>
                  <a:pt x="65" y="248"/>
                  <a:pt x="65" y="248"/>
                </a:cubicBezTo>
                <a:cubicBezTo>
                  <a:pt x="59" y="238"/>
                  <a:pt x="54" y="227"/>
                  <a:pt x="48" y="217"/>
                </a:cubicBezTo>
                <a:cubicBezTo>
                  <a:pt x="46" y="218"/>
                  <a:pt x="44" y="218"/>
                  <a:pt x="42" y="219"/>
                </a:cubicBezTo>
                <a:close/>
                <a:moveTo>
                  <a:pt x="144" y="193"/>
                </a:moveTo>
                <a:cubicBezTo>
                  <a:pt x="143" y="189"/>
                  <a:pt x="142" y="186"/>
                  <a:pt x="141" y="183"/>
                </a:cubicBezTo>
                <a:cubicBezTo>
                  <a:pt x="139" y="180"/>
                  <a:pt x="138" y="177"/>
                  <a:pt x="137" y="174"/>
                </a:cubicBezTo>
                <a:cubicBezTo>
                  <a:pt x="136" y="171"/>
                  <a:pt x="134" y="168"/>
                  <a:pt x="133" y="164"/>
                </a:cubicBezTo>
                <a:cubicBezTo>
                  <a:pt x="130" y="166"/>
                  <a:pt x="128" y="168"/>
                  <a:pt x="125" y="169"/>
                </a:cubicBezTo>
                <a:cubicBezTo>
                  <a:pt x="131" y="177"/>
                  <a:pt x="137" y="185"/>
                  <a:pt x="144" y="193"/>
                </a:cubicBezTo>
                <a:close/>
                <a:moveTo>
                  <a:pt x="103" y="189"/>
                </a:moveTo>
                <a:cubicBezTo>
                  <a:pt x="103" y="189"/>
                  <a:pt x="103" y="190"/>
                  <a:pt x="102" y="190"/>
                </a:cubicBezTo>
                <a:cubicBezTo>
                  <a:pt x="107" y="199"/>
                  <a:pt x="113" y="209"/>
                  <a:pt x="116" y="219"/>
                </a:cubicBezTo>
                <a:cubicBezTo>
                  <a:pt x="119" y="217"/>
                  <a:pt x="121" y="216"/>
                  <a:pt x="124" y="214"/>
                </a:cubicBezTo>
                <a:cubicBezTo>
                  <a:pt x="117" y="206"/>
                  <a:pt x="110" y="198"/>
                  <a:pt x="103" y="189"/>
                </a:cubicBezTo>
                <a:close/>
                <a:moveTo>
                  <a:pt x="85" y="182"/>
                </a:moveTo>
                <a:cubicBezTo>
                  <a:pt x="85" y="181"/>
                  <a:pt x="85" y="181"/>
                  <a:pt x="85" y="181"/>
                </a:cubicBezTo>
                <a:cubicBezTo>
                  <a:pt x="84" y="182"/>
                  <a:pt x="84" y="182"/>
                  <a:pt x="83" y="182"/>
                </a:cubicBezTo>
                <a:cubicBezTo>
                  <a:pt x="80" y="184"/>
                  <a:pt x="76" y="185"/>
                  <a:pt x="73" y="187"/>
                </a:cubicBezTo>
                <a:cubicBezTo>
                  <a:pt x="72" y="187"/>
                  <a:pt x="71" y="187"/>
                  <a:pt x="70" y="186"/>
                </a:cubicBezTo>
                <a:cubicBezTo>
                  <a:pt x="70" y="186"/>
                  <a:pt x="70" y="185"/>
                  <a:pt x="71" y="184"/>
                </a:cubicBezTo>
                <a:cubicBezTo>
                  <a:pt x="72" y="183"/>
                  <a:pt x="73" y="181"/>
                  <a:pt x="74" y="181"/>
                </a:cubicBezTo>
                <a:cubicBezTo>
                  <a:pt x="78" y="178"/>
                  <a:pt x="81" y="176"/>
                  <a:pt x="84" y="173"/>
                </a:cubicBezTo>
                <a:cubicBezTo>
                  <a:pt x="84" y="173"/>
                  <a:pt x="85" y="173"/>
                  <a:pt x="85" y="173"/>
                </a:cubicBezTo>
                <a:cubicBezTo>
                  <a:pt x="84" y="173"/>
                  <a:pt x="84" y="173"/>
                  <a:pt x="84" y="173"/>
                </a:cubicBezTo>
                <a:cubicBezTo>
                  <a:pt x="82" y="174"/>
                  <a:pt x="80" y="175"/>
                  <a:pt x="79" y="175"/>
                </a:cubicBezTo>
                <a:cubicBezTo>
                  <a:pt x="78" y="176"/>
                  <a:pt x="77" y="176"/>
                  <a:pt x="77" y="177"/>
                </a:cubicBezTo>
                <a:cubicBezTo>
                  <a:pt x="76" y="177"/>
                  <a:pt x="76" y="178"/>
                  <a:pt x="75" y="178"/>
                </a:cubicBezTo>
                <a:cubicBezTo>
                  <a:pt x="74" y="177"/>
                  <a:pt x="74" y="178"/>
                  <a:pt x="73" y="178"/>
                </a:cubicBezTo>
                <a:cubicBezTo>
                  <a:pt x="72" y="179"/>
                  <a:pt x="71" y="179"/>
                  <a:pt x="70" y="180"/>
                </a:cubicBezTo>
                <a:cubicBezTo>
                  <a:pt x="69" y="180"/>
                  <a:pt x="69" y="181"/>
                  <a:pt x="68" y="181"/>
                </a:cubicBezTo>
                <a:cubicBezTo>
                  <a:pt x="68" y="183"/>
                  <a:pt x="68" y="184"/>
                  <a:pt x="67" y="185"/>
                </a:cubicBezTo>
                <a:cubicBezTo>
                  <a:pt x="67" y="186"/>
                  <a:pt x="66" y="186"/>
                  <a:pt x="65" y="186"/>
                </a:cubicBezTo>
                <a:cubicBezTo>
                  <a:pt x="65" y="186"/>
                  <a:pt x="64" y="187"/>
                  <a:pt x="64" y="187"/>
                </a:cubicBezTo>
                <a:cubicBezTo>
                  <a:pt x="59" y="191"/>
                  <a:pt x="55" y="195"/>
                  <a:pt x="51" y="199"/>
                </a:cubicBezTo>
                <a:cubicBezTo>
                  <a:pt x="50" y="199"/>
                  <a:pt x="50" y="199"/>
                  <a:pt x="50" y="199"/>
                </a:cubicBezTo>
                <a:cubicBezTo>
                  <a:pt x="50" y="199"/>
                  <a:pt x="50" y="200"/>
                  <a:pt x="50" y="200"/>
                </a:cubicBezTo>
                <a:cubicBezTo>
                  <a:pt x="51" y="199"/>
                  <a:pt x="52" y="199"/>
                  <a:pt x="53" y="198"/>
                </a:cubicBezTo>
                <a:cubicBezTo>
                  <a:pt x="58" y="196"/>
                  <a:pt x="62" y="193"/>
                  <a:pt x="67" y="191"/>
                </a:cubicBezTo>
                <a:cubicBezTo>
                  <a:pt x="68" y="190"/>
                  <a:pt x="69" y="190"/>
                  <a:pt x="71" y="190"/>
                </a:cubicBezTo>
                <a:cubicBezTo>
                  <a:pt x="71" y="190"/>
                  <a:pt x="72" y="190"/>
                  <a:pt x="72" y="190"/>
                </a:cubicBezTo>
                <a:cubicBezTo>
                  <a:pt x="74" y="189"/>
                  <a:pt x="76" y="187"/>
                  <a:pt x="77" y="186"/>
                </a:cubicBezTo>
                <a:cubicBezTo>
                  <a:pt x="80" y="185"/>
                  <a:pt x="82" y="183"/>
                  <a:pt x="85" y="182"/>
                </a:cubicBezTo>
                <a:close/>
                <a:moveTo>
                  <a:pt x="133" y="201"/>
                </a:moveTo>
                <a:cubicBezTo>
                  <a:pt x="129" y="191"/>
                  <a:pt x="125" y="182"/>
                  <a:pt x="121" y="172"/>
                </a:cubicBezTo>
                <a:cubicBezTo>
                  <a:pt x="119" y="174"/>
                  <a:pt x="117" y="175"/>
                  <a:pt x="114" y="176"/>
                </a:cubicBezTo>
                <a:cubicBezTo>
                  <a:pt x="120" y="185"/>
                  <a:pt x="126" y="193"/>
                  <a:pt x="133" y="201"/>
                </a:cubicBezTo>
                <a:close/>
                <a:moveTo>
                  <a:pt x="71" y="203"/>
                </a:moveTo>
                <a:cubicBezTo>
                  <a:pt x="69" y="205"/>
                  <a:pt x="66" y="206"/>
                  <a:pt x="64" y="208"/>
                </a:cubicBezTo>
                <a:cubicBezTo>
                  <a:pt x="70" y="215"/>
                  <a:pt x="76" y="222"/>
                  <a:pt x="82" y="229"/>
                </a:cubicBezTo>
                <a:cubicBezTo>
                  <a:pt x="82" y="229"/>
                  <a:pt x="83" y="229"/>
                  <a:pt x="83" y="229"/>
                </a:cubicBezTo>
                <a:cubicBezTo>
                  <a:pt x="79" y="220"/>
                  <a:pt x="75" y="212"/>
                  <a:pt x="71" y="203"/>
                </a:cubicBezTo>
                <a:close/>
                <a:moveTo>
                  <a:pt x="134" y="207"/>
                </a:moveTo>
                <a:cubicBezTo>
                  <a:pt x="128" y="200"/>
                  <a:pt x="122" y="192"/>
                  <a:pt x="116" y="184"/>
                </a:cubicBezTo>
                <a:cubicBezTo>
                  <a:pt x="120" y="193"/>
                  <a:pt x="123" y="203"/>
                  <a:pt x="127" y="212"/>
                </a:cubicBezTo>
                <a:cubicBezTo>
                  <a:pt x="129" y="210"/>
                  <a:pt x="132" y="208"/>
                  <a:pt x="134" y="207"/>
                </a:cubicBezTo>
                <a:close/>
                <a:moveTo>
                  <a:pt x="80" y="115"/>
                </a:moveTo>
                <a:cubicBezTo>
                  <a:pt x="78" y="116"/>
                  <a:pt x="77" y="116"/>
                  <a:pt x="76" y="117"/>
                </a:cubicBezTo>
                <a:cubicBezTo>
                  <a:pt x="76" y="117"/>
                  <a:pt x="75" y="117"/>
                  <a:pt x="75" y="118"/>
                </a:cubicBezTo>
                <a:cubicBezTo>
                  <a:pt x="72" y="121"/>
                  <a:pt x="69" y="124"/>
                  <a:pt x="65" y="127"/>
                </a:cubicBezTo>
                <a:cubicBezTo>
                  <a:pt x="65" y="127"/>
                  <a:pt x="65" y="127"/>
                  <a:pt x="65" y="128"/>
                </a:cubicBezTo>
                <a:cubicBezTo>
                  <a:pt x="65" y="128"/>
                  <a:pt x="64" y="129"/>
                  <a:pt x="64" y="130"/>
                </a:cubicBezTo>
                <a:cubicBezTo>
                  <a:pt x="63" y="131"/>
                  <a:pt x="63" y="133"/>
                  <a:pt x="63" y="135"/>
                </a:cubicBezTo>
                <a:cubicBezTo>
                  <a:pt x="64" y="136"/>
                  <a:pt x="64" y="137"/>
                  <a:pt x="64" y="138"/>
                </a:cubicBezTo>
                <a:cubicBezTo>
                  <a:pt x="64" y="138"/>
                  <a:pt x="65" y="137"/>
                  <a:pt x="65" y="137"/>
                </a:cubicBezTo>
                <a:cubicBezTo>
                  <a:pt x="66" y="135"/>
                  <a:pt x="67" y="134"/>
                  <a:pt x="69" y="132"/>
                </a:cubicBezTo>
                <a:cubicBezTo>
                  <a:pt x="72" y="128"/>
                  <a:pt x="75" y="124"/>
                  <a:pt x="79" y="119"/>
                </a:cubicBezTo>
                <a:cubicBezTo>
                  <a:pt x="79" y="119"/>
                  <a:pt x="79" y="119"/>
                  <a:pt x="79" y="118"/>
                </a:cubicBezTo>
                <a:cubicBezTo>
                  <a:pt x="80" y="117"/>
                  <a:pt x="80" y="116"/>
                  <a:pt x="80" y="115"/>
                </a:cubicBezTo>
                <a:close/>
                <a:moveTo>
                  <a:pt x="76" y="247"/>
                </a:moveTo>
                <a:cubicBezTo>
                  <a:pt x="75" y="246"/>
                  <a:pt x="74" y="245"/>
                  <a:pt x="73" y="244"/>
                </a:cubicBezTo>
                <a:cubicBezTo>
                  <a:pt x="68" y="239"/>
                  <a:pt x="63" y="233"/>
                  <a:pt x="58" y="227"/>
                </a:cubicBezTo>
                <a:cubicBezTo>
                  <a:pt x="57" y="227"/>
                  <a:pt x="57" y="227"/>
                  <a:pt x="57" y="226"/>
                </a:cubicBezTo>
                <a:cubicBezTo>
                  <a:pt x="61" y="235"/>
                  <a:pt x="66" y="243"/>
                  <a:pt x="69" y="251"/>
                </a:cubicBezTo>
                <a:cubicBezTo>
                  <a:pt x="72" y="250"/>
                  <a:pt x="74" y="248"/>
                  <a:pt x="76" y="247"/>
                </a:cubicBezTo>
                <a:close/>
                <a:moveTo>
                  <a:pt x="108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60"/>
                  <a:pt x="108" y="59"/>
                  <a:pt x="107" y="59"/>
                </a:cubicBezTo>
                <a:cubicBezTo>
                  <a:pt x="100" y="55"/>
                  <a:pt x="92" y="50"/>
                  <a:pt x="84" y="47"/>
                </a:cubicBezTo>
                <a:cubicBezTo>
                  <a:pt x="71" y="40"/>
                  <a:pt x="58" y="34"/>
                  <a:pt x="45" y="28"/>
                </a:cubicBezTo>
                <a:cubicBezTo>
                  <a:pt x="44" y="27"/>
                  <a:pt x="42" y="27"/>
                  <a:pt x="41" y="26"/>
                </a:cubicBezTo>
                <a:cubicBezTo>
                  <a:pt x="42" y="27"/>
                  <a:pt x="43" y="28"/>
                  <a:pt x="44" y="28"/>
                </a:cubicBezTo>
                <a:cubicBezTo>
                  <a:pt x="56" y="34"/>
                  <a:pt x="68" y="41"/>
                  <a:pt x="79" y="47"/>
                </a:cubicBezTo>
                <a:cubicBezTo>
                  <a:pt x="80" y="47"/>
                  <a:pt x="81" y="48"/>
                  <a:pt x="82" y="48"/>
                </a:cubicBezTo>
                <a:cubicBezTo>
                  <a:pt x="90" y="52"/>
                  <a:pt x="98" y="55"/>
                  <a:pt x="106" y="59"/>
                </a:cubicBezTo>
                <a:cubicBezTo>
                  <a:pt x="107" y="59"/>
                  <a:pt x="107" y="60"/>
                  <a:pt x="108" y="60"/>
                </a:cubicBezTo>
                <a:close/>
                <a:moveTo>
                  <a:pt x="168" y="185"/>
                </a:moveTo>
                <a:cubicBezTo>
                  <a:pt x="161" y="179"/>
                  <a:pt x="157" y="171"/>
                  <a:pt x="152" y="164"/>
                </a:cubicBezTo>
                <a:cubicBezTo>
                  <a:pt x="155" y="173"/>
                  <a:pt x="158" y="181"/>
                  <a:pt x="161" y="189"/>
                </a:cubicBezTo>
                <a:cubicBezTo>
                  <a:pt x="163" y="188"/>
                  <a:pt x="165" y="186"/>
                  <a:pt x="168" y="185"/>
                </a:cubicBezTo>
                <a:close/>
                <a:moveTo>
                  <a:pt x="57" y="167"/>
                </a:moveTo>
                <a:cubicBezTo>
                  <a:pt x="56" y="168"/>
                  <a:pt x="55" y="168"/>
                  <a:pt x="55" y="169"/>
                </a:cubicBezTo>
                <a:cubicBezTo>
                  <a:pt x="54" y="169"/>
                  <a:pt x="53" y="170"/>
                  <a:pt x="53" y="171"/>
                </a:cubicBezTo>
                <a:cubicBezTo>
                  <a:pt x="52" y="171"/>
                  <a:pt x="51" y="172"/>
                  <a:pt x="51" y="173"/>
                </a:cubicBezTo>
                <a:cubicBezTo>
                  <a:pt x="50" y="177"/>
                  <a:pt x="49" y="181"/>
                  <a:pt x="48" y="185"/>
                </a:cubicBezTo>
                <a:cubicBezTo>
                  <a:pt x="47" y="185"/>
                  <a:pt x="47" y="186"/>
                  <a:pt x="47" y="186"/>
                </a:cubicBezTo>
                <a:cubicBezTo>
                  <a:pt x="51" y="183"/>
                  <a:pt x="55" y="181"/>
                  <a:pt x="58" y="178"/>
                </a:cubicBezTo>
                <a:cubicBezTo>
                  <a:pt x="58" y="174"/>
                  <a:pt x="58" y="171"/>
                  <a:pt x="57" y="167"/>
                </a:cubicBezTo>
                <a:close/>
                <a:moveTo>
                  <a:pt x="67" y="262"/>
                </a:moveTo>
                <a:cubicBezTo>
                  <a:pt x="67" y="262"/>
                  <a:pt x="68" y="263"/>
                  <a:pt x="68" y="263"/>
                </a:cubicBezTo>
                <a:cubicBezTo>
                  <a:pt x="68" y="262"/>
                  <a:pt x="68" y="262"/>
                  <a:pt x="69" y="262"/>
                </a:cubicBezTo>
                <a:cubicBezTo>
                  <a:pt x="71" y="261"/>
                  <a:pt x="73" y="259"/>
                  <a:pt x="75" y="257"/>
                </a:cubicBezTo>
                <a:cubicBezTo>
                  <a:pt x="81" y="253"/>
                  <a:pt x="86" y="248"/>
                  <a:pt x="92" y="244"/>
                </a:cubicBezTo>
                <a:cubicBezTo>
                  <a:pt x="102" y="236"/>
                  <a:pt x="113" y="228"/>
                  <a:pt x="123" y="221"/>
                </a:cubicBezTo>
                <a:cubicBezTo>
                  <a:pt x="128" y="217"/>
                  <a:pt x="134" y="212"/>
                  <a:pt x="140" y="208"/>
                </a:cubicBezTo>
                <a:cubicBezTo>
                  <a:pt x="140" y="207"/>
                  <a:pt x="141" y="207"/>
                  <a:pt x="141" y="207"/>
                </a:cubicBezTo>
                <a:cubicBezTo>
                  <a:pt x="140" y="207"/>
                  <a:pt x="139" y="208"/>
                  <a:pt x="138" y="209"/>
                </a:cubicBezTo>
                <a:cubicBezTo>
                  <a:pt x="122" y="219"/>
                  <a:pt x="107" y="231"/>
                  <a:pt x="92" y="243"/>
                </a:cubicBezTo>
                <a:cubicBezTo>
                  <a:pt x="84" y="249"/>
                  <a:pt x="76" y="255"/>
                  <a:pt x="68" y="262"/>
                </a:cubicBezTo>
                <a:cubicBezTo>
                  <a:pt x="68" y="262"/>
                  <a:pt x="68" y="262"/>
                  <a:pt x="67" y="262"/>
                </a:cubicBezTo>
                <a:close/>
                <a:moveTo>
                  <a:pt x="116" y="89"/>
                </a:moveTo>
                <a:cubicBezTo>
                  <a:pt x="114" y="88"/>
                  <a:pt x="112" y="87"/>
                  <a:pt x="110" y="86"/>
                </a:cubicBezTo>
                <a:cubicBezTo>
                  <a:pt x="109" y="86"/>
                  <a:pt x="109" y="86"/>
                  <a:pt x="108" y="87"/>
                </a:cubicBezTo>
                <a:cubicBezTo>
                  <a:pt x="108" y="87"/>
                  <a:pt x="108" y="88"/>
                  <a:pt x="107" y="88"/>
                </a:cubicBezTo>
                <a:cubicBezTo>
                  <a:pt x="106" y="92"/>
                  <a:pt x="105" y="96"/>
                  <a:pt x="104" y="100"/>
                </a:cubicBezTo>
                <a:cubicBezTo>
                  <a:pt x="104" y="100"/>
                  <a:pt x="104" y="101"/>
                  <a:pt x="104" y="101"/>
                </a:cubicBezTo>
                <a:cubicBezTo>
                  <a:pt x="106" y="101"/>
                  <a:pt x="107" y="100"/>
                  <a:pt x="107" y="99"/>
                </a:cubicBezTo>
                <a:cubicBezTo>
                  <a:pt x="108" y="98"/>
                  <a:pt x="109" y="97"/>
                  <a:pt x="111" y="97"/>
                </a:cubicBezTo>
                <a:cubicBezTo>
                  <a:pt x="113" y="94"/>
                  <a:pt x="115" y="91"/>
                  <a:pt x="116" y="89"/>
                </a:cubicBezTo>
                <a:close/>
                <a:moveTo>
                  <a:pt x="91" y="57"/>
                </a:moveTo>
                <a:cubicBezTo>
                  <a:pt x="91" y="57"/>
                  <a:pt x="90" y="57"/>
                  <a:pt x="90" y="57"/>
                </a:cubicBezTo>
                <a:cubicBezTo>
                  <a:pt x="86" y="54"/>
                  <a:pt x="82" y="52"/>
                  <a:pt x="78" y="50"/>
                </a:cubicBezTo>
                <a:cubicBezTo>
                  <a:pt x="72" y="47"/>
                  <a:pt x="66" y="45"/>
                  <a:pt x="60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59" y="42"/>
                  <a:pt x="59" y="42"/>
                  <a:pt x="60" y="42"/>
                </a:cubicBezTo>
                <a:cubicBezTo>
                  <a:pt x="66" y="46"/>
                  <a:pt x="72" y="50"/>
                  <a:pt x="79" y="54"/>
                </a:cubicBezTo>
                <a:cubicBezTo>
                  <a:pt x="79" y="54"/>
                  <a:pt x="80" y="54"/>
                  <a:pt x="80" y="55"/>
                </a:cubicBezTo>
                <a:cubicBezTo>
                  <a:pt x="82" y="56"/>
                  <a:pt x="83" y="56"/>
                  <a:pt x="85" y="57"/>
                </a:cubicBezTo>
                <a:cubicBezTo>
                  <a:pt x="85" y="58"/>
                  <a:pt x="86" y="58"/>
                  <a:pt x="86" y="58"/>
                </a:cubicBezTo>
                <a:cubicBezTo>
                  <a:pt x="87" y="57"/>
                  <a:pt x="89" y="57"/>
                  <a:pt x="91" y="57"/>
                </a:cubicBezTo>
                <a:close/>
                <a:moveTo>
                  <a:pt x="40" y="159"/>
                </a:moveTo>
                <a:cubicBezTo>
                  <a:pt x="40" y="158"/>
                  <a:pt x="41" y="158"/>
                  <a:pt x="41" y="158"/>
                </a:cubicBezTo>
                <a:cubicBezTo>
                  <a:pt x="43" y="156"/>
                  <a:pt x="45" y="154"/>
                  <a:pt x="48" y="152"/>
                </a:cubicBezTo>
                <a:cubicBezTo>
                  <a:pt x="48" y="151"/>
                  <a:pt x="49" y="151"/>
                  <a:pt x="49" y="150"/>
                </a:cubicBezTo>
                <a:cubicBezTo>
                  <a:pt x="50" y="148"/>
                  <a:pt x="50" y="146"/>
                  <a:pt x="52" y="144"/>
                </a:cubicBezTo>
                <a:cubicBezTo>
                  <a:pt x="52" y="144"/>
                  <a:pt x="52" y="143"/>
                  <a:pt x="52" y="143"/>
                </a:cubicBezTo>
                <a:cubicBezTo>
                  <a:pt x="52" y="142"/>
                  <a:pt x="51" y="142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47" y="145"/>
                  <a:pt x="43" y="149"/>
                  <a:pt x="40" y="153"/>
                </a:cubicBezTo>
                <a:cubicBezTo>
                  <a:pt x="39" y="153"/>
                  <a:pt x="39" y="153"/>
                  <a:pt x="39" y="154"/>
                </a:cubicBezTo>
                <a:cubicBezTo>
                  <a:pt x="39" y="155"/>
                  <a:pt x="39" y="157"/>
                  <a:pt x="40" y="159"/>
                </a:cubicBezTo>
                <a:close/>
                <a:moveTo>
                  <a:pt x="104" y="90"/>
                </a:moveTo>
                <a:cubicBezTo>
                  <a:pt x="104" y="90"/>
                  <a:pt x="103" y="90"/>
                  <a:pt x="103" y="91"/>
                </a:cubicBezTo>
                <a:cubicBezTo>
                  <a:pt x="101" y="92"/>
                  <a:pt x="100" y="93"/>
                  <a:pt x="99" y="94"/>
                </a:cubicBezTo>
                <a:cubicBezTo>
                  <a:pt x="97" y="95"/>
                  <a:pt x="97" y="96"/>
                  <a:pt x="96" y="97"/>
                </a:cubicBezTo>
                <a:cubicBezTo>
                  <a:pt x="95" y="100"/>
                  <a:pt x="94" y="103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5" y="105"/>
                  <a:pt x="98" y="104"/>
                  <a:pt x="100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0"/>
                  <a:pt x="102" y="98"/>
                  <a:pt x="103" y="96"/>
                </a:cubicBezTo>
                <a:cubicBezTo>
                  <a:pt x="103" y="94"/>
                  <a:pt x="104" y="92"/>
                  <a:pt x="104" y="90"/>
                </a:cubicBezTo>
                <a:close/>
                <a:moveTo>
                  <a:pt x="39" y="64"/>
                </a:moveTo>
                <a:cubicBezTo>
                  <a:pt x="39" y="64"/>
                  <a:pt x="39" y="64"/>
                  <a:pt x="39" y="64"/>
                </a:cubicBezTo>
                <a:cubicBezTo>
                  <a:pt x="36" y="67"/>
                  <a:pt x="33" y="69"/>
                  <a:pt x="30" y="72"/>
                </a:cubicBezTo>
                <a:cubicBezTo>
                  <a:pt x="30" y="72"/>
                  <a:pt x="29" y="73"/>
                  <a:pt x="29" y="73"/>
                </a:cubicBezTo>
                <a:cubicBezTo>
                  <a:pt x="27" y="76"/>
                  <a:pt x="27" y="76"/>
                  <a:pt x="27" y="80"/>
                </a:cubicBezTo>
                <a:cubicBezTo>
                  <a:pt x="26" y="82"/>
                  <a:pt x="26" y="83"/>
                  <a:pt x="26" y="84"/>
                </a:cubicBezTo>
                <a:cubicBezTo>
                  <a:pt x="26" y="84"/>
                  <a:pt x="27" y="85"/>
                  <a:pt x="27" y="85"/>
                </a:cubicBezTo>
                <a:cubicBezTo>
                  <a:pt x="27" y="84"/>
                  <a:pt x="27" y="84"/>
                  <a:pt x="27" y="84"/>
                </a:cubicBezTo>
                <a:cubicBezTo>
                  <a:pt x="29" y="81"/>
                  <a:pt x="31" y="78"/>
                  <a:pt x="34" y="76"/>
                </a:cubicBezTo>
                <a:cubicBezTo>
                  <a:pt x="34" y="75"/>
                  <a:pt x="34" y="75"/>
                  <a:pt x="35" y="74"/>
                </a:cubicBezTo>
                <a:cubicBezTo>
                  <a:pt x="36" y="71"/>
                  <a:pt x="37" y="68"/>
                  <a:pt x="39" y="65"/>
                </a:cubicBezTo>
                <a:cubicBezTo>
                  <a:pt x="39" y="64"/>
                  <a:pt x="39" y="64"/>
                  <a:pt x="39" y="64"/>
                </a:cubicBezTo>
                <a:close/>
                <a:moveTo>
                  <a:pt x="101" y="176"/>
                </a:moveTo>
                <a:cubicBezTo>
                  <a:pt x="101" y="176"/>
                  <a:pt x="101" y="176"/>
                  <a:pt x="101" y="176"/>
                </a:cubicBezTo>
                <a:cubicBezTo>
                  <a:pt x="101" y="176"/>
                  <a:pt x="101" y="175"/>
                  <a:pt x="102" y="175"/>
                </a:cubicBezTo>
                <a:cubicBezTo>
                  <a:pt x="114" y="167"/>
                  <a:pt x="125" y="160"/>
                  <a:pt x="137" y="152"/>
                </a:cubicBezTo>
                <a:cubicBezTo>
                  <a:pt x="137" y="151"/>
                  <a:pt x="138" y="151"/>
                  <a:pt x="138" y="151"/>
                </a:cubicBezTo>
                <a:cubicBezTo>
                  <a:pt x="138" y="151"/>
                  <a:pt x="138" y="151"/>
                  <a:pt x="138" y="150"/>
                </a:cubicBezTo>
                <a:cubicBezTo>
                  <a:pt x="138" y="151"/>
                  <a:pt x="137" y="151"/>
                  <a:pt x="137" y="151"/>
                </a:cubicBezTo>
                <a:cubicBezTo>
                  <a:pt x="131" y="154"/>
                  <a:pt x="124" y="158"/>
                  <a:pt x="118" y="161"/>
                </a:cubicBezTo>
                <a:cubicBezTo>
                  <a:pt x="118" y="162"/>
                  <a:pt x="117" y="162"/>
                  <a:pt x="117" y="162"/>
                </a:cubicBezTo>
                <a:cubicBezTo>
                  <a:pt x="115" y="165"/>
                  <a:pt x="112" y="166"/>
                  <a:pt x="110" y="168"/>
                </a:cubicBezTo>
                <a:cubicBezTo>
                  <a:pt x="107" y="171"/>
                  <a:pt x="104" y="173"/>
                  <a:pt x="101" y="175"/>
                </a:cubicBezTo>
                <a:cubicBezTo>
                  <a:pt x="101" y="175"/>
                  <a:pt x="101" y="175"/>
                  <a:pt x="101" y="176"/>
                </a:cubicBezTo>
                <a:close/>
                <a:moveTo>
                  <a:pt x="102" y="145"/>
                </a:moveTo>
                <a:cubicBezTo>
                  <a:pt x="102" y="145"/>
                  <a:pt x="102" y="145"/>
                  <a:pt x="102" y="145"/>
                </a:cubicBezTo>
                <a:cubicBezTo>
                  <a:pt x="101" y="144"/>
                  <a:pt x="100" y="144"/>
                  <a:pt x="100" y="144"/>
                </a:cubicBezTo>
                <a:cubicBezTo>
                  <a:pt x="98" y="144"/>
                  <a:pt x="96" y="144"/>
                  <a:pt x="94" y="145"/>
                </a:cubicBezTo>
                <a:cubicBezTo>
                  <a:pt x="93" y="145"/>
                  <a:pt x="91" y="146"/>
                  <a:pt x="90" y="147"/>
                </a:cubicBezTo>
                <a:cubicBezTo>
                  <a:pt x="89" y="150"/>
                  <a:pt x="87" y="152"/>
                  <a:pt x="86" y="155"/>
                </a:cubicBezTo>
                <a:cubicBezTo>
                  <a:pt x="86" y="155"/>
                  <a:pt x="86" y="156"/>
                  <a:pt x="85" y="156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91" y="153"/>
                  <a:pt x="96" y="149"/>
                  <a:pt x="102" y="145"/>
                </a:cubicBezTo>
                <a:close/>
                <a:moveTo>
                  <a:pt x="100" y="106"/>
                </a:moveTo>
                <a:cubicBezTo>
                  <a:pt x="97" y="108"/>
                  <a:pt x="94" y="109"/>
                  <a:pt x="92" y="110"/>
                </a:cubicBezTo>
                <a:cubicBezTo>
                  <a:pt x="91" y="110"/>
                  <a:pt x="90" y="111"/>
                  <a:pt x="90" y="111"/>
                </a:cubicBezTo>
                <a:cubicBezTo>
                  <a:pt x="88" y="114"/>
                  <a:pt x="87" y="117"/>
                  <a:pt x="86" y="120"/>
                </a:cubicBezTo>
                <a:cubicBezTo>
                  <a:pt x="85" y="120"/>
                  <a:pt x="85" y="121"/>
                  <a:pt x="85" y="121"/>
                </a:cubicBezTo>
                <a:cubicBezTo>
                  <a:pt x="87" y="120"/>
                  <a:pt x="88" y="120"/>
                  <a:pt x="89" y="118"/>
                </a:cubicBezTo>
                <a:cubicBezTo>
                  <a:pt x="89" y="117"/>
                  <a:pt x="90" y="117"/>
                  <a:pt x="90" y="117"/>
                </a:cubicBezTo>
                <a:cubicBezTo>
                  <a:pt x="92" y="116"/>
                  <a:pt x="93" y="115"/>
                  <a:pt x="94" y="114"/>
                </a:cubicBezTo>
                <a:cubicBezTo>
                  <a:pt x="95" y="113"/>
                  <a:pt x="96" y="112"/>
                  <a:pt x="97" y="111"/>
                </a:cubicBezTo>
                <a:cubicBezTo>
                  <a:pt x="99" y="110"/>
                  <a:pt x="99" y="108"/>
                  <a:pt x="100" y="106"/>
                </a:cubicBezTo>
                <a:close/>
                <a:moveTo>
                  <a:pt x="69" y="102"/>
                </a:moveTo>
                <a:cubicBezTo>
                  <a:pt x="70" y="104"/>
                  <a:pt x="70" y="104"/>
                  <a:pt x="69" y="105"/>
                </a:cubicBezTo>
                <a:cubicBezTo>
                  <a:pt x="68" y="106"/>
                  <a:pt x="68" y="106"/>
                  <a:pt x="68" y="107"/>
                </a:cubicBezTo>
                <a:cubicBezTo>
                  <a:pt x="66" y="109"/>
                  <a:pt x="64" y="111"/>
                  <a:pt x="62" y="113"/>
                </a:cubicBezTo>
                <a:cubicBezTo>
                  <a:pt x="62" y="113"/>
                  <a:pt x="61" y="114"/>
                  <a:pt x="61" y="114"/>
                </a:cubicBezTo>
                <a:cubicBezTo>
                  <a:pt x="61" y="115"/>
                  <a:pt x="61" y="116"/>
                  <a:pt x="62" y="118"/>
                </a:cubicBezTo>
                <a:cubicBezTo>
                  <a:pt x="62" y="117"/>
                  <a:pt x="63" y="117"/>
                  <a:pt x="63" y="116"/>
                </a:cubicBezTo>
                <a:cubicBezTo>
                  <a:pt x="65" y="114"/>
                  <a:pt x="67" y="111"/>
                  <a:pt x="69" y="109"/>
                </a:cubicBezTo>
                <a:cubicBezTo>
                  <a:pt x="71" y="107"/>
                  <a:pt x="72" y="105"/>
                  <a:pt x="73" y="102"/>
                </a:cubicBezTo>
                <a:cubicBezTo>
                  <a:pt x="73" y="102"/>
                  <a:pt x="73" y="102"/>
                  <a:pt x="73" y="101"/>
                </a:cubicBezTo>
                <a:cubicBezTo>
                  <a:pt x="72" y="101"/>
                  <a:pt x="72" y="100"/>
                  <a:pt x="71" y="99"/>
                </a:cubicBezTo>
                <a:cubicBezTo>
                  <a:pt x="70" y="100"/>
                  <a:pt x="70" y="101"/>
                  <a:pt x="69" y="102"/>
                </a:cubicBezTo>
                <a:close/>
                <a:moveTo>
                  <a:pt x="106" y="69"/>
                </a:moveTo>
                <a:cubicBezTo>
                  <a:pt x="116" y="74"/>
                  <a:pt x="126" y="79"/>
                  <a:pt x="135" y="84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26" y="78"/>
                  <a:pt x="117" y="73"/>
                  <a:pt x="108" y="67"/>
                </a:cubicBezTo>
                <a:cubicBezTo>
                  <a:pt x="107" y="68"/>
                  <a:pt x="106" y="68"/>
                  <a:pt x="106" y="69"/>
                </a:cubicBezTo>
                <a:close/>
                <a:moveTo>
                  <a:pt x="119" y="109"/>
                </a:moveTo>
                <a:cubicBezTo>
                  <a:pt x="120" y="109"/>
                  <a:pt x="120" y="109"/>
                  <a:pt x="121" y="109"/>
                </a:cubicBezTo>
                <a:cubicBezTo>
                  <a:pt x="122" y="109"/>
                  <a:pt x="124" y="108"/>
                  <a:pt x="126" y="108"/>
                </a:cubicBezTo>
                <a:cubicBezTo>
                  <a:pt x="127" y="108"/>
                  <a:pt x="127" y="108"/>
                  <a:pt x="127" y="107"/>
                </a:cubicBezTo>
                <a:cubicBezTo>
                  <a:pt x="127" y="106"/>
                  <a:pt x="127" y="106"/>
                  <a:pt x="127" y="105"/>
                </a:cubicBezTo>
                <a:cubicBezTo>
                  <a:pt x="127" y="103"/>
                  <a:pt x="127" y="101"/>
                  <a:pt x="127" y="98"/>
                </a:cubicBezTo>
                <a:cubicBezTo>
                  <a:pt x="127" y="98"/>
                  <a:pt x="127" y="97"/>
                  <a:pt x="127" y="96"/>
                </a:cubicBezTo>
                <a:cubicBezTo>
                  <a:pt x="126" y="98"/>
                  <a:pt x="120" y="107"/>
                  <a:pt x="119" y="109"/>
                </a:cubicBezTo>
                <a:close/>
                <a:moveTo>
                  <a:pt x="6" y="101"/>
                </a:moveTo>
                <a:cubicBezTo>
                  <a:pt x="5" y="111"/>
                  <a:pt x="5" y="121"/>
                  <a:pt x="5" y="132"/>
                </a:cubicBezTo>
                <a:cubicBezTo>
                  <a:pt x="6" y="131"/>
                  <a:pt x="6" y="130"/>
                  <a:pt x="7" y="130"/>
                </a:cubicBezTo>
                <a:cubicBezTo>
                  <a:pt x="7" y="129"/>
                  <a:pt x="8" y="128"/>
                  <a:pt x="8" y="127"/>
                </a:cubicBezTo>
                <a:cubicBezTo>
                  <a:pt x="8" y="125"/>
                  <a:pt x="8" y="123"/>
                  <a:pt x="8" y="121"/>
                </a:cubicBezTo>
                <a:cubicBezTo>
                  <a:pt x="8" y="119"/>
                  <a:pt x="8" y="117"/>
                  <a:pt x="8" y="116"/>
                </a:cubicBezTo>
                <a:cubicBezTo>
                  <a:pt x="6" y="115"/>
                  <a:pt x="5" y="114"/>
                  <a:pt x="6" y="113"/>
                </a:cubicBezTo>
                <a:cubicBezTo>
                  <a:pt x="6" y="112"/>
                  <a:pt x="6" y="112"/>
                  <a:pt x="7" y="111"/>
                </a:cubicBezTo>
                <a:cubicBezTo>
                  <a:pt x="7" y="111"/>
                  <a:pt x="7" y="111"/>
                  <a:pt x="7" y="110"/>
                </a:cubicBezTo>
                <a:cubicBezTo>
                  <a:pt x="7" y="107"/>
                  <a:pt x="6" y="104"/>
                  <a:pt x="6" y="101"/>
                </a:cubicBezTo>
                <a:close/>
                <a:moveTo>
                  <a:pt x="71" y="158"/>
                </a:moveTo>
                <a:cubicBezTo>
                  <a:pt x="70" y="158"/>
                  <a:pt x="68" y="158"/>
                  <a:pt x="67" y="158"/>
                </a:cubicBezTo>
                <a:cubicBezTo>
                  <a:pt x="65" y="158"/>
                  <a:pt x="65" y="159"/>
                  <a:pt x="65" y="160"/>
                </a:cubicBezTo>
                <a:cubicBezTo>
                  <a:pt x="65" y="164"/>
                  <a:pt x="65" y="168"/>
                  <a:pt x="65" y="172"/>
                </a:cubicBezTo>
                <a:cubicBezTo>
                  <a:pt x="65" y="172"/>
                  <a:pt x="65" y="172"/>
                  <a:pt x="65" y="173"/>
                </a:cubicBezTo>
                <a:cubicBezTo>
                  <a:pt x="66" y="172"/>
                  <a:pt x="67" y="171"/>
                  <a:pt x="67" y="171"/>
                </a:cubicBezTo>
                <a:cubicBezTo>
                  <a:pt x="66" y="169"/>
                  <a:pt x="67" y="168"/>
                  <a:pt x="67" y="167"/>
                </a:cubicBezTo>
                <a:cubicBezTo>
                  <a:pt x="68" y="164"/>
                  <a:pt x="70" y="162"/>
                  <a:pt x="71" y="159"/>
                </a:cubicBezTo>
                <a:cubicBezTo>
                  <a:pt x="71" y="159"/>
                  <a:pt x="71" y="158"/>
                  <a:pt x="71" y="158"/>
                </a:cubicBezTo>
                <a:close/>
                <a:moveTo>
                  <a:pt x="41" y="47"/>
                </a:moveTo>
                <a:cubicBezTo>
                  <a:pt x="41" y="48"/>
                  <a:pt x="42" y="48"/>
                  <a:pt x="42" y="49"/>
                </a:cubicBezTo>
                <a:cubicBezTo>
                  <a:pt x="43" y="49"/>
                  <a:pt x="43" y="49"/>
                  <a:pt x="43" y="48"/>
                </a:cubicBezTo>
                <a:cubicBezTo>
                  <a:pt x="44" y="48"/>
                  <a:pt x="44" y="47"/>
                  <a:pt x="45" y="47"/>
                </a:cubicBezTo>
                <a:cubicBezTo>
                  <a:pt x="45" y="46"/>
                  <a:pt x="46" y="46"/>
                  <a:pt x="47" y="46"/>
                </a:cubicBezTo>
                <a:cubicBezTo>
                  <a:pt x="48" y="47"/>
                  <a:pt x="48" y="47"/>
                  <a:pt x="48" y="48"/>
                </a:cubicBezTo>
                <a:cubicBezTo>
                  <a:pt x="48" y="49"/>
                  <a:pt x="47" y="50"/>
                  <a:pt x="47" y="51"/>
                </a:cubicBezTo>
                <a:cubicBezTo>
                  <a:pt x="47" y="52"/>
                  <a:pt x="47" y="53"/>
                  <a:pt x="46" y="54"/>
                </a:cubicBezTo>
                <a:cubicBezTo>
                  <a:pt x="49" y="52"/>
                  <a:pt x="50" y="51"/>
                  <a:pt x="52" y="49"/>
                </a:cubicBezTo>
                <a:cubicBezTo>
                  <a:pt x="51" y="45"/>
                  <a:pt x="47" y="44"/>
                  <a:pt x="44" y="42"/>
                </a:cubicBezTo>
                <a:cubicBezTo>
                  <a:pt x="43" y="44"/>
                  <a:pt x="42" y="45"/>
                  <a:pt x="41" y="47"/>
                </a:cubicBezTo>
                <a:close/>
                <a:moveTo>
                  <a:pt x="147" y="114"/>
                </a:moveTo>
                <a:cubicBezTo>
                  <a:pt x="149" y="115"/>
                  <a:pt x="150" y="115"/>
                  <a:pt x="151" y="116"/>
                </a:cubicBezTo>
                <a:cubicBezTo>
                  <a:pt x="151" y="116"/>
                  <a:pt x="152" y="116"/>
                  <a:pt x="152" y="117"/>
                </a:cubicBezTo>
                <a:cubicBezTo>
                  <a:pt x="153" y="117"/>
                  <a:pt x="155" y="115"/>
                  <a:pt x="155" y="114"/>
                </a:cubicBezTo>
                <a:cubicBezTo>
                  <a:pt x="155" y="113"/>
                  <a:pt x="154" y="111"/>
                  <a:pt x="154" y="109"/>
                </a:cubicBezTo>
                <a:cubicBezTo>
                  <a:pt x="152" y="109"/>
                  <a:pt x="150" y="109"/>
                  <a:pt x="148" y="109"/>
                </a:cubicBezTo>
                <a:cubicBezTo>
                  <a:pt x="148" y="111"/>
                  <a:pt x="147" y="112"/>
                  <a:pt x="147" y="114"/>
                </a:cubicBezTo>
                <a:close/>
                <a:moveTo>
                  <a:pt x="23" y="166"/>
                </a:moveTo>
                <a:cubicBezTo>
                  <a:pt x="24" y="166"/>
                  <a:pt x="24" y="166"/>
                  <a:pt x="25" y="165"/>
                </a:cubicBezTo>
                <a:cubicBezTo>
                  <a:pt x="26" y="164"/>
                  <a:pt x="27" y="162"/>
                  <a:pt x="29" y="161"/>
                </a:cubicBezTo>
                <a:cubicBezTo>
                  <a:pt x="31" y="158"/>
                  <a:pt x="33" y="156"/>
                  <a:pt x="33" y="153"/>
                </a:cubicBezTo>
                <a:cubicBezTo>
                  <a:pt x="33" y="152"/>
                  <a:pt x="33" y="151"/>
                  <a:pt x="33" y="151"/>
                </a:cubicBezTo>
                <a:cubicBezTo>
                  <a:pt x="33" y="151"/>
                  <a:pt x="34" y="150"/>
                  <a:pt x="34" y="150"/>
                </a:cubicBezTo>
                <a:cubicBezTo>
                  <a:pt x="32" y="151"/>
                  <a:pt x="30" y="153"/>
                  <a:pt x="28" y="154"/>
                </a:cubicBezTo>
                <a:cubicBezTo>
                  <a:pt x="27" y="155"/>
                  <a:pt x="26" y="156"/>
                  <a:pt x="26" y="158"/>
                </a:cubicBezTo>
                <a:cubicBezTo>
                  <a:pt x="26" y="159"/>
                  <a:pt x="26" y="160"/>
                  <a:pt x="26" y="161"/>
                </a:cubicBezTo>
                <a:cubicBezTo>
                  <a:pt x="26" y="162"/>
                  <a:pt x="25" y="164"/>
                  <a:pt x="24" y="164"/>
                </a:cubicBezTo>
                <a:cubicBezTo>
                  <a:pt x="24" y="165"/>
                  <a:pt x="23" y="165"/>
                  <a:pt x="23" y="166"/>
                </a:cubicBezTo>
                <a:close/>
                <a:moveTo>
                  <a:pt x="145" y="152"/>
                </a:moveTo>
                <a:cubicBezTo>
                  <a:pt x="137" y="157"/>
                  <a:pt x="130" y="161"/>
                  <a:pt x="122" y="166"/>
                </a:cubicBezTo>
                <a:cubicBezTo>
                  <a:pt x="122" y="166"/>
                  <a:pt x="123" y="167"/>
                  <a:pt x="123" y="167"/>
                </a:cubicBezTo>
                <a:cubicBezTo>
                  <a:pt x="127" y="165"/>
                  <a:pt x="131" y="162"/>
                  <a:pt x="135" y="160"/>
                </a:cubicBezTo>
                <a:cubicBezTo>
                  <a:pt x="138" y="158"/>
                  <a:pt x="141" y="156"/>
                  <a:pt x="144" y="154"/>
                </a:cubicBezTo>
                <a:cubicBezTo>
                  <a:pt x="145" y="154"/>
                  <a:pt x="145" y="153"/>
                  <a:pt x="145" y="152"/>
                </a:cubicBezTo>
                <a:close/>
                <a:moveTo>
                  <a:pt x="66" y="254"/>
                </a:moveTo>
                <a:cubicBezTo>
                  <a:pt x="62" y="249"/>
                  <a:pt x="58" y="245"/>
                  <a:pt x="54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3" y="240"/>
                  <a:pt x="53" y="240"/>
                  <a:pt x="53" y="240"/>
                </a:cubicBezTo>
                <a:cubicBezTo>
                  <a:pt x="56" y="245"/>
                  <a:pt x="59" y="251"/>
                  <a:pt x="62" y="256"/>
                </a:cubicBezTo>
                <a:cubicBezTo>
                  <a:pt x="63" y="255"/>
                  <a:pt x="65" y="254"/>
                  <a:pt x="66" y="254"/>
                </a:cubicBezTo>
                <a:close/>
                <a:moveTo>
                  <a:pt x="133" y="96"/>
                </a:moveTo>
                <a:cubicBezTo>
                  <a:pt x="133" y="97"/>
                  <a:pt x="133" y="97"/>
                  <a:pt x="133" y="97"/>
                </a:cubicBezTo>
                <a:cubicBezTo>
                  <a:pt x="132" y="100"/>
                  <a:pt x="131" y="103"/>
                  <a:pt x="130" y="106"/>
                </a:cubicBezTo>
                <a:cubicBezTo>
                  <a:pt x="130" y="106"/>
                  <a:pt x="130" y="107"/>
                  <a:pt x="130" y="107"/>
                </a:cubicBezTo>
                <a:cubicBezTo>
                  <a:pt x="132" y="108"/>
                  <a:pt x="133" y="107"/>
                  <a:pt x="133" y="106"/>
                </a:cubicBezTo>
                <a:cubicBezTo>
                  <a:pt x="134" y="105"/>
                  <a:pt x="134" y="105"/>
                  <a:pt x="135" y="104"/>
                </a:cubicBezTo>
                <a:cubicBezTo>
                  <a:pt x="135" y="103"/>
                  <a:pt x="136" y="102"/>
                  <a:pt x="138" y="102"/>
                </a:cubicBezTo>
                <a:cubicBezTo>
                  <a:pt x="138" y="101"/>
                  <a:pt x="137" y="100"/>
                  <a:pt x="137" y="99"/>
                </a:cubicBezTo>
                <a:cubicBezTo>
                  <a:pt x="137" y="99"/>
                  <a:pt x="137" y="98"/>
                  <a:pt x="136" y="98"/>
                </a:cubicBezTo>
                <a:cubicBezTo>
                  <a:pt x="135" y="97"/>
                  <a:pt x="134" y="97"/>
                  <a:pt x="133" y="96"/>
                </a:cubicBezTo>
                <a:close/>
                <a:moveTo>
                  <a:pt x="81" y="75"/>
                </a:moveTo>
                <a:cubicBezTo>
                  <a:pt x="79" y="78"/>
                  <a:pt x="77" y="80"/>
                  <a:pt x="75" y="83"/>
                </a:cubicBezTo>
                <a:cubicBezTo>
                  <a:pt x="76" y="83"/>
                  <a:pt x="77" y="83"/>
                  <a:pt x="78" y="83"/>
                </a:cubicBezTo>
                <a:cubicBezTo>
                  <a:pt x="79" y="83"/>
                  <a:pt x="79" y="84"/>
                  <a:pt x="79" y="84"/>
                </a:cubicBezTo>
                <a:cubicBezTo>
                  <a:pt x="81" y="84"/>
                  <a:pt x="82" y="83"/>
                  <a:pt x="82" y="81"/>
                </a:cubicBezTo>
                <a:cubicBezTo>
                  <a:pt x="83" y="80"/>
                  <a:pt x="83" y="78"/>
                  <a:pt x="84" y="77"/>
                </a:cubicBezTo>
                <a:cubicBezTo>
                  <a:pt x="84" y="77"/>
                  <a:pt x="84" y="76"/>
                  <a:pt x="84" y="76"/>
                </a:cubicBezTo>
                <a:cubicBezTo>
                  <a:pt x="83" y="75"/>
                  <a:pt x="82" y="75"/>
                  <a:pt x="81" y="75"/>
                </a:cubicBezTo>
                <a:close/>
                <a:moveTo>
                  <a:pt x="138" y="94"/>
                </a:moveTo>
                <a:cubicBezTo>
                  <a:pt x="138" y="95"/>
                  <a:pt x="139" y="97"/>
                  <a:pt x="141" y="97"/>
                </a:cubicBezTo>
                <a:cubicBezTo>
                  <a:pt x="143" y="98"/>
                  <a:pt x="145" y="99"/>
                  <a:pt x="146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8" y="99"/>
                  <a:pt x="148" y="97"/>
                  <a:pt x="149" y="96"/>
                </a:cubicBezTo>
                <a:cubicBezTo>
                  <a:pt x="147" y="95"/>
                  <a:pt x="145" y="93"/>
                  <a:pt x="143" y="92"/>
                </a:cubicBezTo>
                <a:cubicBezTo>
                  <a:pt x="143" y="93"/>
                  <a:pt x="143" y="94"/>
                  <a:pt x="142" y="94"/>
                </a:cubicBezTo>
                <a:cubicBezTo>
                  <a:pt x="142" y="95"/>
                  <a:pt x="141" y="95"/>
                  <a:pt x="140" y="94"/>
                </a:cubicBezTo>
                <a:cubicBezTo>
                  <a:pt x="139" y="94"/>
                  <a:pt x="139" y="94"/>
                  <a:pt x="138" y="94"/>
                </a:cubicBezTo>
                <a:close/>
                <a:moveTo>
                  <a:pt x="92" y="58"/>
                </a:moveTo>
                <a:cubicBezTo>
                  <a:pt x="93" y="59"/>
                  <a:pt x="93" y="61"/>
                  <a:pt x="92" y="62"/>
                </a:cubicBezTo>
                <a:cubicBezTo>
                  <a:pt x="95" y="63"/>
                  <a:pt x="97" y="65"/>
                  <a:pt x="99" y="66"/>
                </a:cubicBezTo>
                <a:cubicBezTo>
                  <a:pt x="100" y="66"/>
                  <a:pt x="100" y="66"/>
                  <a:pt x="101" y="66"/>
                </a:cubicBezTo>
                <a:cubicBezTo>
                  <a:pt x="102" y="66"/>
                  <a:pt x="103" y="66"/>
                  <a:pt x="105" y="65"/>
                </a:cubicBezTo>
                <a:cubicBezTo>
                  <a:pt x="100" y="63"/>
                  <a:pt x="96" y="60"/>
                  <a:pt x="92" y="58"/>
                </a:cubicBezTo>
                <a:close/>
                <a:moveTo>
                  <a:pt x="43" y="71"/>
                </a:moveTo>
                <a:cubicBezTo>
                  <a:pt x="43" y="71"/>
                  <a:pt x="43" y="71"/>
                  <a:pt x="43" y="71"/>
                </a:cubicBezTo>
                <a:cubicBezTo>
                  <a:pt x="41" y="75"/>
                  <a:pt x="38" y="78"/>
                  <a:pt x="36" y="81"/>
                </a:cubicBezTo>
                <a:cubicBezTo>
                  <a:pt x="35" y="82"/>
                  <a:pt x="35" y="85"/>
                  <a:pt x="35" y="86"/>
                </a:cubicBezTo>
                <a:cubicBezTo>
                  <a:pt x="35" y="86"/>
                  <a:pt x="35" y="85"/>
                  <a:pt x="36" y="85"/>
                </a:cubicBezTo>
                <a:cubicBezTo>
                  <a:pt x="37" y="84"/>
                  <a:pt x="39" y="82"/>
                  <a:pt x="40" y="81"/>
                </a:cubicBezTo>
                <a:cubicBezTo>
                  <a:pt x="42" y="80"/>
                  <a:pt x="42" y="79"/>
                  <a:pt x="42" y="77"/>
                </a:cubicBezTo>
                <a:cubicBezTo>
                  <a:pt x="43" y="75"/>
                  <a:pt x="43" y="73"/>
                  <a:pt x="43" y="71"/>
                </a:cubicBezTo>
                <a:close/>
                <a:moveTo>
                  <a:pt x="62" y="63"/>
                </a:moveTo>
                <a:cubicBezTo>
                  <a:pt x="64" y="60"/>
                  <a:pt x="66" y="58"/>
                  <a:pt x="69" y="55"/>
                </a:cubicBezTo>
                <a:cubicBezTo>
                  <a:pt x="67" y="54"/>
                  <a:pt x="65" y="53"/>
                  <a:pt x="64" y="53"/>
                </a:cubicBezTo>
                <a:cubicBezTo>
                  <a:pt x="63" y="55"/>
                  <a:pt x="62" y="58"/>
                  <a:pt x="61" y="60"/>
                </a:cubicBezTo>
                <a:cubicBezTo>
                  <a:pt x="61" y="60"/>
                  <a:pt x="61" y="61"/>
                  <a:pt x="61" y="61"/>
                </a:cubicBezTo>
                <a:cubicBezTo>
                  <a:pt x="61" y="62"/>
                  <a:pt x="61" y="62"/>
                  <a:pt x="62" y="63"/>
                </a:cubicBezTo>
                <a:close/>
                <a:moveTo>
                  <a:pt x="145" y="138"/>
                </a:moveTo>
                <a:cubicBezTo>
                  <a:pt x="145" y="138"/>
                  <a:pt x="144" y="138"/>
                  <a:pt x="144" y="138"/>
                </a:cubicBezTo>
                <a:cubicBezTo>
                  <a:pt x="142" y="139"/>
                  <a:pt x="140" y="140"/>
                  <a:pt x="139" y="142"/>
                </a:cubicBezTo>
                <a:cubicBezTo>
                  <a:pt x="135" y="145"/>
                  <a:pt x="132" y="148"/>
                  <a:pt x="129" y="151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33" y="150"/>
                  <a:pt x="137" y="148"/>
                  <a:pt x="141" y="146"/>
                </a:cubicBezTo>
                <a:cubicBezTo>
                  <a:pt x="140" y="145"/>
                  <a:pt x="140" y="144"/>
                  <a:pt x="141" y="142"/>
                </a:cubicBezTo>
                <a:cubicBezTo>
                  <a:pt x="141" y="142"/>
                  <a:pt x="142" y="140"/>
                  <a:pt x="143" y="139"/>
                </a:cubicBezTo>
                <a:cubicBezTo>
                  <a:pt x="144" y="139"/>
                  <a:pt x="144" y="138"/>
                  <a:pt x="145" y="138"/>
                </a:cubicBezTo>
                <a:close/>
                <a:moveTo>
                  <a:pt x="173" y="110"/>
                </a:moveTo>
                <a:cubicBezTo>
                  <a:pt x="173" y="112"/>
                  <a:pt x="173" y="113"/>
                  <a:pt x="173" y="113"/>
                </a:cubicBezTo>
                <a:cubicBezTo>
                  <a:pt x="174" y="115"/>
                  <a:pt x="175" y="117"/>
                  <a:pt x="177" y="120"/>
                </a:cubicBezTo>
                <a:cubicBezTo>
                  <a:pt x="177" y="120"/>
                  <a:pt x="177" y="120"/>
                  <a:pt x="178" y="121"/>
                </a:cubicBezTo>
                <a:cubicBezTo>
                  <a:pt x="179" y="119"/>
                  <a:pt x="180" y="117"/>
                  <a:pt x="181" y="115"/>
                </a:cubicBezTo>
                <a:cubicBezTo>
                  <a:pt x="178" y="113"/>
                  <a:pt x="176" y="112"/>
                  <a:pt x="173" y="110"/>
                </a:cubicBezTo>
                <a:close/>
                <a:moveTo>
                  <a:pt x="12" y="61"/>
                </a:moveTo>
                <a:cubicBezTo>
                  <a:pt x="13" y="60"/>
                  <a:pt x="22" y="48"/>
                  <a:pt x="22" y="47"/>
                </a:cubicBezTo>
                <a:cubicBezTo>
                  <a:pt x="22" y="47"/>
                  <a:pt x="22" y="47"/>
                  <a:pt x="21" y="47"/>
                </a:cubicBezTo>
                <a:cubicBezTo>
                  <a:pt x="18" y="50"/>
                  <a:pt x="15" y="53"/>
                  <a:pt x="12" y="56"/>
                </a:cubicBezTo>
                <a:cubicBezTo>
                  <a:pt x="12" y="56"/>
                  <a:pt x="11" y="56"/>
                  <a:pt x="11" y="57"/>
                </a:cubicBezTo>
                <a:cubicBezTo>
                  <a:pt x="11" y="58"/>
                  <a:pt x="12" y="59"/>
                  <a:pt x="12" y="61"/>
                </a:cubicBezTo>
                <a:close/>
                <a:moveTo>
                  <a:pt x="36" y="199"/>
                </a:moveTo>
                <a:cubicBezTo>
                  <a:pt x="34" y="200"/>
                  <a:pt x="33" y="201"/>
                  <a:pt x="32" y="202"/>
                </a:cubicBezTo>
                <a:cubicBezTo>
                  <a:pt x="30" y="203"/>
                  <a:pt x="29" y="205"/>
                  <a:pt x="29" y="207"/>
                </a:cubicBezTo>
                <a:cubicBezTo>
                  <a:pt x="29" y="208"/>
                  <a:pt x="29" y="209"/>
                  <a:pt x="28" y="211"/>
                </a:cubicBezTo>
                <a:cubicBezTo>
                  <a:pt x="31" y="208"/>
                  <a:pt x="33" y="206"/>
                  <a:pt x="36" y="203"/>
                </a:cubicBezTo>
                <a:cubicBezTo>
                  <a:pt x="36" y="203"/>
                  <a:pt x="36" y="203"/>
                  <a:pt x="36" y="202"/>
                </a:cubicBezTo>
                <a:cubicBezTo>
                  <a:pt x="36" y="201"/>
                  <a:pt x="36" y="200"/>
                  <a:pt x="36" y="199"/>
                </a:cubicBezTo>
                <a:close/>
                <a:moveTo>
                  <a:pt x="97" y="78"/>
                </a:moveTo>
                <a:cubicBezTo>
                  <a:pt x="100" y="79"/>
                  <a:pt x="102" y="79"/>
                  <a:pt x="104" y="80"/>
                </a:cubicBezTo>
                <a:cubicBezTo>
                  <a:pt x="106" y="81"/>
                  <a:pt x="107" y="81"/>
                  <a:pt x="108" y="80"/>
                </a:cubicBezTo>
                <a:cubicBezTo>
                  <a:pt x="105" y="78"/>
                  <a:pt x="103" y="76"/>
                  <a:pt x="100" y="74"/>
                </a:cubicBezTo>
                <a:cubicBezTo>
                  <a:pt x="98" y="74"/>
                  <a:pt x="98" y="76"/>
                  <a:pt x="97" y="78"/>
                </a:cubicBezTo>
                <a:close/>
                <a:moveTo>
                  <a:pt x="80" y="72"/>
                </a:moveTo>
                <a:cubicBezTo>
                  <a:pt x="82" y="69"/>
                  <a:pt x="83" y="67"/>
                  <a:pt x="85" y="64"/>
                </a:cubicBezTo>
                <a:cubicBezTo>
                  <a:pt x="85" y="64"/>
                  <a:pt x="84" y="63"/>
                  <a:pt x="84" y="63"/>
                </a:cubicBezTo>
                <a:cubicBezTo>
                  <a:pt x="83" y="63"/>
                  <a:pt x="79" y="65"/>
                  <a:pt x="79" y="65"/>
                </a:cubicBezTo>
                <a:cubicBezTo>
                  <a:pt x="78" y="67"/>
                  <a:pt x="78" y="69"/>
                  <a:pt x="77" y="71"/>
                </a:cubicBezTo>
                <a:cubicBezTo>
                  <a:pt x="78" y="71"/>
                  <a:pt x="79" y="71"/>
                  <a:pt x="80" y="72"/>
                </a:cubicBezTo>
                <a:close/>
                <a:moveTo>
                  <a:pt x="78" y="162"/>
                </a:moveTo>
                <a:cubicBezTo>
                  <a:pt x="79" y="162"/>
                  <a:pt x="79" y="161"/>
                  <a:pt x="80" y="160"/>
                </a:cubicBezTo>
                <a:cubicBezTo>
                  <a:pt x="81" y="159"/>
                  <a:pt x="82" y="157"/>
                  <a:pt x="82" y="156"/>
                </a:cubicBezTo>
                <a:cubicBezTo>
                  <a:pt x="83" y="154"/>
                  <a:pt x="84" y="152"/>
                  <a:pt x="84" y="150"/>
                </a:cubicBezTo>
                <a:cubicBezTo>
                  <a:pt x="83" y="151"/>
                  <a:pt x="81" y="153"/>
                  <a:pt x="79" y="154"/>
                </a:cubicBezTo>
                <a:cubicBezTo>
                  <a:pt x="79" y="154"/>
                  <a:pt x="79" y="154"/>
                  <a:pt x="79" y="155"/>
                </a:cubicBezTo>
                <a:cubicBezTo>
                  <a:pt x="79" y="156"/>
                  <a:pt x="78" y="158"/>
                  <a:pt x="78" y="160"/>
                </a:cubicBezTo>
                <a:cubicBezTo>
                  <a:pt x="78" y="161"/>
                  <a:pt x="78" y="161"/>
                  <a:pt x="78" y="162"/>
                </a:cubicBezTo>
                <a:close/>
                <a:moveTo>
                  <a:pt x="113" y="161"/>
                </a:moveTo>
                <a:cubicBezTo>
                  <a:pt x="111" y="161"/>
                  <a:pt x="110" y="162"/>
                  <a:pt x="108" y="162"/>
                </a:cubicBezTo>
                <a:cubicBezTo>
                  <a:pt x="108" y="163"/>
                  <a:pt x="107" y="164"/>
                  <a:pt x="106" y="164"/>
                </a:cubicBezTo>
                <a:cubicBezTo>
                  <a:pt x="100" y="168"/>
                  <a:pt x="94" y="172"/>
                  <a:pt x="88" y="176"/>
                </a:cubicBezTo>
                <a:cubicBezTo>
                  <a:pt x="87" y="176"/>
                  <a:pt x="86" y="177"/>
                  <a:pt x="84" y="177"/>
                </a:cubicBezTo>
                <a:cubicBezTo>
                  <a:pt x="84" y="177"/>
                  <a:pt x="84" y="177"/>
                  <a:pt x="84" y="177"/>
                </a:cubicBezTo>
                <a:cubicBezTo>
                  <a:pt x="82" y="178"/>
                  <a:pt x="80" y="180"/>
                  <a:pt x="78" y="181"/>
                </a:cubicBezTo>
                <a:cubicBezTo>
                  <a:pt x="78" y="181"/>
                  <a:pt x="78" y="181"/>
                  <a:pt x="79" y="181"/>
                </a:cubicBezTo>
                <a:cubicBezTo>
                  <a:pt x="90" y="175"/>
                  <a:pt x="101" y="168"/>
                  <a:pt x="113" y="161"/>
                </a:cubicBezTo>
                <a:close/>
                <a:moveTo>
                  <a:pt x="196" y="127"/>
                </a:moveTo>
                <a:cubicBezTo>
                  <a:pt x="195" y="126"/>
                  <a:pt x="195" y="124"/>
                  <a:pt x="193" y="124"/>
                </a:cubicBezTo>
                <a:cubicBezTo>
                  <a:pt x="192" y="126"/>
                  <a:pt x="190" y="126"/>
                  <a:pt x="189" y="128"/>
                </a:cubicBezTo>
                <a:cubicBezTo>
                  <a:pt x="190" y="129"/>
                  <a:pt x="191" y="131"/>
                  <a:pt x="192" y="132"/>
                </a:cubicBezTo>
                <a:cubicBezTo>
                  <a:pt x="193" y="131"/>
                  <a:pt x="194" y="131"/>
                  <a:pt x="195" y="130"/>
                </a:cubicBezTo>
                <a:cubicBezTo>
                  <a:pt x="195" y="129"/>
                  <a:pt x="195" y="128"/>
                  <a:pt x="196" y="127"/>
                </a:cubicBezTo>
                <a:close/>
                <a:moveTo>
                  <a:pt x="48" y="140"/>
                </a:moveTo>
                <a:cubicBezTo>
                  <a:pt x="47" y="140"/>
                  <a:pt x="47" y="140"/>
                  <a:pt x="46" y="140"/>
                </a:cubicBezTo>
                <a:cubicBezTo>
                  <a:pt x="45" y="140"/>
                  <a:pt x="45" y="140"/>
                  <a:pt x="44" y="141"/>
                </a:cubicBezTo>
                <a:cubicBezTo>
                  <a:pt x="42" y="142"/>
                  <a:pt x="41" y="143"/>
                  <a:pt x="39" y="145"/>
                </a:cubicBezTo>
                <a:cubicBezTo>
                  <a:pt x="39" y="145"/>
                  <a:pt x="38" y="146"/>
                  <a:pt x="38" y="146"/>
                </a:cubicBezTo>
                <a:cubicBezTo>
                  <a:pt x="38" y="147"/>
                  <a:pt x="38" y="148"/>
                  <a:pt x="39" y="149"/>
                </a:cubicBezTo>
                <a:cubicBezTo>
                  <a:pt x="42" y="146"/>
                  <a:pt x="45" y="143"/>
                  <a:pt x="48" y="140"/>
                </a:cubicBezTo>
                <a:close/>
                <a:moveTo>
                  <a:pt x="103" y="123"/>
                </a:moveTo>
                <a:cubicBezTo>
                  <a:pt x="103" y="123"/>
                  <a:pt x="103" y="123"/>
                  <a:pt x="103" y="123"/>
                </a:cubicBezTo>
                <a:cubicBezTo>
                  <a:pt x="105" y="122"/>
                  <a:pt x="107" y="121"/>
                  <a:pt x="109" y="120"/>
                </a:cubicBezTo>
                <a:cubicBezTo>
                  <a:pt x="110" y="120"/>
                  <a:pt x="110" y="119"/>
                  <a:pt x="110" y="119"/>
                </a:cubicBezTo>
                <a:cubicBezTo>
                  <a:pt x="111" y="118"/>
                  <a:pt x="111" y="117"/>
                  <a:pt x="112" y="115"/>
                </a:cubicBezTo>
                <a:cubicBezTo>
                  <a:pt x="110" y="116"/>
                  <a:pt x="108" y="116"/>
                  <a:pt x="106" y="117"/>
                </a:cubicBezTo>
                <a:cubicBezTo>
                  <a:pt x="106" y="117"/>
                  <a:pt x="106" y="117"/>
                  <a:pt x="105" y="117"/>
                </a:cubicBezTo>
                <a:cubicBezTo>
                  <a:pt x="105" y="119"/>
                  <a:pt x="104" y="121"/>
                  <a:pt x="103" y="123"/>
                </a:cubicBezTo>
                <a:close/>
                <a:moveTo>
                  <a:pt x="89" y="93"/>
                </a:moveTo>
                <a:cubicBezTo>
                  <a:pt x="89" y="93"/>
                  <a:pt x="89" y="93"/>
                  <a:pt x="89" y="92"/>
                </a:cubicBezTo>
                <a:cubicBezTo>
                  <a:pt x="88" y="93"/>
                  <a:pt x="88" y="93"/>
                  <a:pt x="88" y="93"/>
                </a:cubicBezTo>
                <a:cubicBezTo>
                  <a:pt x="86" y="95"/>
                  <a:pt x="84" y="97"/>
                  <a:pt x="82" y="99"/>
                </a:cubicBezTo>
                <a:cubicBezTo>
                  <a:pt x="80" y="100"/>
                  <a:pt x="80" y="101"/>
                  <a:pt x="81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2" y="103"/>
                  <a:pt x="82" y="102"/>
                  <a:pt x="83" y="102"/>
                </a:cubicBezTo>
                <a:cubicBezTo>
                  <a:pt x="85" y="100"/>
                  <a:pt x="87" y="98"/>
                  <a:pt x="88" y="96"/>
                </a:cubicBezTo>
                <a:cubicBezTo>
                  <a:pt x="88" y="95"/>
                  <a:pt x="88" y="94"/>
                  <a:pt x="89" y="93"/>
                </a:cubicBezTo>
                <a:close/>
                <a:moveTo>
                  <a:pt x="59" y="117"/>
                </a:moveTo>
                <a:cubicBezTo>
                  <a:pt x="56" y="119"/>
                  <a:pt x="52" y="127"/>
                  <a:pt x="52" y="130"/>
                </a:cubicBezTo>
                <a:cubicBezTo>
                  <a:pt x="52" y="130"/>
                  <a:pt x="52" y="130"/>
                  <a:pt x="52" y="130"/>
                </a:cubicBezTo>
                <a:cubicBezTo>
                  <a:pt x="54" y="127"/>
                  <a:pt x="57" y="124"/>
                  <a:pt x="59" y="122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59" y="120"/>
                  <a:pt x="59" y="118"/>
                  <a:pt x="59" y="117"/>
                </a:cubicBezTo>
                <a:close/>
                <a:moveTo>
                  <a:pt x="17" y="97"/>
                </a:moveTo>
                <a:cubicBezTo>
                  <a:pt x="19" y="95"/>
                  <a:pt x="20" y="93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23" y="88"/>
                  <a:pt x="23" y="85"/>
                  <a:pt x="23" y="83"/>
                </a:cubicBezTo>
                <a:cubicBezTo>
                  <a:pt x="23" y="84"/>
                  <a:pt x="22" y="84"/>
                  <a:pt x="22" y="84"/>
                </a:cubicBezTo>
                <a:cubicBezTo>
                  <a:pt x="21" y="87"/>
                  <a:pt x="19" y="90"/>
                  <a:pt x="17" y="93"/>
                </a:cubicBezTo>
                <a:cubicBezTo>
                  <a:pt x="16" y="94"/>
                  <a:pt x="16" y="95"/>
                  <a:pt x="17" y="97"/>
                </a:cubicBezTo>
                <a:close/>
                <a:moveTo>
                  <a:pt x="94" y="79"/>
                </a:moveTo>
                <a:cubicBezTo>
                  <a:pt x="93" y="79"/>
                  <a:pt x="93" y="79"/>
                  <a:pt x="92" y="79"/>
                </a:cubicBezTo>
                <a:cubicBezTo>
                  <a:pt x="90" y="82"/>
                  <a:pt x="88" y="85"/>
                  <a:pt x="86" y="88"/>
                </a:cubicBezTo>
                <a:cubicBezTo>
                  <a:pt x="88" y="88"/>
                  <a:pt x="89" y="87"/>
                  <a:pt x="91" y="87"/>
                </a:cubicBezTo>
                <a:cubicBezTo>
                  <a:pt x="91" y="86"/>
                  <a:pt x="91" y="86"/>
                  <a:pt x="92" y="86"/>
                </a:cubicBezTo>
                <a:cubicBezTo>
                  <a:pt x="92" y="84"/>
                  <a:pt x="93" y="81"/>
                  <a:pt x="94" y="79"/>
                </a:cubicBezTo>
                <a:close/>
                <a:moveTo>
                  <a:pt x="37" y="98"/>
                </a:moveTo>
                <a:cubicBezTo>
                  <a:pt x="37" y="98"/>
                  <a:pt x="37" y="98"/>
                  <a:pt x="36" y="97"/>
                </a:cubicBezTo>
                <a:cubicBezTo>
                  <a:pt x="35" y="99"/>
                  <a:pt x="34" y="101"/>
                  <a:pt x="32" y="103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1" y="106"/>
                  <a:pt x="31" y="108"/>
                  <a:pt x="30" y="111"/>
                </a:cubicBezTo>
                <a:cubicBezTo>
                  <a:pt x="31" y="110"/>
                  <a:pt x="32" y="110"/>
                  <a:pt x="33" y="109"/>
                </a:cubicBezTo>
                <a:cubicBezTo>
                  <a:pt x="34" y="105"/>
                  <a:pt x="35" y="101"/>
                  <a:pt x="37" y="98"/>
                </a:cubicBezTo>
                <a:close/>
                <a:moveTo>
                  <a:pt x="36" y="212"/>
                </a:moveTo>
                <a:cubicBezTo>
                  <a:pt x="44" y="208"/>
                  <a:pt x="53" y="204"/>
                  <a:pt x="60" y="198"/>
                </a:cubicBezTo>
                <a:cubicBezTo>
                  <a:pt x="51" y="202"/>
                  <a:pt x="44" y="207"/>
                  <a:pt x="36" y="212"/>
                </a:cubicBezTo>
                <a:close/>
                <a:moveTo>
                  <a:pt x="115" y="103"/>
                </a:moveTo>
                <a:cubicBezTo>
                  <a:pt x="113" y="104"/>
                  <a:pt x="112" y="105"/>
                  <a:pt x="110" y="106"/>
                </a:cubicBezTo>
                <a:cubicBezTo>
                  <a:pt x="110" y="106"/>
                  <a:pt x="110" y="106"/>
                  <a:pt x="110" y="106"/>
                </a:cubicBezTo>
                <a:cubicBezTo>
                  <a:pt x="110" y="108"/>
                  <a:pt x="109" y="110"/>
                  <a:pt x="108" y="111"/>
                </a:cubicBezTo>
                <a:cubicBezTo>
                  <a:pt x="110" y="111"/>
                  <a:pt x="112" y="111"/>
                  <a:pt x="114" y="110"/>
                </a:cubicBezTo>
                <a:cubicBezTo>
                  <a:pt x="114" y="108"/>
                  <a:pt x="115" y="106"/>
                  <a:pt x="115" y="103"/>
                </a:cubicBezTo>
                <a:close/>
                <a:moveTo>
                  <a:pt x="24" y="182"/>
                </a:moveTo>
                <a:cubicBezTo>
                  <a:pt x="24" y="182"/>
                  <a:pt x="24" y="182"/>
                  <a:pt x="24" y="182"/>
                </a:cubicBezTo>
                <a:cubicBezTo>
                  <a:pt x="25" y="180"/>
                  <a:pt x="26" y="179"/>
                  <a:pt x="28" y="178"/>
                </a:cubicBezTo>
                <a:cubicBezTo>
                  <a:pt x="28" y="178"/>
                  <a:pt x="28" y="177"/>
                  <a:pt x="28" y="177"/>
                </a:cubicBezTo>
                <a:cubicBezTo>
                  <a:pt x="28" y="176"/>
                  <a:pt x="28" y="174"/>
                  <a:pt x="29" y="173"/>
                </a:cubicBezTo>
                <a:cubicBezTo>
                  <a:pt x="29" y="172"/>
                  <a:pt x="29" y="172"/>
                  <a:pt x="29" y="172"/>
                </a:cubicBezTo>
                <a:cubicBezTo>
                  <a:pt x="27" y="173"/>
                  <a:pt x="26" y="174"/>
                  <a:pt x="24" y="176"/>
                </a:cubicBezTo>
                <a:cubicBezTo>
                  <a:pt x="24" y="176"/>
                  <a:pt x="23" y="176"/>
                  <a:pt x="23" y="176"/>
                </a:cubicBezTo>
                <a:cubicBezTo>
                  <a:pt x="24" y="178"/>
                  <a:pt x="24" y="180"/>
                  <a:pt x="24" y="182"/>
                </a:cubicBezTo>
                <a:close/>
                <a:moveTo>
                  <a:pt x="123" y="120"/>
                </a:moveTo>
                <a:cubicBezTo>
                  <a:pt x="123" y="120"/>
                  <a:pt x="123" y="120"/>
                  <a:pt x="123" y="120"/>
                </a:cubicBezTo>
                <a:cubicBezTo>
                  <a:pt x="119" y="122"/>
                  <a:pt x="115" y="125"/>
                  <a:pt x="111" y="128"/>
                </a:cubicBezTo>
                <a:cubicBezTo>
                  <a:pt x="112" y="129"/>
                  <a:pt x="113" y="129"/>
                  <a:pt x="114" y="130"/>
                </a:cubicBezTo>
                <a:cubicBezTo>
                  <a:pt x="117" y="127"/>
                  <a:pt x="120" y="123"/>
                  <a:pt x="123" y="120"/>
                </a:cubicBezTo>
                <a:close/>
                <a:moveTo>
                  <a:pt x="109" y="174"/>
                </a:moveTo>
                <a:cubicBezTo>
                  <a:pt x="106" y="176"/>
                  <a:pt x="102" y="179"/>
                  <a:pt x="98" y="181"/>
                </a:cubicBezTo>
                <a:cubicBezTo>
                  <a:pt x="99" y="182"/>
                  <a:pt x="99" y="182"/>
                  <a:pt x="100" y="182"/>
                </a:cubicBezTo>
                <a:cubicBezTo>
                  <a:pt x="103" y="180"/>
                  <a:pt x="107" y="178"/>
                  <a:pt x="110" y="176"/>
                </a:cubicBezTo>
                <a:cubicBezTo>
                  <a:pt x="110" y="175"/>
                  <a:pt x="109" y="175"/>
                  <a:pt x="109" y="174"/>
                </a:cubicBezTo>
                <a:close/>
                <a:moveTo>
                  <a:pt x="17" y="115"/>
                </a:moveTo>
                <a:cubicBezTo>
                  <a:pt x="18" y="115"/>
                  <a:pt x="18" y="115"/>
                  <a:pt x="18" y="115"/>
                </a:cubicBezTo>
                <a:cubicBezTo>
                  <a:pt x="18" y="114"/>
                  <a:pt x="19" y="114"/>
                  <a:pt x="20" y="113"/>
                </a:cubicBezTo>
                <a:cubicBezTo>
                  <a:pt x="20" y="113"/>
                  <a:pt x="20" y="112"/>
                  <a:pt x="20" y="112"/>
                </a:cubicBezTo>
                <a:cubicBezTo>
                  <a:pt x="20" y="110"/>
                  <a:pt x="21" y="107"/>
                  <a:pt x="21" y="105"/>
                </a:cubicBezTo>
                <a:cubicBezTo>
                  <a:pt x="21" y="105"/>
                  <a:pt x="21" y="104"/>
                  <a:pt x="21" y="104"/>
                </a:cubicBezTo>
                <a:cubicBezTo>
                  <a:pt x="19" y="105"/>
                  <a:pt x="18" y="106"/>
                  <a:pt x="18" y="107"/>
                </a:cubicBezTo>
                <a:cubicBezTo>
                  <a:pt x="17" y="107"/>
                  <a:pt x="17" y="107"/>
                  <a:pt x="17" y="108"/>
                </a:cubicBezTo>
                <a:cubicBezTo>
                  <a:pt x="17" y="110"/>
                  <a:pt x="17" y="113"/>
                  <a:pt x="17" y="115"/>
                </a:cubicBezTo>
                <a:close/>
                <a:moveTo>
                  <a:pt x="71" y="144"/>
                </a:moveTo>
                <a:cubicBezTo>
                  <a:pt x="70" y="144"/>
                  <a:pt x="68" y="144"/>
                  <a:pt x="67" y="144"/>
                </a:cubicBezTo>
                <a:cubicBezTo>
                  <a:pt x="66" y="145"/>
                  <a:pt x="65" y="146"/>
                  <a:pt x="65" y="146"/>
                </a:cubicBezTo>
                <a:cubicBezTo>
                  <a:pt x="64" y="146"/>
                  <a:pt x="64" y="147"/>
                  <a:pt x="64" y="147"/>
                </a:cubicBezTo>
                <a:cubicBezTo>
                  <a:pt x="64" y="149"/>
                  <a:pt x="64" y="150"/>
                  <a:pt x="65" y="152"/>
                </a:cubicBezTo>
                <a:cubicBezTo>
                  <a:pt x="65" y="152"/>
                  <a:pt x="65" y="152"/>
                  <a:pt x="65" y="152"/>
                </a:cubicBezTo>
                <a:cubicBezTo>
                  <a:pt x="67" y="150"/>
                  <a:pt x="69" y="147"/>
                  <a:pt x="71" y="144"/>
                </a:cubicBezTo>
                <a:close/>
                <a:moveTo>
                  <a:pt x="36" y="144"/>
                </a:moveTo>
                <a:cubicBezTo>
                  <a:pt x="38" y="142"/>
                  <a:pt x="41" y="140"/>
                  <a:pt x="43" y="138"/>
                </a:cubicBezTo>
                <a:cubicBezTo>
                  <a:pt x="42" y="137"/>
                  <a:pt x="42" y="136"/>
                  <a:pt x="41" y="135"/>
                </a:cubicBezTo>
                <a:cubicBezTo>
                  <a:pt x="40" y="137"/>
                  <a:pt x="38" y="138"/>
                  <a:pt x="36" y="140"/>
                </a:cubicBezTo>
                <a:cubicBezTo>
                  <a:pt x="36" y="141"/>
                  <a:pt x="35" y="142"/>
                  <a:pt x="36" y="143"/>
                </a:cubicBezTo>
                <a:cubicBezTo>
                  <a:pt x="36" y="143"/>
                  <a:pt x="36" y="143"/>
                  <a:pt x="36" y="144"/>
                </a:cubicBezTo>
                <a:close/>
                <a:moveTo>
                  <a:pt x="68" y="95"/>
                </a:moveTo>
                <a:cubicBezTo>
                  <a:pt x="67" y="96"/>
                  <a:pt x="67" y="96"/>
                  <a:pt x="67" y="96"/>
                </a:cubicBezTo>
                <a:cubicBezTo>
                  <a:pt x="66" y="98"/>
                  <a:pt x="65" y="100"/>
                  <a:pt x="64" y="102"/>
                </a:cubicBezTo>
                <a:cubicBezTo>
                  <a:pt x="63" y="103"/>
                  <a:pt x="62" y="104"/>
                  <a:pt x="61" y="104"/>
                </a:cubicBezTo>
                <a:cubicBezTo>
                  <a:pt x="61" y="105"/>
                  <a:pt x="60" y="106"/>
                  <a:pt x="60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6"/>
                  <a:pt x="64" y="105"/>
                  <a:pt x="65" y="103"/>
                </a:cubicBezTo>
                <a:cubicBezTo>
                  <a:pt x="66" y="101"/>
                  <a:pt x="68" y="99"/>
                  <a:pt x="69" y="97"/>
                </a:cubicBezTo>
                <a:cubicBezTo>
                  <a:pt x="69" y="96"/>
                  <a:pt x="68" y="96"/>
                  <a:pt x="68" y="95"/>
                </a:cubicBezTo>
                <a:close/>
                <a:moveTo>
                  <a:pt x="43" y="196"/>
                </a:moveTo>
                <a:cubicBezTo>
                  <a:pt x="45" y="195"/>
                  <a:pt x="56" y="183"/>
                  <a:pt x="57" y="182"/>
                </a:cubicBezTo>
                <a:cubicBezTo>
                  <a:pt x="53" y="186"/>
                  <a:pt x="48" y="189"/>
                  <a:pt x="44" y="192"/>
                </a:cubicBezTo>
                <a:cubicBezTo>
                  <a:pt x="44" y="192"/>
                  <a:pt x="44" y="192"/>
                  <a:pt x="44" y="193"/>
                </a:cubicBezTo>
                <a:cubicBezTo>
                  <a:pt x="44" y="194"/>
                  <a:pt x="44" y="195"/>
                  <a:pt x="43" y="196"/>
                </a:cubicBezTo>
                <a:close/>
                <a:moveTo>
                  <a:pt x="3" y="76"/>
                </a:moveTo>
                <a:cubicBezTo>
                  <a:pt x="3" y="81"/>
                  <a:pt x="3" y="87"/>
                  <a:pt x="3" y="92"/>
                </a:cubicBezTo>
                <a:cubicBezTo>
                  <a:pt x="4" y="91"/>
                  <a:pt x="4" y="90"/>
                  <a:pt x="4" y="89"/>
                </a:cubicBezTo>
                <a:cubicBezTo>
                  <a:pt x="4" y="86"/>
                  <a:pt x="4" y="83"/>
                  <a:pt x="5" y="79"/>
                </a:cubicBezTo>
                <a:cubicBezTo>
                  <a:pt x="5" y="78"/>
                  <a:pt x="5" y="78"/>
                  <a:pt x="5" y="77"/>
                </a:cubicBezTo>
                <a:cubicBezTo>
                  <a:pt x="4" y="76"/>
                  <a:pt x="3" y="76"/>
                  <a:pt x="3" y="76"/>
                </a:cubicBezTo>
                <a:close/>
                <a:moveTo>
                  <a:pt x="9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11" y="34"/>
                  <a:pt x="12" y="31"/>
                  <a:pt x="14" y="29"/>
                </a:cubicBezTo>
                <a:cubicBezTo>
                  <a:pt x="13" y="28"/>
                  <a:pt x="12" y="27"/>
                  <a:pt x="12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29"/>
                  <a:pt x="9" y="29"/>
                  <a:pt x="9" y="32"/>
                </a:cubicBezTo>
                <a:cubicBezTo>
                  <a:pt x="9" y="33"/>
                  <a:pt x="9" y="35"/>
                  <a:pt x="9" y="36"/>
                </a:cubicBezTo>
                <a:close/>
                <a:moveTo>
                  <a:pt x="12" y="65"/>
                </a:moveTo>
                <a:cubicBezTo>
                  <a:pt x="12" y="65"/>
                  <a:pt x="13" y="65"/>
                  <a:pt x="13" y="66"/>
                </a:cubicBezTo>
                <a:cubicBezTo>
                  <a:pt x="14" y="64"/>
                  <a:pt x="16" y="63"/>
                  <a:pt x="17" y="61"/>
                </a:cubicBezTo>
                <a:cubicBezTo>
                  <a:pt x="18" y="60"/>
                  <a:pt x="19" y="59"/>
                  <a:pt x="19" y="59"/>
                </a:cubicBezTo>
                <a:cubicBezTo>
                  <a:pt x="21" y="55"/>
                  <a:pt x="24" y="51"/>
                  <a:pt x="26" y="48"/>
                </a:cubicBezTo>
                <a:cubicBezTo>
                  <a:pt x="26" y="47"/>
                  <a:pt x="26" y="47"/>
                  <a:pt x="27" y="46"/>
                </a:cubicBezTo>
                <a:cubicBezTo>
                  <a:pt x="27" y="46"/>
                  <a:pt x="26" y="46"/>
                  <a:pt x="26" y="46"/>
                </a:cubicBezTo>
                <a:cubicBezTo>
                  <a:pt x="22" y="53"/>
                  <a:pt x="17" y="59"/>
                  <a:pt x="12" y="65"/>
                </a:cubicBezTo>
                <a:close/>
                <a:moveTo>
                  <a:pt x="130" y="126"/>
                </a:moveTo>
                <a:cubicBezTo>
                  <a:pt x="130" y="125"/>
                  <a:pt x="129" y="126"/>
                  <a:pt x="129" y="126"/>
                </a:cubicBezTo>
                <a:cubicBezTo>
                  <a:pt x="125" y="128"/>
                  <a:pt x="122" y="129"/>
                  <a:pt x="118" y="131"/>
                </a:cubicBezTo>
                <a:cubicBezTo>
                  <a:pt x="118" y="131"/>
                  <a:pt x="118" y="132"/>
                  <a:pt x="118" y="132"/>
                </a:cubicBezTo>
                <a:cubicBezTo>
                  <a:pt x="118" y="132"/>
                  <a:pt x="118" y="132"/>
                  <a:pt x="119" y="132"/>
                </a:cubicBezTo>
                <a:cubicBezTo>
                  <a:pt x="120" y="133"/>
                  <a:pt x="120" y="133"/>
                  <a:pt x="121" y="132"/>
                </a:cubicBezTo>
                <a:cubicBezTo>
                  <a:pt x="123" y="131"/>
                  <a:pt x="125" y="130"/>
                  <a:pt x="127" y="128"/>
                </a:cubicBezTo>
                <a:cubicBezTo>
                  <a:pt x="128" y="128"/>
                  <a:pt x="129" y="127"/>
                  <a:pt x="130" y="126"/>
                </a:cubicBezTo>
                <a:close/>
                <a:moveTo>
                  <a:pt x="98" y="134"/>
                </a:moveTo>
                <a:cubicBezTo>
                  <a:pt x="98" y="134"/>
                  <a:pt x="98" y="134"/>
                  <a:pt x="98" y="134"/>
                </a:cubicBezTo>
                <a:cubicBezTo>
                  <a:pt x="100" y="132"/>
                  <a:pt x="103" y="130"/>
                  <a:pt x="105" y="129"/>
                </a:cubicBezTo>
                <a:cubicBezTo>
                  <a:pt x="105" y="127"/>
                  <a:pt x="105" y="127"/>
                  <a:pt x="104" y="126"/>
                </a:cubicBezTo>
                <a:cubicBezTo>
                  <a:pt x="103" y="126"/>
                  <a:pt x="102" y="127"/>
                  <a:pt x="101" y="127"/>
                </a:cubicBezTo>
                <a:cubicBezTo>
                  <a:pt x="101" y="128"/>
                  <a:pt x="101" y="128"/>
                  <a:pt x="100" y="128"/>
                </a:cubicBezTo>
                <a:cubicBezTo>
                  <a:pt x="99" y="130"/>
                  <a:pt x="99" y="132"/>
                  <a:pt x="98" y="134"/>
                </a:cubicBezTo>
                <a:close/>
                <a:moveTo>
                  <a:pt x="66" y="68"/>
                </a:moveTo>
                <a:cubicBezTo>
                  <a:pt x="68" y="65"/>
                  <a:pt x="69" y="61"/>
                  <a:pt x="71" y="57"/>
                </a:cubicBezTo>
                <a:cubicBezTo>
                  <a:pt x="70" y="58"/>
                  <a:pt x="70" y="58"/>
                  <a:pt x="69" y="58"/>
                </a:cubicBezTo>
                <a:cubicBezTo>
                  <a:pt x="68" y="60"/>
                  <a:pt x="67" y="62"/>
                  <a:pt x="65" y="64"/>
                </a:cubicBezTo>
                <a:cubicBezTo>
                  <a:pt x="65" y="64"/>
                  <a:pt x="64" y="65"/>
                  <a:pt x="64" y="66"/>
                </a:cubicBezTo>
                <a:cubicBezTo>
                  <a:pt x="64" y="67"/>
                  <a:pt x="64" y="68"/>
                  <a:pt x="66" y="68"/>
                </a:cubicBezTo>
                <a:close/>
                <a:moveTo>
                  <a:pt x="14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6" y="73"/>
                  <a:pt x="19" y="70"/>
                  <a:pt x="21" y="66"/>
                </a:cubicBezTo>
                <a:cubicBezTo>
                  <a:pt x="22" y="65"/>
                  <a:pt x="23" y="64"/>
                  <a:pt x="23" y="63"/>
                </a:cubicBezTo>
                <a:cubicBezTo>
                  <a:pt x="22" y="63"/>
                  <a:pt x="22" y="64"/>
                  <a:pt x="22" y="64"/>
                </a:cubicBezTo>
                <a:cubicBezTo>
                  <a:pt x="20" y="66"/>
                  <a:pt x="18" y="69"/>
                  <a:pt x="16" y="71"/>
                </a:cubicBezTo>
                <a:cubicBezTo>
                  <a:pt x="15" y="72"/>
                  <a:pt x="14" y="73"/>
                  <a:pt x="13" y="73"/>
                </a:cubicBezTo>
                <a:cubicBezTo>
                  <a:pt x="13" y="74"/>
                  <a:pt x="13" y="75"/>
                  <a:pt x="13" y="76"/>
                </a:cubicBezTo>
                <a:cubicBezTo>
                  <a:pt x="13" y="76"/>
                  <a:pt x="13" y="76"/>
                  <a:pt x="14" y="76"/>
                </a:cubicBezTo>
                <a:close/>
                <a:moveTo>
                  <a:pt x="96" y="182"/>
                </a:moveTo>
                <a:cubicBezTo>
                  <a:pt x="93" y="185"/>
                  <a:pt x="89" y="187"/>
                  <a:pt x="86" y="190"/>
                </a:cubicBezTo>
                <a:cubicBezTo>
                  <a:pt x="86" y="191"/>
                  <a:pt x="86" y="191"/>
                  <a:pt x="87" y="190"/>
                </a:cubicBezTo>
                <a:cubicBezTo>
                  <a:pt x="90" y="188"/>
                  <a:pt x="93" y="187"/>
                  <a:pt x="96" y="185"/>
                </a:cubicBezTo>
                <a:cubicBezTo>
                  <a:pt x="96" y="185"/>
                  <a:pt x="97" y="185"/>
                  <a:pt x="97" y="184"/>
                </a:cubicBezTo>
                <a:cubicBezTo>
                  <a:pt x="97" y="184"/>
                  <a:pt x="97" y="183"/>
                  <a:pt x="96" y="182"/>
                </a:cubicBezTo>
                <a:close/>
                <a:moveTo>
                  <a:pt x="51" y="93"/>
                </a:moveTo>
                <a:cubicBezTo>
                  <a:pt x="51" y="93"/>
                  <a:pt x="51" y="93"/>
                  <a:pt x="51" y="93"/>
                </a:cubicBezTo>
                <a:cubicBezTo>
                  <a:pt x="52" y="93"/>
                  <a:pt x="52" y="92"/>
                  <a:pt x="53" y="92"/>
                </a:cubicBezTo>
                <a:cubicBezTo>
                  <a:pt x="53" y="91"/>
                  <a:pt x="54" y="90"/>
                  <a:pt x="54" y="90"/>
                </a:cubicBezTo>
                <a:cubicBezTo>
                  <a:pt x="53" y="88"/>
                  <a:pt x="53" y="87"/>
                  <a:pt x="53" y="85"/>
                </a:cubicBezTo>
                <a:cubicBezTo>
                  <a:pt x="53" y="85"/>
                  <a:pt x="53" y="84"/>
                  <a:pt x="53" y="83"/>
                </a:cubicBezTo>
                <a:cubicBezTo>
                  <a:pt x="52" y="84"/>
                  <a:pt x="51" y="85"/>
                  <a:pt x="51" y="86"/>
                </a:cubicBezTo>
                <a:cubicBezTo>
                  <a:pt x="51" y="86"/>
                  <a:pt x="51" y="87"/>
                  <a:pt x="51" y="87"/>
                </a:cubicBezTo>
                <a:cubicBezTo>
                  <a:pt x="51" y="89"/>
                  <a:pt x="51" y="91"/>
                  <a:pt x="51" y="93"/>
                </a:cubicBezTo>
                <a:close/>
                <a:moveTo>
                  <a:pt x="75" y="144"/>
                </a:moveTo>
                <a:cubicBezTo>
                  <a:pt x="75" y="143"/>
                  <a:pt x="75" y="143"/>
                  <a:pt x="75" y="143"/>
                </a:cubicBezTo>
                <a:cubicBezTo>
                  <a:pt x="73" y="145"/>
                  <a:pt x="72" y="147"/>
                  <a:pt x="71" y="149"/>
                </a:cubicBezTo>
                <a:cubicBezTo>
                  <a:pt x="73" y="150"/>
                  <a:pt x="73" y="151"/>
                  <a:pt x="72" y="152"/>
                </a:cubicBezTo>
                <a:cubicBezTo>
                  <a:pt x="71" y="153"/>
                  <a:pt x="71" y="153"/>
                  <a:pt x="70" y="154"/>
                </a:cubicBezTo>
                <a:cubicBezTo>
                  <a:pt x="70" y="154"/>
                  <a:pt x="69" y="155"/>
                  <a:pt x="69" y="155"/>
                </a:cubicBezTo>
                <a:cubicBezTo>
                  <a:pt x="69" y="155"/>
                  <a:pt x="69" y="155"/>
                  <a:pt x="69" y="156"/>
                </a:cubicBezTo>
                <a:cubicBezTo>
                  <a:pt x="70" y="155"/>
                  <a:pt x="71" y="155"/>
                  <a:pt x="72" y="155"/>
                </a:cubicBezTo>
                <a:cubicBezTo>
                  <a:pt x="72" y="155"/>
                  <a:pt x="73" y="154"/>
                  <a:pt x="73" y="154"/>
                </a:cubicBezTo>
                <a:cubicBezTo>
                  <a:pt x="73" y="150"/>
                  <a:pt x="74" y="147"/>
                  <a:pt x="75" y="144"/>
                </a:cubicBezTo>
                <a:close/>
                <a:moveTo>
                  <a:pt x="113" y="174"/>
                </a:moveTo>
                <a:cubicBezTo>
                  <a:pt x="115" y="172"/>
                  <a:pt x="118" y="171"/>
                  <a:pt x="120" y="169"/>
                </a:cubicBezTo>
                <a:cubicBezTo>
                  <a:pt x="120" y="169"/>
                  <a:pt x="120" y="168"/>
                  <a:pt x="120" y="167"/>
                </a:cubicBezTo>
                <a:cubicBezTo>
                  <a:pt x="117" y="169"/>
                  <a:pt x="114" y="171"/>
                  <a:pt x="111" y="173"/>
                </a:cubicBezTo>
                <a:cubicBezTo>
                  <a:pt x="112" y="173"/>
                  <a:pt x="112" y="174"/>
                  <a:pt x="113" y="174"/>
                </a:cubicBezTo>
                <a:close/>
                <a:moveTo>
                  <a:pt x="67" y="79"/>
                </a:moveTo>
                <a:cubicBezTo>
                  <a:pt x="67" y="79"/>
                  <a:pt x="67" y="79"/>
                  <a:pt x="66" y="79"/>
                </a:cubicBezTo>
                <a:cubicBezTo>
                  <a:pt x="66" y="80"/>
                  <a:pt x="66" y="81"/>
                  <a:pt x="66" y="82"/>
                </a:cubicBezTo>
                <a:cubicBezTo>
                  <a:pt x="66" y="83"/>
                  <a:pt x="66" y="84"/>
                  <a:pt x="66" y="85"/>
                </a:cubicBezTo>
                <a:cubicBezTo>
                  <a:pt x="65" y="86"/>
                  <a:pt x="65" y="88"/>
                  <a:pt x="66" y="89"/>
                </a:cubicBezTo>
                <a:cubicBezTo>
                  <a:pt x="67" y="87"/>
                  <a:pt x="68" y="85"/>
                  <a:pt x="69" y="84"/>
                </a:cubicBezTo>
                <a:cubicBezTo>
                  <a:pt x="69" y="83"/>
                  <a:pt x="69" y="83"/>
                  <a:pt x="69" y="83"/>
                </a:cubicBezTo>
                <a:cubicBezTo>
                  <a:pt x="68" y="82"/>
                  <a:pt x="68" y="80"/>
                  <a:pt x="67" y="79"/>
                </a:cubicBezTo>
                <a:close/>
                <a:moveTo>
                  <a:pt x="42" y="172"/>
                </a:moveTo>
                <a:cubicBezTo>
                  <a:pt x="43" y="171"/>
                  <a:pt x="45" y="170"/>
                  <a:pt x="45" y="167"/>
                </a:cubicBezTo>
                <a:cubicBezTo>
                  <a:pt x="45" y="166"/>
                  <a:pt x="45" y="165"/>
                  <a:pt x="46" y="165"/>
                </a:cubicBezTo>
                <a:cubicBezTo>
                  <a:pt x="46" y="164"/>
                  <a:pt x="46" y="164"/>
                  <a:pt x="46" y="163"/>
                </a:cubicBezTo>
                <a:cubicBezTo>
                  <a:pt x="45" y="164"/>
                  <a:pt x="44" y="165"/>
                  <a:pt x="43" y="166"/>
                </a:cubicBezTo>
                <a:cubicBezTo>
                  <a:pt x="41" y="168"/>
                  <a:pt x="41" y="168"/>
                  <a:pt x="41" y="172"/>
                </a:cubicBezTo>
                <a:cubicBezTo>
                  <a:pt x="41" y="172"/>
                  <a:pt x="41" y="172"/>
                  <a:pt x="42" y="172"/>
                </a:cubicBezTo>
                <a:close/>
                <a:moveTo>
                  <a:pt x="30" y="163"/>
                </a:moveTo>
                <a:cubicBezTo>
                  <a:pt x="30" y="163"/>
                  <a:pt x="30" y="163"/>
                  <a:pt x="30" y="163"/>
                </a:cubicBezTo>
                <a:cubicBezTo>
                  <a:pt x="28" y="166"/>
                  <a:pt x="26" y="168"/>
                  <a:pt x="24" y="171"/>
                </a:cubicBezTo>
                <a:cubicBezTo>
                  <a:pt x="23" y="171"/>
                  <a:pt x="23" y="172"/>
                  <a:pt x="23" y="173"/>
                </a:cubicBezTo>
                <a:cubicBezTo>
                  <a:pt x="26" y="171"/>
                  <a:pt x="27" y="169"/>
                  <a:pt x="29" y="167"/>
                </a:cubicBezTo>
                <a:cubicBezTo>
                  <a:pt x="30" y="167"/>
                  <a:pt x="30" y="167"/>
                  <a:pt x="30" y="167"/>
                </a:cubicBezTo>
                <a:cubicBezTo>
                  <a:pt x="30" y="166"/>
                  <a:pt x="30" y="164"/>
                  <a:pt x="30" y="163"/>
                </a:cubicBezTo>
                <a:close/>
                <a:moveTo>
                  <a:pt x="47" y="156"/>
                </a:moveTo>
                <a:cubicBezTo>
                  <a:pt x="47" y="156"/>
                  <a:pt x="46" y="157"/>
                  <a:pt x="46" y="157"/>
                </a:cubicBezTo>
                <a:cubicBezTo>
                  <a:pt x="44" y="158"/>
                  <a:pt x="43" y="160"/>
                  <a:pt x="41" y="161"/>
                </a:cubicBezTo>
                <a:cubicBezTo>
                  <a:pt x="40" y="162"/>
                  <a:pt x="39" y="163"/>
                  <a:pt x="40" y="165"/>
                </a:cubicBezTo>
                <a:cubicBezTo>
                  <a:pt x="42" y="163"/>
                  <a:pt x="44" y="161"/>
                  <a:pt x="46" y="159"/>
                </a:cubicBezTo>
                <a:cubicBezTo>
                  <a:pt x="47" y="158"/>
                  <a:pt x="47" y="157"/>
                  <a:pt x="47" y="156"/>
                </a:cubicBezTo>
                <a:close/>
                <a:moveTo>
                  <a:pt x="16" y="206"/>
                </a:moveTo>
                <a:cubicBezTo>
                  <a:pt x="17" y="205"/>
                  <a:pt x="17" y="205"/>
                  <a:pt x="18" y="204"/>
                </a:cubicBezTo>
                <a:cubicBezTo>
                  <a:pt x="19" y="203"/>
                  <a:pt x="19" y="202"/>
                  <a:pt x="19" y="201"/>
                </a:cubicBezTo>
                <a:cubicBezTo>
                  <a:pt x="18" y="200"/>
                  <a:pt x="18" y="199"/>
                  <a:pt x="18" y="198"/>
                </a:cubicBezTo>
                <a:cubicBezTo>
                  <a:pt x="18" y="197"/>
                  <a:pt x="18" y="197"/>
                  <a:pt x="18" y="197"/>
                </a:cubicBezTo>
                <a:cubicBezTo>
                  <a:pt x="16" y="198"/>
                  <a:pt x="16" y="198"/>
                  <a:pt x="16" y="199"/>
                </a:cubicBezTo>
                <a:cubicBezTo>
                  <a:pt x="16" y="200"/>
                  <a:pt x="16" y="200"/>
                  <a:pt x="16" y="201"/>
                </a:cubicBezTo>
                <a:cubicBezTo>
                  <a:pt x="16" y="202"/>
                  <a:pt x="16" y="204"/>
                  <a:pt x="16" y="206"/>
                </a:cubicBezTo>
                <a:close/>
                <a:moveTo>
                  <a:pt x="132" y="129"/>
                </a:moveTo>
                <a:cubicBezTo>
                  <a:pt x="131" y="129"/>
                  <a:pt x="125" y="133"/>
                  <a:pt x="124" y="134"/>
                </a:cubicBezTo>
                <a:cubicBezTo>
                  <a:pt x="125" y="135"/>
                  <a:pt x="127" y="135"/>
                  <a:pt x="128" y="134"/>
                </a:cubicBezTo>
                <a:cubicBezTo>
                  <a:pt x="128" y="134"/>
                  <a:pt x="129" y="133"/>
                  <a:pt x="129" y="133"/>
                </a:cubicBezTo>
                <a:cubicBezTo>
                  <a:pt x="131" y="132"/>
                  <a:pt x="131" y="130"/>
                  <a:pt x="132" y="129"/>
                </a:cubicBezTo>
                <a:close/>
                <a:moveTo>
                  <a:pt x="108" y="154"/>
                </a:moveTo>
                <a:cubicBezTo>
                  <a:pt x="105" y="155"/>
                  <a:pt x="89" y="165"/>
                  <a:pt x="88" y="166"/>
                </a:cubicBezTo>
                <a:cubicBezTo>
                  <a:pt x="88" y="165"/>
                  <a:pt x="89" y="165"/>
                  <a:pt x="89" y="165"/>
                </a:cubicBezTo>
                <a:cubicBezTo>
                  <a:pt x="94" y="162"/>
                  <a:pt x="99" y="160"/>
                  <a:pt x="104" y="157"/>
                </a:cubicBezTo>
                <a:cubicBezTo>
                  <a:pt x="105" y="156"/>
                  <a:pt x="106" y="155"/>
                  <a:pt x="108" y="154"/>
                </a:cubicBezTo>
                <a:close/>
                <a:moveTo>
                  <a:pt x="54" y="37"/>
                </a:moveTo>
                <a:cubicBezTo>
                  <a:pt x="54" y="37"/>
                  <a:pt x="54" y="37"/>
                  <a:pt x="54" y="37"/>
                </a:cubicBezTo>
                <a:cubicBezTo>
                  <a:pt x="48" y="34"/>
                  <a:pt x="42" y="30"/>
                  <a:pt x="36" y="27"/>
                </a:cubicBezTo>
                <a:cubicBezTo>
                  <a:pt x="38" y="29"/>
                  <a:pt x="40" y="30"/>
                  <a:pt x="42" y="32"/>
                </a:cubicBezTo>
                <a:cubicBezTo>
                  <a:pt x="45" y="33"/>
                  <a:pt x="48" y="35"/>
                  <a:pt x="51" y="36"/>
                </a:cubicBezTo>
                <a:cubicBezTo>
                  <a:pt x="52" y="36"/>
                  <a:pt x="53" y="37"/>
                  <a:pt x="54" y="37"/>
                </a:cubicBezTo>
                <a:close/>
                <a:moveTo>
                  <a:pt x="105" y="133"/>
                </a:moveTo>
                <a:cubicBezTo>
                  <a:pt x="104" y="133"/>
                  <a:pt x="104" y="133"/>
                  <a:pt x="104" y="133"/>
                </a:cubicBezTo>
                <a:cubicBezTo>
                  <a:pt x="101" y="135"/>
                  <a:pt x="98" y="137"/>
                  <a:pt x="94" y="140"/>
                </a:cubicBezTo>
                <a:cubicBezTo>
                  <a:pt x="95" y="140"/>
                  <a:pt x="96" y="140"/>
                  <a:pt x="96" y="140"/>
                </a:cubicBezTo>
                <a:cubicBezTo>
                  <a:pt x="98" y="139"/>
                  <a:pt x="100" y="138"/>
                  <a:pt x="102" y="137"/>
                </a:cubicBezTo>
                <a:cubicBezTo>
                  <a:pt x="103" y="136"/>
                  <a:pt x="103" y="136"/>
                  <a:pt x="103" y="136"/>
                </a:cubicBezTo>
                <a:cubicBezTo>
                  <a:pt x="104" y="135"/>
                  <a:pt x="104" y="134"/>
                  <a:pt x="105" y="133"/>
                </a:cubicBezTo>
                <a:close/>
                <a:moveTo>
                  <a:pt x="175" y="108"/>
                </a:moveTo>
                <a:cubicBezTo>
                  <a:pt x="177" y="109"/>
                  <a:pt x="179" y="111"/>
                  <a:pt x="181" y="112"/>
                </a:cubicBezTo>
                <a:cubicBezTo>
                  <a:pt x="181" y="112"/>
                  <a:pt x="182" y="113"/>
                  <a:pt x="182" y="112"/>
                </a:cubicBezTo>
                <a:cubicBezTo>
                  <a:pt x="180" y="109"/>
                  <a:pt x="177" y="107"/>
                  <a:pt x="175" y="105"/>
                </a:cubicBezTo>
                <a:cubicBezTo>
                  <a:pt x="175" y="106"/>
                  <a:pt x="175" y="107"/>
                  <a:pt x="175" y="108"/>
                </a:cubicBezTo>
                <a:close/>
                <a:moveTo>
                  <a:pt x="31" y="88"/>
                </a:moveTo>
                <a:cubicBezTo>
                  <a:pt x="30" y="87"/>
                  <a:pt x="30" y="86"/>
                  <a:pt x="29" y="86"/>
                </a:cubicBezTo>
                <a:cubicBezTo>
                  <a:pt x="28" y="87"/>
                  <a:pt x="27" y="88"/>
                  <a:pt x="27" y="89"/>
                </a:cubicBezTo>
                <a:cubicBezTo>
                  <a:pt x="26" y="90"/>
                  <a:pt x="26" y="91"/>
                  <a:pt x="26" y="92"/>
                </a:cubicBezTo>
                <a:cubicBezTo>
                  <a:pt x="27" y="92"/>
                  <a:pt x="28" y="91"/>
                  <a:pt x="29" y="90"/>
                </a:cubicBezTo>
                <a:cubicBezTo>
                  <a:pt x="30" y="90"/>
                  <a:pt x="31" y="89"/>
                  <a:pt x="31" y="88"/>
                </a:cubicBezTo>
                <a:close/>
                <a:moveTo>
                  <a:pt x="23" y="42"/>
                </a:moveTo>
                <a:cubicBezTo>
                  <a:pt x="22" y="41"/>
                  <a:pt x="22" y="40"/>
                  <a:pt x="21" y="40"/>
                </a:cubicBezTo>
                <a:cubicBezTo>
                  <a:pt x="19" y="42"/>
                  <a:pt x="17" y="45"/>
                  <a:pt x="15" y="48"/>
                </a:cubicBezTo>
                <a:cubicBezTo>
                  <a:pt x="18" y="46"/>
                  <a:pt x="20" y="44"/>
                  <a:pt x="23" y="42"/>
                </a:cubicBezTo>
                <a:close/>
                <a:moveTo>
                  <a:pt x="12" y="12"/>
                </a:moveTo>
                <a:cubicBezTo>
                  <a:pt x="10" y="12"/>
                  <a:pt x="9" y="11"/>
                  <a:pt x="8" y="12"/>
                </a:cubicBezTo>
                <a:cubicBezTo>
                  <a:pt x="8" y="15"/>
                  <a:pt x="8" y="17"/>
                  <a:pt x="8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7"/>
                  <a:pt x="10" y="16"/>
                </a:cubicBezTo>
                <a:cubicBezTo>
                  <a:pt x="10" y="16"/>
                  <a:pt x="10" y="15"/>
                  <a:pt x="10" y="15"/>
                </a:cubicBezTo>
                <a:cubicBezTo>
                  <a:pt x="9" y="14"/>
                  <a:pt x="10" y="14"/>
                  <a:pt x="10" y="13"/>
                </a:cubicBezTo>
                <a:cubicBezTo>
                  <a:pt x="11" y="13"/>
                  <a:pt x="11" y="13"/>
                  <a:pt x="12" y="12"/>
                </a:cubicBezTo>
                <a:close/>
                <a:moveTo>
                  <a:pt x="115" y="96"/>
                </a:moveTo>
                <a:cubicBezTo>
                  <a:pt x="115" y="96"/>
                  <a:pt x="115" y="96"/>
                  <a:pt x="115" y="96"/>
                </a:cubicBezTo>
                <a:cubicBezTo>
                  <a:pt x="116" y="96"/>
                  <a:pt x="118" y="95"/>
                  <a:pt x="119" y="95"/>
                </a:cubicBezTo>
                <a:cubicBezTo>
                  <a:pt x="119" y="95"/>
                  <a:pt x="119" y="94"/>
                  <a:pt x="120" y="94"/>
                </a:cubicBezTo>
                <a:cubicBezTo>
                  <a:pt x="120" y="93"/>
                  <a:pt x="120" y="92"/>
                  <a:pt x="121" y="91"/>
                </a:cubicBezTo>
                <a:cubicBezTo>
                  <a:pt x="120" y="90"/>
                  <a:pt x="120" y="90"/>
                  <a:pt x="119" y="90"/>
                </a:cubicBezTo>
                <a:cubicBezTo>
                  <a:pt x="117" y="92"/>
                  <a:pt x="116" y="94"/>
                  <a:pt x="115" y="96"/>
                </a:cubicBezTo>
                <a:close/>
                <a:moveTo>
                  <a:pt x="124" y="115"/>
                </a:moveTo>
                <a:cubicBezTo>
                  <a:pt x="124" y="115"/>
                  <a:pt x="124" y="115"/>
                  <a:pt x="124" y="115"/>
                </a:cubicBezTo>
                <a:cubicBezTo>
                  <a:pt x="121" y="117"/>
                  <a:pt x="117" y="119"/>
                  <a:pt x="114" y="120"/>
                </a:cubicBezTo>
                <a:cubicBezTo>
                  <a:pt x="112" y="121"/>
                  <a:pt x="112" y="122"/>
                  <a:pt x="112" y="124"/>
                </a:cubicBezTo>
                <a:cubicBezTo>
                  <a:pt x="116" y="121"/>
                  <a:pt x="120" y="118"/>
                  <a:pt x="124" y="115"/>
                </a:cubicBezTo>
                <a:close/>
                <a:moveTo>
                  <a:pt x="146" y="130"/>
                </a:moveTo>
                <a:cubicBezTo>
                  <a:pt x="148" y="128"/>
                  <a:pt x="149" y="126"/>
                  <a:pt x="151" y="124"/>
                </a:cubicBezTo>
                <a:cubicBezTo>
                  <a:pt x="151" y="124"/>
                  <a:pt x="151" y="124"/>
                  <a:pt x="150" y="123"/>
                </a:cubicBezTo>
                <a:cubicBezTo>
                  <a:pt x="148" y="125"/>
                  <a:pt x="146" y="127"/>
                  <a:pt x="143" y="129"/>
                </a:cubicBezTo>
                <a:cubicBezTo>
                  <a:pt x="144" y="129"/>
                  <a:pt x="145" y="130"/>
                  <a:pt x="146" y="130"/>
                </a:cubicBezTo>
                <a:close/>
                <a:moveTo>
                  <a:pt x="91" y="96"/>
                </a:moveTo>
                <a:cubicBezTo>
                  <a:pt x="91" y="96"/>
                  <a:pt x="91" y="96"/>
                  <a:pt x="91" y="96"/>
                </a:cubicBezTo>
                <a:cubicBezTo>
                  <a:pt x="92" y="95"/>
                  <a:pt x="93" y="94"/>
                  <a:pt x="94" y="94"/>
                </a:cubicBezTo>
                <a:cubicBezTo>
                  <a:pt x="94" y="93"/>
                  <a:pt x="94" y="93"/>
                  <a:pt x="94" y="93"/>
                </a:cubicBezTo>
                <a:cubicBezTo>
                  <a:pt x="95" y="91"/>
                  <a:pt x="95" y="90"/>
                  <a:pt x="95" y="88"/>
                </a:cubicBezTo>
                <a:cubicBezTo>
                  <a:pt x="94" y="88"/>
                  <a:pt x="93" y="89"/>
                  <a:pt x="93" y="90"/>
                </a:cubicBezTo>
                <a:cubicBezTo>
                  <a:pt x="93" y="90"/>
                  <a:pt x="92" y="91"/>
                  <a:pt x="92" y="92"/>
                </a:cubicBezTo>
                <a:cubicBezTo>
                  <a:pt x="92" y="93"/>
                  <a:pt x="91" y="94"/>
                  <a:pt x="91" y="96"/>
                </a:cubicBezTo>
                <a:close/>
                <a:moveTo>
                  <a:pt x="3" y="54"/>
                </a:moveTo>
                <a:cubicBezTo>
                  <a:pt x="3" y="54"/>
                  <a:pt x="3" y="54"/>
                  <a:pt x="3" y="54"/>
                </a:cubicBezTo>
                <a:cubicBezTo>
                  <a:pt x="3" y="61"/>
                  <a:pt x="3" y="67"/>
                  <a:pt x="3" y="74"/>
                </a:cubicBezTo>
                <a:cubicBezTo>
                  <a:pt x="3" y="74"/>
                  <a:pt x="3" y="74"/>
                  <a:pt x="3" y="74"/>
                </a:cubicBezTo>
                <a:cubicBezTo>
                  <a:pt x="4" y="73"/>
                  <a:pt x="4" y="72"/>
                  <a:pt x="4" y="71"/>
                </a:cubicBezTo>
                <a:cubicBezTo>
                  <a:pt x="4" y="66"/>
                  <a:pt x="4" y="60"/>
                  <a:pt x="3" y="54"/>
                </a:cubicBezTo>
                <a:close/>
                <a:moveTo>
                  <a:pt x="97" y="80"/>
                </a:moveTo>
                <a:cubicBezTo>
                  <a:pt x="96" y="82"/>
                  <a:pt x="95" y="83"/>
                  <a:pt x="95" y="85"/>
                </a:cubicBezTo>
                <a:cubicBezTo>
                  <a:pt x="97" y="84"/>
                  <a:pt x="100" y="83"/>
                  <a:pt x="102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99" y="81"/>
                  <a:pt x="98" y="81"/>
                  <a:pt x="97" y="80"/>
                </a:cubicBezTo>
                <a:close/>
                <a:moveTo>
                  <a:pt x="165" y="125"/>
                </a:moveTo>
                <a:cubicBezTo>
                  <a:pt x="164" y="125"/>
                  <a:pt x="163" y="127"/>
                  <a:pt x="163" y="127"/>
                </a:cubicBezTo>
                <a:cubicBezTo>
                  <a:pt x="162" y="128"/>
                  <a:pt x="161" y="129"/>
                  <a:pt x="161" y="130"/>
                </a:cubicBezTo>
                <a:cubicBezTo>
                  <a:pt x="160" y="131"/>
                  <a:pt x="159" y="131"/>
                  <a:pt x="159" y="133"/>
                </a:cubicBezTo>
                <a:cubicBezTo>
                  <a:pt x="161" y="131"/>
                  <a:pt x="163" y="130"/>
                  <a:pt x="165" y="129"/>
                </a:cubicBezTo>
                <a:cubicBezTo>
                  <a:pt x="165" y="127"/>
                  <a:pt x="165" y="126"/>
                  <a:pt x="165" y="125"/>
                </a:cubicBezTo>
                <a:close/>
                <a:moveTo>
                  <a:pt x="6" y="138"/>
                </a:moveTo>
                <a:cubicBezTo>
                  <a:pt x="5" y="138"/>
                  <a:pt x="5" y="138"/>
                  <a:pt x="5" y="139"/>
                </a:cubicBezTo>
                <a:cubicBezTo>
                  <a:pt x="5" y="145"/>
                  <a:pt x="5" y="151"/>
                  <a:pt x="6" y="157"/>
                </a:cubicBezTo>
                <a:cubicBezTo>
                  <a:pt x="6" y="157"/>
                  <a:pt x="6" y="157"/>
                  <a:pt x="6" y="158"/>
                </a:cubicBezTo>
                <a:cubicBezTo>
                  <a:pt x="6" y="158"/>
                  <a:pt x="6" y="157"/>
                  <a:pt x="6" y="157"/>
                </a:cubicBezTo>
                <a:cubicBezTo>
                  <a:pt x="6" y="151"/>
                  <a:pt x="6" y="144"/>
                  <a:pt x="6" y="138"/>
                </a:cubicBezTo>
                <a:close/>
                <a:moveTo>
                  <a:pt x="61" y="174"/>
                </a:moveTo>
                <a:cubicBezTo>
                  <a:pt x="61" y="174"/>
                  <a:pt x="61" y="174"/>
                  <a:pt x="61" y="174"/>
                </a:cubicBezTo>
                <a:cubicBezTo>
                  <a:pt x="61" y="170"/>
                  <a:pt x="62" y="166"/>
                  <a:pt x="62" y="162"/>
                </a:cubicBezTo>
                <a:cubicBezTo>
                  <a:pt x="61" y="163"/>
                  <a:pt x="60" y="164"/>
                  <a:pt x="60" y="165"/>
                </a:cubicBezTo>
                <a:cubicBezTo>
                  <a:pt x="60" y="168"/>
                  <a:pt x="60" y="171"/>
                  <a:pt x="61" y="174"/>
                </a:cubicBezTo>
                <a:close/>
                <a:moveTo>
                  <a:pt x="89" y="139"/>
                </a:moveTo>
                <a:cubicBezTo>
                  <a:pt x="90" y="137"/>
                  <a:pt x="91" y="135"/>
                  <a:pt x="91" y="133"/>
                </a:cubicBezTo>
                <a:cubicBezTo>
                  <a:pt x="90" y="134"/>
                  <a:pt x="89" y="134"/>
                  <a:pt x="88" y="135"/>
                </a:cubicBezTo>
                <a:cubicBezTo>
                  <a:pt x="87" y="137"/>
                  <a:pt x="87" y="138"/>
                  <a:pt x="86" y="139"/>
                </a:cubicBezTo>
                <a:cubicBezTo>
                  <a:pt x="87" y="139"/>
                  <a:pt x="88" y="139"/>
                  <a:pt x="89" y="139"/>
                </a:cubicBezTo>
                <a:close/>
                <a:moveTo>
                  <a:pt x="125" y="86"/>
                </a:moveTo>
                <a:cubicBezTo>
                  <a:pt x="124" y="87"/>
                  <a:pt x="124" y="88"/>
                  <a:pt x="124" y="89"/>
                </a:cubicBezTo>
                <a:cubicBezTo>
                  <a:pt x="125" y="90"/>
                  <a:pt x="127" y="90"/>
                  <a:pt x="128" y="91"/>
                </a:cubicBezTo>
                <a:cubicBezTo>
                  <a:pt x="128" y="90"/>
                  <a:pt x="129" y="90"/>
                  <a:pt x="130" y="89"/>
                </a:cubicBezTo>
                <a:cubicBezTo>
                  <a:pt x="128" y="88"/>
                  <a:pt x="127" y="87"/>
                  <a:pt x="125" y="86"/>
                </a:cubicBezTo>
                <a:close/>
                <a:moveTo>
                  <a:pt x="41" y="118"/>
                </a:moveTo>
                <a:cubicBezTo>
                  <a:pt x="41" y="117"/>
                  <a:pt x="41" y="117"/>
                  <a:pt x="41" y="117"/>
                </a:cubicBezTo>
                <a:cubicBezTo>
                  <a:pt x="39" y="119"/>
                  <a:pt x="36" y="122"/>
                  <a:pt x="34" y="124"/>
                </a:cubicBezTo>
                <a:cubicBezTo>
                  <a:pt x="32" y="125"/>
                  <a:pt x="32" y="126"/>
                  <a:pt x="32" y="128"/>
                </a:cubicBezTo>
                <a:cubicBezTo>
                  <a:pt x="35" y="124"/>
                  <a:pt x="39" y="121"/>
                  <a:pt x="41" y="118"/>
                </a:cubicBezTo>
                <a:close/>
                <a:moveTo>
                  <a:pt x="161" y="143"/>
                </a:moveTo>
                <a:cubicBezTo>
                  <a:pt x="161" y="143"/>
                  <a:pt x="161" y="143"/>
                  <a:pt x="161" y="143"/>
                </a:cubicBezTo>
                <a:cubicBezTo>
                  <a:pt x="156" y="145"/>
                  <a:pt x="151" y="148"/>
                  <a:pt x="146" y="151"/>
                </a:cubicBezTo>
                <a:cubicBezTo>
                  <a:pt x="147" y="152"/>
                  <a:pt x="147" y="152"/>
                  <a:pt x="148" y="152"/>
                </a:cubicBezTo>
                <a:cubicBezTo>
                  <a:pt x="152" y="149"/>
                  <a:pt x="156" y="146"/>
                  <a:pt x="161" y="143"/>
                </a:cubicBezTo>
                <a:close/>
                <a:moveTo>
                  <a:pt x="114" y="134"/>
                </a:moveTo>
                <a:cubicBezTo>
                  <a:pt x="112" y="136"/>
                  <a:pt x="110" y="138"/>
                  <a:pt x="108" y="140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1" y="139"/>
                  <a:pt x="114" y="137"/>
                  <a:pt x="116" y="135"/>
                </a:cubicBezTo>
                <a:cubicBezTo>
                  <a:pt x="116" y="135"/>
                  <a:pt x="115" y="134"/>
                  <a:pt x="114" y="134"/>
                </a:cubicBezTo>
                <a:close/>
                <a:moveTo>
                  <a:pt x="52" y="158"/>
                </a:moveTo>
                <a:cubicBezTo>
                  <a:pt x="50" y="159"/>
                  <a:pt x="49" y="160"/>
                  <a:pt x="49" y="161"/>
                </a:cubicBezTo>
                <a:cubicBezTo>
                  <a:pt x="49" y="163"/>
                  <a:pt x="49" y="164"/>
                  <a:pt x="48" y="165"/>
                </a:cubicBezTo>
                <a:cubicBezTo>
                  <a:pt x="48" y="165"/>
                  <a:pt x="48" y="166"/>
                  <a:pt x="48" y="166"/>
                </a:cubicBezTo>
                <a:cubicBezTo>
                  <a:pt x="50" y="165"/>
                  <a:pt x="50" y="165"/>
                  <a:pt x="51" y="164"/>
                </a:cubicBezTo>
                <a:cubicBezTo>
                  <a:pt x="51" y="162"/>
                  <a:pt x="51" y="160"/>
                  <a:pt x="52" y="158"/>
                </a:cubicBezTo>
                <a:close/>
                <a:moveTo>
                  <a:pt x="55" y="65"/>
                </a:moveTo>
                <a:cubicBezTo>
                  <a:pt x="55" y="65"/>
                  <a:pt x="55" y="65"/>
                  <a:pt x="55" y="65"/>
                </a:cubicBezTo>
                <a:cubicBezTo>
                  <a:pt x="56" y="64"/>
                  <a:pt x="56" y="63"/>
                  <a:pt x="57" y="62"/>
                </a:cubicBezTo>
                <a:cubicBezTo>
                  <a:pt x="57" y="61"/>
                  <a:pt x="57" y="61"/>
                  <a:pt x="57" y="61"/>
                </a:cubicBezTo>
                <a:cubicBezTo>
                  <a:pt x="56" y="59"/>
                  <a:pt x="55" y="58"/>
                  <a:pt x="55" y="57"/>
                </a:cubicBezTo>
                <a:cubicBezTo>
                  <a:pt x="55" y="57"/>
                  <a:pt x="55" y="57"/>
                  <a:pt x="54" y="57"/>
                </a:cubicBezTo>
                <a:cubicBezTo>
                  <a:pt x="54" y="60"/>
                  <a:pt x="55" y="63"/>
                  <a:pt x="55" y="65"/>
                </a:cubicBezTo>
                <a:close/>
                <a:moveTo>
                  <a:pt x="23" y="117"/>
                </a:moveTo>
                <a:cubicBezTo>
                  <a:pt x="23" y="117"/>
                  <a:pt x="23" y="118"/>
                  <a:pt x="23" y="118"/>
                </a:cubicBezTo>
                <a:cubicBezTo>
                  <a:pt x="24" y="117"/>
                  <a:pt x="25" y="116"/>
                  <a:pt x="26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7" y="113"/>
                  <a:pt x="27" y="111"/>
                  <a:pt x="28" y="109"/>
                </a:cubicBezTo>
                <a:cubicBezTo>
                  <a:pt x="28" y="109"/>
                  <a:pt x="27" y="108"/>
                  <a:pt x="27" y="108"/>
                </a:cubicBezTo>
                <a:cubicBezTo>
                  <a:pt x="26" y="110"/>
                  <a:pt x="26" y="113"/>
                  <a:pt x="23" y="113"/>
                </a:cubicBezTo>
                <a:cubicBezTo>
                  <a:pt x="23" y="114"/>
                  <a:pt x="23" y="116"/>
                  <a:pt x="23" y="117"/>
                </a:cubicBezTo>
                <a:close/>
                <a:moveTo>
                  <a:pt x="165" y="113"/>
                </a:moveTo>
                <a:cubicBezTo>
                  <a:pt x="163" y="113"/>
                  <a:pt x="162" y="114"/>
                  <a:pt x="162" y="116"/>
                </a:cubicBezTo>
                <a:cubicBezTo>
                  <a:pt x="162" y="117"/>
                  <a:pt x="162" y="118"/>
                  <a:pt x="162" y="119"/>
                </a:cubicBezTo>
                <a:cubicBezTo>
                  <a:pt x="161" y="119"/>
                  <a:pt x="161" y="119"/>
                  <a:pt x="161" y="120"/>
                </a:cubicBezTo>
                <a:cubicBezTo>
                  <a:pt x="163" y="119"/>
                  <a:pt x="165" y="116"/>
                  <a:pt x="166" y="114"/>
                </a:cubicBezTo>
                <a:cubicBezTo>
                  <a:pt x="165" y="114"/>
                  <a:pt x="165" y="113"/>
                  <a:pt x="165" y="113"/>
                </a:cubicBezTo>
                <a:close/>
                <a:moveTo>
                  <a:pt x="59" y="96"/>
                </a:moveTo>
                <a:cubicBezTo>
                  <a:pt x="60" y="96"/>
                  <a:pt x="61" y="95"/>
                  <a:pt x="61" y="94"/>
                </a:cubicBezTo>
                <a:cubicBezTo>
                  <a:pt x="61" y="92"/>
                  <a:pt x="62" y="91"/>
                  <a:pt x="62" y="90"/>
                </a:cubicBezTo>
                <a:cubicBezTo>
                  <a:pt x="62" y="90"/>
                  <a:pt x="62" y="89"/>
                  <a:pt x="62" y="89"/>
                </a:cubicBezTo>
                <a:cubicBezTo>
                  <a:pt x="61" y="90"/>
                  <a:pt x="60" y="91"/>
                  <a:pt x="58" y="92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4"/>
                  <a:pt x="58" y="95"/>
                  <a:pt x="59" y="96"/>
                </a:cubicBezTo>
                <a:close/>
                <a:moveTo>
                  <a:pt x="95" y="71"/>
                </a:moveTo>
                <a:cubicBezTo>
                  <a:pt x="95" y="71"/>
                  <a:pt x="94" y="71"/>
                  <a:pt x="94" y="71"/>
                </a:cubicBezTo>
                <a:cubicBezTo>
                  <a:pt x="93" y="71"/>
                  <a:pt x="91" y="72"/>
                  <a:pt x="90" y="72"/>
                </a:cubicBezTo>
                <a:cubicBezTo>
                  <a:pt x="89" y="72"/>
                  <a:pt x="88" y="73"/>
                  <a:pt x="88" y="74"/>
                </a:cubicBezTo>
                <a:cubicBezTo>
                  <a:pt x="89" y="74"/>
                  <a:pt x="90" y="75"/>
                  <a:pt x="91" y="75"/>
                </a:cubicBezTo>
                <a:cubicBezTo>
                  <a:pt x="92" y="74"/>
                  <a:pt x="94" y="72"/>
                  <a:pt x="95" y="71"/>
                </a:cubicBezTo>
                <a:close/>
                <a:moveTo>
                  <a:pt x="26" y="24"/>
                </a:moveTo>
                <a:cubicBezTo>
                  <a:pt x="25" y="23"/>
                  <a:pt x="24" y="22"/>
                  <a:pt x="24" y="21"/>
                </a:cubicBezTo>
                <a:cubicBezTo>
                  <a:pt x="23" y="20"/>
                  <a:pt x="23" y="20"/>
                  <a:pt x="22" y="20"/>
                </a:cubicBezTo>
                <a:cubicBezTo>
                  <a:pt x="21" y="21"/>
                  <a:pt x="21" y="22"/>
                  <a:pt x="21" y="23"/>
                </a:cubicBezTo>
                <a:cubicBezTo>
                  <a:pt x="21" y="23"/>
                  <a:pt x="22" y="23"/>
                  <a:pt x="22" y="24"/>
                </a:cubicBezTo>
                <a:cubicBezTo>
                  <a:pt x="23" y="24"/>
                  <a:pt x="24" y="25"/>
                  <a:pt x="26" y="24"/>
                </a:cubicBezTo>
                <a:close/>
                <a:moveTo>
                  <a:pt x="32" y="188"/>
                </a:moveTo>
                <a:cubicBezTo>
                  <a:pt x="32" y="188"/>
                  <a:pt x="32" y="188"/>
                  <a:pt x="32" y="188"/>
                </a:cubicBezTo>
                <a:cubicBezTo>
                  <a:pt x="33" y="187"/>
                  <a:pt x="34" y="186"/>
                  <a:pt x="35" y="185"/>
                </a:cubicBezTo>
                <a:cubicBezTo>
                  <a:pt x="36" y="184"/>
                  <a:pt x="36" y="184"/>
                  <a:pt x="36" y="184"/>
                </a:cubicBezTo>
                <a:cubicBezTo>
                  <a:pt x="36" y="183"/>
                  <a:pt x="36" y="182"/>
                  <a:pt x="36" y="181"/>
                </a:cubicBezTo>
                <a:cubicBezTo>
                  <a:pt x="35" y="181"/>
                  <a:pt x="34" y="182"/>
                  <a:pt x="33" y="183"/>
                </a:cubicBezTo>
                <a:cubicBezTo>
                  <a:pt x="33" y="183"/>
                  <a:pt x="33" y="183"/>
                  <a:pt x="33" y="183"/>
                </a:cubicBezTo>
                <a:cubicBezTo>
                  <a:pt x="33" y="185"/>
                  <a:pt x="32" y="186"/>
                  <a:pt x="32" y="188"/>
                </a:cubicBezTo>
                <a:close/>
                <a:moveTo>
                  <a:pt x="25" y="106"/>
                </a:moveTo>
                <a:cubicBezTo>
                  <a:pt x="25" y="106"/>
                  <a:pt x="25" y="106"/>
                  <a:pt x="25" y="106"/>
                </a:cubicBezTo>
                <a:cubicBezTo>
                  <a:pt x="26" y="103"/>
                  <a:pt x="27" y="100"/>
                  <a:pt x="28" y="97"/>
                </a:cubicBezTo>
                <a:cubicBezTo>
                  <a:pt x="28" y="97"/>
                  <a:pt x="28" y="96"/>
                  <a:pt x="28" y="96"/>
                </a:cubicBezTo>
                <a:cubicBezTo>
                  <a:pt x="27" y="97"/>
                  <a:pt x="26" y="98"/>
                  <a:pt x="25" y="99"/>
                </a:cubicBezTo>
                <a:cubicBezTo>
                  <a:pt x="25" y="99"/>
                  <a:pt x="25" y="100"/>
                  <a:pt x="25" y="100"/>
                </a:cubicBezTo>
                <a:cubicBezTo>
                  <a:pt x="25" y="102"/>
                  <a:pt x="25" y="104"/>
                  <a:pt x="25" y="106"/>
                </a:cubicBezTo>
                <a:close/>
                <a:moveTo>
                  <a:pt x="22" y="96"/>
                </a:moveTo>
                <a:cubicBezTo>
                  <a:pt x="22" y="96"/>
                  <a:pt x="21" y="96"/>
                  <a:pt x="21" y="96"/>
                </a:cubicBezTo>
                <a:cubicBezTo>
                  <a:pt x="20" y="98"/>
                  <a:pt x="19" y="99"/>
                  <a:pt x="17" y="101"/>
                </a:cubicBezTo>
                <a:cubicBezTo>
                  <a:pt x="17" y="102"/>
                  <a:pt x="17" y="103"/>
                  <a:pt x="17" y="103"/>
                </a:cubicBezTo>
                <a:cubicBezTo>
                  <a:pt x="19" y="102"/>
                  <a:pt x="20" y="101"/>
                  <a:pt x="21" y="99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98"/>
                  <a:pt x="22" y="97"/>
                  <a:pt x="22" y="96"/>
                </a:cubicBezTo>
                <a:close/>
                <a:moveTo>
                  <a:pt x="12" y="23"/>
                </a:moveTo>
                <a:cubicBezTo>
                  <a:pt x="14" y="21"/>
                  <a:pt x="15" y="19"/>
                  <a:pt x="17" y="18"/>
                </a:cubicBezTo>
                <a:cubicBezTo>
                  <a:pt x="16" y="17"/>
                  <a:pt x="15" y="17"/>
                  <a:pt x="14" y="17"/>
                </a:cubicBezTo>
                <a:cubicBezTo>
                  <a:pt x="13" y="19"/>
                  <a:pt x="12" y="20"/>
                  <a:pt x="11" y="22"/>
                </a:cubicBezTo>
                <a:cubicBezTo>
                  <a:pt x="11" y="22"/>
                  <a:pt x="11" y="22"/>
                  <a:pt x="12" y="23"/>
                </a:cubicBezTo>
                <a:close/>
                <a:moveTo>
                  <a:pt x="33" y="144"/>
                </a:moveTo>
                <a:cubicBezTo>
                  <a:pt x="31" y="146"/>
                  <a:pt x="30" y="147"/>
                  <a:pt x="28" y="149"/>
                </a:cubicBezTo>
                <a:cubicBezTo>
                  <a:pt x="28" y="150"/>
                  <a:pt x="28" y="150"/>
                  <a:pt x="28" y="151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30" y="149"/>
                  <a:pt x="31" y="148"/>
                  <a:pt x="33" y="146"/>
                </a:cubicBezTo>
                <a:cubicBezTo>
                  <a:pt x="33" y="146"/>
                  <a:pt x="33" y="146"/>
                  <a:pt x="33" y="145"/>
                </a:cubicBezTo>
                <a:cubicBezTo>
                  <a:pt x="33" y="145"/>
                  <a:pt x="33" y="144"/>
                  <a:pt x="33" y="144"/>
                </a:cubicBezTo>
                <a:close/>
                <a:moveTo>
                  <a:pt x="123" y="112"/>
                </a:moveTo>
                <a:cubicBezTo>
                  <a:pt x="123" y="112"/>
                  <a:pt x="123" y="112"/>
                  <a:pt x="123" y="112"/>
                </a:cubicBezTo>
                <a:cubicBezTo>
                  <a:pt x="121" y="113"/>
                  <a:pt x="119" y="113"/>
                  <a:pt x="117" y="114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15" y="115"/>
                  <a:pt x="115" y="116"/>
                  <a:pt x="115" y="117"/>
                </a:cubicBezTo>
                <a:cubicBezTo>
                  <a:pt x="115" y="117"/>
                  <a:pt x="115" y="117"/>
                  <a:pt x="115" y="117"/>
                </a:cubicBezTo>
                <a:cubicBezTo>
                  <a:pt x="118" y="115"/>
                  <a:pt x="121" y="114"/>
                  <a:pt x="123" y="112"/>
                </a:cubicBezTo>
                <a:close/>
                <a:moveTo>
                  <a:pt x="52" y="69"/>
                </a:moveTo>
                <a:cubicBezTo>
                  <a:pt x="52" y="67"/>
                  <a:pt x="52" y="62"/>
                  <a:pt x="51" y="60"/>
                </a:cubicBezTo>
                <a:cubicBezTo>
                  <a:pt x="51" y="61"/>
                  <a:pt x="50" y="62"/>
                  <a:pt x="50" y="62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5"/>
                  <a:pt x="51" y="67"/>
                  <a:pt x="52" y="69"/>
                </a:cubicBezTo>
                <a:close/>
                <a:moveTo>
                  <a:pt x="39" y="89"/>
                </a:moveTo>
                <a:cubicBezTo>
                  <a:pt x="38" y="90"/>
                  <a:pt x="36" y="91"/>
                  <a:pt x="35" y="92"/>
                </a:cubicBezTo>
                <a:cubicBezTo>
                  <a:pt x="35" y="92"/>
                  <a:pt x="34" y="92"/>
                  <a:pt x="34" y="93"/>
                </a:cubicBezTo>
                <a:cubicBezTo>
                  <a:pt x="34" y="94"/>
                  <a:pt x="34" y="95"/>
                  <a:pt x="33" y="96"/>
                </a:cubicBezTo>
                <a:cubicBezTo>
                  <a:pt x="35" y="95"/>
                  <a:pt x="39" y="91"/>
                  <a:pt x="39" y="89"/>
                </a:cubicBezTo>
                <a:close/>
                <a:moveTo>
                  <a:pt x="31" y="196"/>
                </a:moveTo>
                <a:cubicBezTo>
                  <a:pt x="31" y="196"/>
                  <a:pt x="31" y="196"/>
                  <a:pt x="31" y="196"/>
                </a:cubicBezTo>
                <a:cubicBezTo>
                  <a:pt x="33" y="194"/>
                  <a:pt x="34" y="193"/>
                  <a:pt x="35" y="191"/>
                </a:cubicBezTo>
                <a:cubicBezTo>
                  <a:pt x="36" y="190"/>
                  <a:pt x="36" y="189"/>
                  <a:pt x="36" y="189"/>
                </a:cubicBezTo>
                <a:cubicBezTo>
                  <a:pt x="34" y="190"/>
                  <a:pt x="33" y="191"/>
                  <a:pt x="32" y="192"/>
                </a:cubicBezTo>
                <a:cubicBezTo>
                  <a:pt x="31" y="193"/>
                  <a:pt x="31" y="195"/>
                  <a:pt x="31" y="196"/>
                </a:cubicBezTo>
                <a:close/>
                <a:moveTo>
                  <a:pt x="36" y="157"/>
                </a:moveTo>
                <a:cubicBezTo>
                  <a:pt x="36" y="157"/>
                  <a:pt x="36" y="157"/>
                  <a:pt x="35" y="157"/>
                </a:cubicBezTo>
                <a:cubicBezTo>
                  <a:pt x="35" y="158"/>
                  <a:pt x="35" y="158"/>
                  <a:pt x="34" y="159"/>
                </a:cubicBezTo>
                <a:cubicBezTo>
                  <a:pt x="34" y="160"/>
                  <a:pt x="34" y="162"/>
                  <a:pt x="33" y="164"/>
                </a:cubicBezTo>
                <a:cubicBezTo>
                  <a:pt x="34" y="163"/>
                  <a:pt x="35" y="163"/>
                  <a:pt x="36" y="162"/>
                </a:cubicBezTo>
                <a:cubicBezTo>
                  <a:pt x="37" y="161"/>
                  <a:pt x="37" y="161"/>
                  <a:pt x="36" y="160"/>
                </a:cubicBezTo>
                <a:cubicBezTo>
                  <a:pt x="36" y="159"/>
                  <a:pt x="36" y="158"/>
                  <a:pt x="36" y="157"/>
                </a:cubicBezTo>
                <a:close/>
                <a:moveTo>
                  <a:pt x="115" y="158"/>
                </a:moveTo>
                <a:cubicBezTo>
                  <a:pt x="115" y="158"/>
                  <a:pt x="115" y="159"/>
                  <a:pt x="116" y="159"/>
                </a:cubicBezTo>
                <a:cubicBezTo>
                  <a:pt x="116" y="159"/>
                  <a:pt x="116" y="159"/>
                  <a:pt x="116" y="159"/>
                </a:cubicBezTo>
                <a:cubicBezTo>
                  <a:pt x="119" y="157"/>
                  <a:pt x="123" y="153"/>
                  <a:pt x="124" y="152"/>
                </a:cubicBezTo>
                <a:cubicBezTo>
                  <a:pt x="121" y="154"/>
                  <a:pt x="118" y="156"/>
                  <a:pt x="115" y="158"/>
                </a:cubicBezTo>
                <a:close/>
                <a:moveTo>
                  <a:pt x="14" y="42"/>
                </a:move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1" y="42"/>
                  <a:pt x="11" y="42"/>
                </a:cubicBezTo>
                <a:cubicBezTo>
                  <a:pt x="10" y="42"/>
                  <a:pt x="10" y="42"/>
                  <a:pt x="10" y="43"/>
                </a:cubicBezTo>
                <a:cubicBezTo>
                  <a:pt x="10" y="44"/>
                  <a:pt x="10" y="46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2" y="46"/>
                  <a:pt x="13" y="44"/>
                  <a:pt x="14" y="42"/>
                </a:cubicBezTo>
                <a:close/>
                <a:moveTo>
                  <a:pt x="79" y="124"/>
                </a:moveTo>
                <a:cubicBezTo>
                  <a:pt x="77" y="125"/>
                  <a:pt x="73" y="131"/>
                  <a:pt x="73" y="132"/>
                </a:cubicBezTo>
                <a:cubicBezTo>
                  <a:pt x="74" y="131"/>
                  <a:pt x="75" y="130"/>
                  <a:pt x="77" y="129"/>
                </a:cubicBezTo>
                <a:cubicBezTo>
                  <a:pt x="78" y="127"/>
                  <a:pt x="79" y="126"/>
                  <a:pt x="79" y="124"/>
                </a:cubicBezTo>
                <a:close/>
                <a:moveTo>
                  <a:pt x="201" y="127"/>
                </a:moveTo>
                <a:cubicBezTo>
                  <a:pt x="201" y="127"/>
                  <a:pt x="201" y="127"/>
                  <a:pt x="201" y="127"/>
                </a:cubicBezTo>
                <a:cubicBezTo>
                  <a:pt x="200" y="125"/>
                  <a:pt x="199" y="123"/>
                  <a:pt x="198" y="121"/>
                </a:cubicBezTo>
                <a:cubicBezTo>
                  <a:pt x="197" y="121"/>
                  <a:pt x="196" y="121"/>
                  <a:pt x="195" y="122"/>
                </a:cubicBezTo>
                <a:cubicBezTo>
                  <a:pt x="197" y="124"/>
                  <a:pt x="199" y="125"/>
                  <a:pt x="201" y="127"/>
                </a:cubicBezTo>
                <a:close/>
                <a:moveTo>
                  <a:pt x="95" y="153"/>
                </a:moveTo>
                <a:cubicBezTo>
                  <a:pt x="95" y="153"/>
                  <a:pt x="95" y="153"/>
                  <a:pt x="95" y="153"/>
                </a:cubicBezTo>
                <a:cubicBezTo>
                  <a:pt x="99" y="151"/>
                  <a:pt x="103" y="148"/>
                  <a:pt x="107" y="146"/>
                </a:cubicBezTo>
                <a:cubicBezTo>
                  <a:pt x="107" y="145"/>
                  <a:pt x="106" y="145"/>
                  <a:pt x="105" y="146"/>
                </a:cubicBezTo>
                <a:cubicBezTo>
                  <a:pt x="103" y="147"/>
                  <a:pt x="102" y="148"/>
                  <a:pt x="100" y="150"/>
                </a:cubicBezTo>
                <a:cubicBezTo>
                  <a:pt x="98" y="151"/>
                  <a:pt x="97" y="152"/>
                  <a:pt x="95" y="153"/>
                </a:cubicBezTo>
                <a:close/>
                <a:moveTo>
                  <a:pt x="35" y="56"/>
                </a:moveTo>
                <a:cubicBezTo>
                  <a:pt x="34" y="59"/>
                  <a:pt x="32" y="62"/>
                  <a:pt x="31" y="65"/>
                </a:cubicBezTo>
                <a:cubicBezTo>
                  <a:pt x="31" y="65"/>
                  <a:pt x="31" y="65"/>
                  <a:pt x="31" y="65"/>
                </a:cubicBezTo>
                <a:cubicBezTo>
                  <a:pt x="33" y="63"/>
                  <a:pt x="35" y="60"/>
                  <a:pt x="36" y="57"/>
                </a:cubicBezTo>
                <a:cubicBezTo>
                  <a:pt x="36" y="57"/>
                  <a:pt x="36" y="56"/>
                  <a:pt x="35" y="56"/>
                </a:cubicBezTo>
                <a:close/>
                <a:moveTo>
                  <a:pt x="51" y="103"/>
                </a:moveTo>
                <a:cubicBezTo>
                  <a:pt x="52" y="102"/>
                  <a:pt x="53" y="102"/>
                  <a:pt x="53" y="101"/>
                </a:cubicBezTo>
                <a:cubicBezTo>
                  <a:pt x="54" y="101"/>
                  <a:pt x="54" y="100"/>
                  <a:pt x="54" y="100"/>
                </a:cubicBezTo>
                <a:cubicBezTo>
                  <a:pt x="54" y="99"/>
                  <a:pt x="54" y="98"/>
                  <a:pt x="54" y="97"/>
                </a:cubicBezTo>
                <a:cubicBezTo>
                  <a:pt x="53" y="98"/>
                  <a:pt x="53" y="98"/>
                  <a:pt x="52" y="99"/>
                </a:cubicBezTo>
                <a:cubicBezTo>
                  <a:pt x="51" y="100"/>
                  <a:pt x="50" y="101"/>
                  <a:pt x="51" y="103"/>
                </a:cubicBezTo>
                <a:close/>
                <a:moveTo>
                  <a:pt x="39" y="113"/>
                </a:moveTo>
                <a:cubicBezTo>
                  <a:pt x="37" y="115"/>
                  <a:pt x="35" y="117"/>
                  <a:pt x="35" y="119"/>
                </a:cubicBezTo>
                <a:cubicBezTo>
                  <a:pt x="37" y="117"/>
                  <a:pt x="39" y="116"/>
                  <a:pt x="40" y="114"/>
                </a:cubicBezTo>
                <a:cubicBezTo>
                  <a:pt x="40" y="114"/>
                  <a:pt x="39" y="113"/>
                  <a:pt x="39" y="113"/>
                </a:cubicBezTo>
                <a:close/>
                <a:moveTo>
                  <a:pt x="42" y="100"/>
                </a:moveTo>
                <a:cubicBezTo>
                  <a:pt x="42" y="100"/>
                  <a:pt x="42" y="101"/>
                  <a:pt x="42" y="101"/>
                </a:cubicBezTo>
                <a:cubicBezTo>
                  <a:pt x="43" y="100"/>
                  <a:pt x="44" y="99"/>
                  <a:pt x="46" y="98"/>
                </a:cubicBezTo>
                <a:cubicBezTo>
                  <a:pt x="46" y="98"/>
                  <a:pt x="46" y="97"/>
                  <a:pt x="46" y="97"/>
                </a:cubicBezTo>
                <a:cubicBezTo>
                  <a:pt x="46" y="96"/>
                  <a:pt x="46" y="95"/>
                  <a:pt x="45" y="94"/>
                </a:cubicBezTo>
                <a:cubicBezTo>
                  <a:pt x="44" y="96"/>
                  <a:pt x="43" y="98"/>
                  <a:pt x="42" y="100"/>
                </a:cubicBezTo>
                <a:close/>
                <a:moveTo>
                  <a:pt x="13" y="220"/>
                </a:moveTo>
                <a:cubicBezTo>
                  <a:pt x="13" y="221"/>
                  <a:pt x="13" y="221"/>
                  <a:pt x="13" y="222"/>
                </a:cubicBezTo>
                <a:cubicBezTo>
                  <a:pt x="13" y="223"/>
                  <a:pt x="12" y="223"/>
                  <a:pt x="12" y="223"/>
                </a:cubicBezTo>
                <a:cubicBezTo>
                  <a:pt x="11" y="223"/>
                  <a:pt x="11" y="223"/>
                  <a:pt x="10" y="222"/>
                </a:cubicBezTo>
                <a:cubicBezTo>
                  <a:pt x="10" y="222"/>
                  <a:pt x="10" y="222"/>
                  <a:pt x="10" y="221"/>
                </a:cubicBezTo>
                <a:cubicBezTo>
                  <a:pt x="10" y="221"/>
                  <a:pt x="10" y="221"/>
                  <a:pt x="9" y="221"/>
                </a:cubicBezTo>
                <a:cubicBezTo>
                  <a:pt x="10" y="222"/>
                  <a:pt x="10" y="224"/>
                  <a:pt x="10" y="224"/>
                </a:cubicBezTo>
                <a:cubicBezTo>
                  <a:pt x="11" y="225"/>
                  <a:pt x="11" y="225"/>
                  <a:pt x="12" y="225"/>
                </a:cubicBezTo>
                <a:cubicBezTo>
                  <a:pt x="13" y="225"/>
                  <a:pt x="13" y="225"/>
                  <a:pt x="13" y="224"/>
                </a:cubicBezTo>
                <a:cubicBezTo>
                  <a:pt x="14" y="223"/>
                  <a:pt x="14" y="222"/>
                  <a:pt x="14" y="221"/>
                </a:cubicBezTo>
                <a:cubicBezTo>
                  <a:pt x="14" y="221"/>
                  <a:pt x="14" y="220"/>
                  <a:pt x="13" y="220"/>
                </a:cubicBezTo>
                <a:close/>
                <a:moveTo>
                  <a:pt x="131" y="116"/>
                </a:moveTo>
                <a:cubicBezTo>
                  <a:pt x="130" y="117"/>
                  <a:pt x="129" y="118"/>
                  <a:pt x="128" y="119"/>
                </a:cubicBezTo>
                <a:cubicBezTo>
                  <a:pt x="129" y="120"/>
                  <a:pt x="130" y="120"/>
                  <a:pt x="131" y="121"/>
                </a:cubicBezTo>
                <a:cubicBezTo>
                  <a:pt x="131" y="120"/>
                  <a:pt x="132" y="119"/>
                  <a:pt x="132" y="118"/>
                </a:cubicBezTo>
                <a:cubicBezTo>
                  <a:pt x="132" y="117"/>
                  <a:pt x="132" y="116"/>
                  <a:pt x="131" y="116"/>
                </a:cubicBezTo>
                <a:close/>
                <a:moveTo>
                  <a:pt x="126" y="122"/>
                </a:moveTo>
                <a:cubicBezTo>
                  <a:pt x="124" y="123"/>
                  <a:pt x="121" y="126"/>
                  <a:pt x="121" y="127"/>
                </a:cubicBezTo>
                <a:cubicBezTo>
                  <a:pt x="122" y="126"/>
                  <a:pt x="123" y="126"/>
                  <a:pt x="124" y="125"/>
                </a:cubicBezTo>
                <a:cubicBezTo>
                  <a:pt x="125" y="125"/>
                  <a:pt x="126" y="124"/>
                  <a:pt x="127" y="123"/>
                </a:cubicBezTo>
                <a:cubicBezTo>
                  <a:pt x="127" y="123"/>
                  <a:pt x="126" y="122"/>
                  <a:pt x="126" y="122"/>
                </a:cubicBezTo>
                <a:close/>
                <a:moveTo>
                  <a:pt x="18" y="31"/>
                </a:moveTo>
                <a:cubicBezTo>
                  <a:pt x="19" y="30"/>
                  <a:pt x="20" y="29"/>
                  <a:pt x="21" y="28"/>
                </a:cubicBezTo>
                <a:cubicBezTo>
                  <a:pt x="20" y="27"/>
                  <a:pt x="20" y="26"/>
                  <a:pt x="19" y="25"/>
                </a:cubicBezTo>
                <a:cubicBezTo>
                  <a:pt x="18" y="26"/>
                  <a:pt x="18" y="27"/>
                  <a:pt x="17" y="28"/>
                </a:cubicBezTo>
                <a:cubicBezTo>
                  <a:pt x="17" y="29"/>
                  <a:pt x="17" y="29"/>
                  <a:pt x="18" y="30"/>
                </a:cubicBezTo>
                <a:cubicBezTo>
                  <a:pt x="18" y="30"/>
                  <a:pt x="18" y="30"/>
                  <a:pt x="18" y="31"/>
                </a:cubicBezTo>
                <a:close/>
                <a:moveTo>
                  <a:pt x="27" y="56"/>
                </a:moveTo>
                <a:cubicBezTo>
                  <a:pt x="28" y="57"/>
                  <a:pt x="28" y="57"/>
                  <a:pt x="29" y="57"/>
                </a:cubicBezTo>
                <a:cubicBezTo>
                  <a:pt x="30" y="56"/>
                  <a:pt x="31" y="54"/>
                  <a:pt x="32" y="53"/>
                </a:cubicBezTo>
                <a:cubicBezTo>
                  <a:pt x="32" y="52"/>
                  <a:pt x="32" y="52"/>
                  <a:pt x="31" y="51"/>
                </a:cubicBezTo>
                <a:cubicBezTo>
                  <a:pt x="30" y="53"/>
                  <a:pt x="29" y="55"/>
                  <a:pt x="27" y="56"/>
                </a:cubicBezTo>
                <a:close/>
                <a:moveTo>
                  <a:pt x="59" y="57"/>
                </a:moveTo>
                <a:cubicBezTo>
                  <a:pt x="60" y="55"/>
                  <a:pt x="60" y="53"/>
                  <a:pt x="61" y="52"/>
                </a:cubicBezTo>
                <a:cubicBezTo>
                  <a:pt x="61" y="51"/>
                  <a:pt x="60" y="51"/>
                  <a:pt x="60" y="51"/>
                </a:cubicBezTo>
                <a:cubicBezTo>
                  <a:pt x="59" y="52"/>
                  <a:pt x="58" y="53"/>
                  <a:pt x="58" y="53"/>
                </a:cubicBezTo>
                <a:cubicBezTo>
                  <a:pt x="58" y="55"/>
                  <a:pt x="58" y="56"/>
                  <a:pt x="59" y="57"/>
                </a:cubicBezTo>
                <a:close/>
                <a:moveTo>
                  <a:pt x="195" y="116"/>
                </a:moveTo>
                <a:cubicBezTo>
                  <a:pt x="194" y="115"/>
                  <a:pt x="193" y="115"/>
                  <a:pt x="192" y="114"/>
                </a:cubicBezTo>
                <a:cubicBezTo>
                  <a:pt x="191" y="114"/>
                  <a:pt x="190" y="113"/>
                  <a:pt x="190" y="113"/>
                </a:cubicBezTo>
                <a:cubicBezTo>
                  <a:pt x="189" y="114"/>
                  <a:pt x="189" y="115"/>
                  <a:pt x="191" y="115"/>
                </a:cubicBezTo>
                <a:cubicBezTo>
                  <a:pt x="191" y="115"/>
                  <a:pt x="192" y="115"/>
                  <a:pt x="192" y="116"/>
                </a:cubicBezTo>
                <a:cubicBezTo>
                  <a:pt x="193" y="116"/>
                  <a:pt x="193" y="117"/>
                  <a:pt x="193" y="118"/>
                </a:cubicBezTo>
                <a:cubicBezTo>
                  <a:pt x="194" y="117"/>
                  <a:pt x="195" y="117"/>
                  <a:pt x="195" y="116"/>
                </a:cubicBezTo>
                <a:close/>
                <a:moveTo>
                  <a:pt x="75" y="157"/>
                </a:moveTo>
                <a:cubicBezTo>
                  <a:pt x="74" y="158"/>
                  <a:pt x="73" y="164"/>
                  <a:pt x="73" y="166"/>
                </a:cubicBezTo>
                <a:cubicBezTo>
                  <a:pt x="74" y="166"/>
                  <a:pt x="74" y="165"/>
                  <a:pt x="74" y="165"/>
                </a:cubicBezTo>
                <a:cubicBezTo>
                  <a:pt x="75" y="162"/>
                  <a:pt x="75" y="160"/>
                  <a:pt x="76" y="158"/>
                </a:cubicBezTo>
                <a:cubicBezTo>
                  <a:pt x="76" y="157"/>
                  <a:pt x="75" y="157"/>
                  <a:pt x="75" y="157"/>
                </a:cubicBezTo>
                <a:close/>
                <a:moveTo>
                  <a:pt x="10" y="165"/>
                </a:moveTo>
                <a:cubicBezTo>
                  <a:pt x="10" y="165"/>
                  <a:pt x="10" y="165"/>
                  <a:pt x="11" y="165"/>
                </a:cubicBezTo>
                <a:cubicBezTo>
                  <a:pt x="11" y="165"/>
                  <a:pt x="11" y="164"/>
                  <a:pt x="11" y="164"/>
                </a:cubicBezTo>
                <a:cubicBezTo>
                  <a:pt x="11" y="162"/>
                  <a:pt x="11" y="160"/>
                  <a:pt x="11" y="158"/>
                </a:cubicBezTo>
                <a:cubicBezTo>
                  <a:pt x="10" y="158"/>
                  <a:pt x="10" y="159"/>
                  <a:pt x="10" y="160"/>
                </a:cubicBezTo>
                <a:cubicBezTo>
                  <a:pt x="10" y="162"/>
                  <a:pt x="10" y="163"/>
                  <a:pt x="10" y="165"/>
                </a:cubicBezTo>
                <a:close/>
                <a:moveTo>
                  <a:pt x="121" y="138"/>
                </a:moveTo>
                <a:cubicBezTo>
                  <a:pt x="120" y="138"/>
                  <a:pt x="120" y="137"/>
                  <a:pt x="119" y="137"/>
                </a:cubicBezTo>
                <a:cubicBezTo>
                  <a:pt x="118" y="137"/>
                  <a:pt x="117" y="138"/>
                  <a:pt x="117" y="138"/>
                </a:cubicBezTo>
                <a:cubicBezTo>
                  <a:pt x="116" y="139"/>
                  <a:pt x="115" y="139"/>
                  <a:pt x="115" y="140"/>
                </a:cubicBezTo>
                <a:cubicBezTo>
                  <a:pt x="117" y="139"/>
                  <a:pt x="119" y="140"/>
                  <a:pt x="121" y="138"/>
                </a:cubicBezTo>
                <a:close/>
                <a:moveTo>
                  <a:pt x="44" y="128"/>
                </a:moveTo>
                <a:cubicBezTo>
                  <a:pt x="44" y="128"/>
                  <a:pt x="44" y="127"/>
                  <a:pt x="45" y="127"/>
                </a:cubicBezTo>
                <a:cubicBezTo>
                  <a:pt x="46" y="126"/>
                  <a:pt x="47" y="125"/>
                  <a:pt x="48" y="124"/>
                </a:cubicBezTo>
                <a:cubicBezTo>
                  <a:pt x="48" y="123"/>
                  <a:pt x="48" y="123"/>
                  <a:pt x="48" y="122"/>
                </a:cubicBezTo>
                <a:cubicBezTo>
                  <a:pt x="47" y="123"/>
                  <a:pt x="46" y="123"/>
                  <a:pt x="46" y="124"/>
                </a:cubicBezTo>
                <a:cubicBezTo>
                  <a:pt x="44" y="125"/>
                  <a:pt x="44" y="126"/>
                  <a:pt x="44" y="128"/>
                </a:cubicBezTo>
                <a:close/>
                <a:moveTo>
                  <a:pt x="73" y="65"/>
                </a:moveTo>
                <a:cubicBezTo>
                  <a:pt x="73" y="65"/>
                  <a:pt x="73" y="65"/>
                  <a:pt x="73" y="65"/>
                </a:cubicBezTo>
                <a:cubicBezTo>
                  <a:pt x="74" y="64"/>
                  <a:pt x="75" y="64"/>
                  <a:pt x="76" y="63"/>
                </a:cubicBezTo>
                <a:cubicBezTo>
                  <a:pt x="77" y="62"/>
                  <a:pt x="77" y="61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5" y="61"/>
                  <a:pt x="74" y="63"/>
                  <a:pt x="73" y="65"/>
                </a:cubicBezTo>
                <a:close/>
                <a:moveTo>
                  <a:pt x="157" y="109"/>
                </a:moveTo>
                <a:cubicBezTo>
                  <a:pt x="157" y="110"/>
                  <a:pt x="157" y="111"/>
                  <a:pt x="157" y="113"/>
                </a:cubicBezTo>
                <a:cubicBezTo>
                  <a:pt x="158" y="112"/>
                  <a:pt x="159" y="112"/>
                  <a:pt x="159" y="112"/>
                </a:cubicBezTo>
                <a:cubicBezTo>
                  <a:pt x="159" y="112"/>
                  <a:pt x="160" y="111"/>
                  <a:pt x="160" y="111"/>
                </a:cubicBezTo>
                <a:cubicBezTo>
                  <a:pt x="160" y="110"/>
                  <a:pt x="160" y="109"/>
                  <a:pt x="159" y="109"/>
                </a:cubicBezTo>
                <a:cubicBezTo>
                  <a:pt x="158" y="109"/>
                  <a:pt x="157" y="109"/>
                  <a:pt x="157" y="109"/>
                </a:cubicBezTo>
                <a:close/>
                <a:moveTo>
                  <a:pt x="33" y="114"/>
                </a:moveTo>
                <a:cubicBezTo>
                  <a:pt x="32" y="113"/>
                  <a:pt x="31" y="115"/>
                  <a:pt x="30" y="115"/>
                </a:cubicBezTo>
                <a:cubicBezTo>
                  <a:pt x="29" y="116"/>
                  <a:pt x="29" y="118"/>
                  <a:pt x="29" y="119"/>
                </a:cubicBezTo>
                <a:cubicBezTo>
                  <a:pt x="30" y="117"/>
                  <a:pt x="32" y="116"/>
                  <a:pt x="33" y="114"/>
                </a:cubicBezTo>
                <a:close/>
                <a:moveTo>
                  <a:pt x="15" y="82"/>
                </a:moveTo>
                <a:cubicBezTo>
                  <a:pt x="16" y="80"/>
                  <a:pt x="17" y="78"/>
                  <a:pt x="18" y="76"/>
                </a:cubicBezTo>
                <a:cubicBezTo>
                  <a:pt x="17" y="77"/>
                  <a:pt x="15" y="79"/>
                  <a:pt x="14" y="81"/>
                </a:cubicBezTo>
                <a:cubicBezTo>
                  <a:pt x="14" y="81"/>
                  <a:pt x="14" y="82"/>
                  <a:pt x="14" y="82"/>
                </a:cubicBezTo>
                <a:cubicBezTo>
                  <a:pt x="14" y="82"/>
                  <a:pt x="15" y="82"/>
                  <a:pt x="15" y="82"/>
                </a:cubicBezTo>
                <a:close/>
                <a:moveTo>
                  <a:pt x="51" y="115"/>
                </a:moveTo>
                <a:cubicBezTo>
                  <a:pt x="53" y="114"/>
                  <a:pt x="54" y="112"/>
                  <a:pt x="53" y="110"/>
                </a:cubicBezTo>
                <a:cubicBezTo>
                  <a:pt x="52" y="111"/>
                  <a:pt x="50" y="113"/>
                  <a:pt x="51" y="115"/>
                </a:cubicBezTo>
                <a:close/>
                <a:moveTo>
                  <a:pt x="138" y="117"/>
                </a:moveTo>
                <a:cubicBezTo>
                  <a:pt x="140" y="115"/>
                  <a:pt x="141" y="112"/>
                  <a:pt x="139" y="110"/>
                </a:cubicBezTo>
                <a:cubicBezTo>
                  <a:pt x="139" y="112"/>
                  <a:pt x="138" y="116"/>
                  <a:pt x="138" y="117"/>
                </a:cubicBezTo>
                <a:close/>
                <a:moveTo>
                  <a:pt x="22" y="126"/>
                </a:moveTo>
                <a:cubicBezTo>
                  <a:pt x="25" y="124"/>
                  <a:pt x="25" y="122"/>
                  <a:pt x="25" y="120"/>
                </a:cubicBezTo>
                <a:cubicBezTo>
                  <a:pt x="24" y="121"/>
                  <a:pt x="24" y="121"/>
                  <a:pt x="23" y="122"/>
                </a:cubicBezTo>
                <a:cubicBezTo>
                  <a:pt x="23" y="122"/>
                  <a:pt x="23" y="122"/>
                  <a:pt x="23" y="123"/>
                </a:cubicBezTo>
                <a:cubicBezTo>
                  <a:pt x="22" y="124"/>
                  <a:pt x="22" y="125"/>
                  <a:pt x="22" y="126"/>
                </a:cubicBezTo>
                <a:close/>
                <a:moveTo>
                  <a:pt x="139" y="127"/>
                </a:moveTo>
                <a:cubicBezTo>
                  <a:pt x="140" y="126"/>
                  <a:pt x="141" y="125"/>
                  <a:pt x="142" y="124"/>
                </a:cubicBezTo>
                <a:cubicBezTo>
                  <a:pt x="142" y="124"/>
                  <a:pt x="142" y="123"/>
                  <a:pt x="142" y="123"/>
                </a:cubicBezTo>
                <a:cubicBezTo>
                  <a:pt x="140" y="124"/>
                  <a:pt x="139" y="124"/>
                  <a:pt x="137" y="125"/>
                </a:cubicBezTo>
                <a:cubicBezTo>
                  <a:pt x="138" y="126"/>
                  <a:pt x="138" y="126"/>
                  <a:pt x="139" y="127"/>
                </a:cubicBezTo>
                <a:close/>
                <a:moveTo>
                  <a:pt x="91" y="123"/>
                </a:moveTo>
                <a:cubicBezTo>
                  <a:pt x="89" y="124"/>
                  <a:pt x="87" y="127"/>
                  <a:pt x="86" y="128"/>
                </a:cubicBezTo>
                <a:cubicBezTo>
                  <a:pt x="87" y="128"/>
                  <a:pt x="88" y="127"/>
                  <a:pt x="89" y="127"/>
                </a:cubicBezTo>
                <a:cubicBezTo>
                  <a:pt x="89" y="127"/>
                  <a:pt x="90" y="126"/>
                  <a:pt x="90" y="126"/>
                </a:cubicBezTo>
                <a:cubicBezTo>
                  <a:pt x="90" y="125"/>
                  <a:pt x="91" y="124"/>
                  <a:pt x="91" y="123"/>
                </a:cubicBezTo>
                <a:close/>
                <a:moveTo>
                  <a:pt x="33" y="41"/>
                </a:moveTo>
                <a:cubicBezTo>
                  <a:pt x="32" y="43"/>
                  <a:pt x="31" y="44"/>
                  <a:pt x="31" y="46"/>
                </a:cubicBezTo>
                <a:cubicBezTo>
                  <a:pt x="30" y="46"/>
                  <a:pt x="31" y="46"/>
                  <a:pt x="31" y="47"/>
                </a:cubicBezTo>
                <a:cubicBezTo>
                  <a:pt x="32" y="45"/>
                  <a:pt x="33" y="44"/>
                  <a:pt x="34" y="43"/>
                </a:cubicBezTo>
                <a:cubicBezTo>
                  <a:pt x="34" y="43"/>
                  <a:pt x="34" y="42"/>
                  <a:pt x="34" y="42"/>
                </a:cubicBezTo>
                <a:cubicBezTo>
                  <a:pt x="33" y="42"/>
                  <a:pt x="33" y="42"/>
                  <a:pt x="33" y="41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85" y="71"/>
                  <a:pt x="85" y="71"/>
                  <a:pt x="86" y="70"/>
                </a:cubicBezTo>
                <a:cubicBezTo>
                  <a:pt x="86" y="70"/>
                  <a:pt x="87" y="70"/>
                  <a:pt x="87" y="70"/>
                </a:cubicBezTo>
                <a:cubicBezTo>
                  <a:pt x="87" y="68"/>
                  <a:pt x="88" y="67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6" y="67"/>
                  <a:pt x="85" y="69"/>
                  <a:pt x="84" y="71"/>
                </a:cubicBezTo>
                <a:close/>
                <a:moveTo>
                  <a:pt x="73" y="198"/>
                </a:moveTo>
                <a:cubicBezTo>
                  <a:pt x="73" y="199"/>
                  <a:pt x="74" y="199"/>
                  <a:pt x="74" y="199"/>
                </a:cubicBezTo>
                <a:cubicBezTo>
                  <a:pt x="77" y="197"/>
                  <a:pt x="80" y="195"/>
                  <a:pt x="83" y="193"/>
                </a:cubicBezTo>
                <a:cubicBezTo>
                  <a:pt x="82" y="193"/>
                  <a:pt x="82" y="193"/>
                  <a:pt x="82" y="192"/>
                </a:cubicBezTo>
                <a:cubicBezTo>
                  <a:pt x="79" y="195"/>
                  <a:pt x="76" y="196"/>
                  <a:pt x="73" y="198"/>
                </a:cubicBezTo>
                <a:close/>
                <a:moveTo>
                  <a:pt x="20" y="224"/>
                </a:moveTo>
                <a:cubicBezTo>
                  <a:pt x="18" y="224"/>
                  <a:pt x="16" y="226"/>
                  <a:pt x="15" y="227"/>
                </a:cubicBezTo>
                <a:cubicBezTo>
                  <a:pt x="15" y="227"/>
                  <a:pt x="15" y="228"/>
                  <a:pt x="16" y="228"/>
                </a:cubicBezTo>
                <a:cubicBezTo>
                  <a:pt x="17" y="226"/>
                  <a:pt x="18" y="225"/>
                  <a:pt x="20" y="226"/>
                </a:cubicBezTo>
                <a:cubicBezTo>
                  <a:pt x="21" y="226"/>
                  <a:pt x="21" y="225"/>
                  <a:pt x="21" y="225"/>
                </a:cubicBezTo>
                <a:cubicBezTo>
                  <a:pt x="21" y="225"/>
                  <a:pt x="20" y="224"/>
                  <a:pt x="20" y="224"/>
                </a:cubicBezTo>
                <a:close/>
                <a:moveTo>
                  <a:pt x="82" y="135"/>
                </a:moveTo>
                <a:cubicBezTo>
                  <a:pt x="84" y="134"/>
                  <a:pt x="85" y="133"/>
                  <a:pt x="86" y="132"/>
                </a:cubicBezTo>
                <a:cubicBezTo>
                  <a:pt x="87" y="132"/>
                  <a:pt x="87" y="131"/>
                  <a:pt x="87" y="131"/>
                </a:cubicBezTo>
                <a:cubicBezTo>
                  <a:pt x="86" y="131"/>
                  <a:pt x="84" y="132"/>
                  <a:pt x="83" y="133"/>
                </a:cubicBezTo>
                <a:cubicBezTo>
                  <a:pt x="82" y="133"/>
                  <a:pt x="82" y="134"/>
                  <a:pt x="82" y="135"/>
                </a:cubicBezTo>
                <a:close/>
                <a:moveTo>
                  <a:pt x="61" y="153"/>
                </a:moveTo>
                <a:cubicBezTo>
                  <a:pt x="61" y="153"/>
                  <a:pt x="61" y="153"/>
                  <a:pt x="61" y="153"/>
                </a:cubicBezTo>
                <a:cubicBezTo>
                  <a:pt x="61" y="152"/>
                  <a:pt x="61" y="150"/>
                  <a:pt x="61" y="148"/>
                </a:cubicBezTo>
                <a:cubicBezTo>
                  <a:pt x="60" y="149"/>
                  <a:pt x="59" y="150"/>
                  <a:pt x="59" y="151"/>
                </a:cubicBezTo>
                <a:cubicBezTo>
                  <a:pt x="59" y="152"/>
                  <a:pt x="60" y="152"/>
                  <a:pt x="61" y="153"/>
                </a:cubicBezTo>
                <a:close/>
                <a:moveTo>
                  <a:pt x="158" y="100"/>
                </a:moveTo>
                <a:cubicBezTo>
                  <a:pt x="158" y="100"/>
                  <a:pt x="158" y="100"/>
                  <a:pt x="158" y="100"/>
                </a:cubicBezTo>
                <a:cubicBezTo>
                  <a:pt x="159" y="102"/>
                  <a:pt x="161" y="103"/>
                  <a:pt x="162" y="105"/>
                </a:cubicBezTo>
                <a:cubicBezTo>
                  <a:pt x="162" y="105"/>
                  <a:pt x="163" y="104"/>
                  <a:pt x="163" y="103"/>
                </a:cubicBezTo>
                <a:cubicBezTo>
                  <a:pt x="161" y="102"/>
                  <a:pt x="160" y="101"/>
                  <a:pt x="158" y="100"/>
                </a:cubicBezTo>
                <a:close/>
                <a:moveTo>
                  <a:pt x="25" y="70"/>
                </a:moveTo>
                <a:cubicBezTo>
                  <a:pt x="23" y="72"/>
                  <a:pt x="22" y="74"/>
                  <a:pt x="21" y="76"/>
                </a:cubicBezTo>
                <a:cubicBezTo>
                  <a:pt x="23" y="75"/>
                  <a:pt x="24" y="72"/>
                  <a:pt x="25" y="70"/>
                </a:cubicBezTo>
                <a:close/>
                <a:moveTo>
                  <a:pt x="66" y="117"/>
                </a:moveTo>
                <a:cubicBezTo>
                  <a:pt x="65" y="119"/>
                  <a:pt x="64" y="120"/>
                  <a:pt x="62" y="122"/>
                </a:cubicBezTo>
                <a:cubicBezTo>
                  <a:pt x="62" y="122"/>
                  <a:pt x="62" y="122"/>
                  <a:pt x="62" y="122"/>
                </a:cubicBezTo>
                <a:cubicBezTo>
                  <a:pt x="64" y="121"/>
                  <a:pt x="65" y="120"/>
                  <a:pt x="67" y="119"/>
                </a:cubicBezTo>
                <a:cubicBezTo>
                  <a:pt x="67" y="118"/>
                  <a:pt x="67" y="117"/>
                  <a:pt x="66" y="117"/>
                </a:cubicBezTo>
                <a:close/>
                <a:moveTo>
                  <a:pt x="3" y="108"/>
                </a:moveTo>
                <a:cubicBezTo>
                  <a:pt x="3" y="108"/>
                  <a:pt x="3" y="108"/>
                  <a:pt x="3" y="108"/>
                </a:cubicBezTo>
                <a:cubicBezTo>
                  <a:pt x="3" y="106"/>
                  <a:pt x="3" y="104"/>
                  <a:pt x="3" y="102"/>
                </a:cubicBezTo>
                <a:cubicBezTo>
                  <a:pt x="3" y="100"/>
                  <a:pt x="3" y="98"/>
                  <a:pt x="4" y="97"/>
                </a:cubicBezTo>
                <a:cubicBezTo>
                  <a:pt x="4" y="96"/>
                  <a:pt x="4" y="96"/>
                  <a:pt x="3" y="96"/>
                </a:cubicBezTo>
                <a:cubicBezTo>
                  <a:pt x="3" y="100"/>
                  <a:pt x="3" y="104"/>
                  <a:pt x="3" y="108"/>
                </a:cubicBezTo>
                <a:close/>
                <a:moveTo>
                  <a:pt x="26" y="190"/>
                </a:moveTo>
                <a:cubicBezTo>
                  <a:pt x="25" y="190"/>
                  <a:pt x="24" y="191"/>
                  <a:pt x="24" y="191"/>
                </a:cubicBezTo>
                <a:cubicBezTo>
                  <a:pt x="24" y="193"/>
                  <a:pt x="24" y="195"/>
                  <a:pt x="24" y="196"/>
                </a:cubicBezTo>
                <a:cubicBezTo>
                  <a:pt x="25" y="196"/>
                  <a:pt x="25" y="196"/>
                  <a:pt x="25" y="196"/>
                </a:cubicBezTo>
                <a:cubicBezTo>
                  <a:pt x="25" y="194"/>
                  <a:pt x="26" y="192"/>
                  <a:pt x="26" y="190"/>
                </a:cubicBezTo>
                <a:close/>
                <a:moveTo>
                  <a:pt x="76" y="105"/>
                </a:moveTo>
                <a:cubicBezTo>
                  <a:pt x="75" y="106"/>
                  <a:pt x="74" y="108"/>
                  <a:pt x="74" y="110"/>
                </a:cubicBezTo>
                <a:cubicBezTo>
                  <a:pt x="75" y="108"/>
                  <a:pt x="76" y="107"/>
                  <a:pt x="78" y="106"/>
                </a:cubicBezTo>
                <a:cubicBezTo>
                  <a:pt x="77" y="106"/>
                  <a:pt x="77" y="105"/>
                  <a:pt x="76" y="105"/>
                </a:cubicBezTo>
                <a:close/>
                <a:moveTo>
                  <a:pt x="141" y="100"/>
                </a:moveTo>
                <a:cubicBezTo>
                  <a:pt x="141" y="100"/>
                  <a:pt x="140" y="100"/>
                  <a:pt x="140" y="100"/>
                </a:cubicBezTo>
                <a:cubicBezTo>
                  <a:pt x="141" y="101"/>
                  <a:pt x="141" y="102"/>
                  <a:pt x="141" y="103"/>
                </a:cubicBezTo>
                <a:cubicBezTo>
                  <a:pt x="142" y="103"/>
                  <a:pt x="143" y="102"/>
                  <a:pt x="144" y="102"/>
                </a:cubicBezTo>
                <a:cubicBezTo>
                  <a:pt x="143" y="101"/>
                  <a:pt x="142" y="101"/>
                  <a:pt x="141" y="100"/>
                </a:cubicBezTo>
                <a:close/>
                <a:moveTo>
                  <a:pt x="158" y="106"/>
                </a:moveTo>
                <a:cubicBezTo>
                  <a:pt x="158" y="105"/>
                  <a:pt x="159" y="105"/>
                  <a:pt x="159" y="105"/>
                </a:cubicBezTo>
                <a:cubicBezTo>
                  <a:pt x="157" y="104"/>
                  <a:pt x="156" y="102"/>
                  <a:pt x="155" y="101"/>
                </a:cubicBezTo>
                <a:cubicBezTo>
                  <a:pt x="155" y="102"/>
                  <a:pt x="155" y="103"/>
                  <a:pt x="155" y="103"/>
                </a:cubicBezTo>
                <a:cubicBezTo>
                  <a:pt x="155" y="104"/>
                  <a:pt x="156" y="104"/>
                  <a:pt x="156" y="104"/>
                </a:cubicBezTo>
                <a:cubicBezTo>
                  <a:pt x="157" y="105"/>
                  <a:pt x="158" y="105"/>
                  <a:pt x="158" y="106"/>
                </a:cubicBezTo>
                <a:close/>
                <a:moveTo>
                  <a:pt x="154" y="124"/>
                </a:moveTo>
                <a:cubicBezTo>
                  <a:pt x="155" y="125"/>
                  <a:pt x="156" y="125"/>
                  <a:pt x="156" y="126"/>
                </a:cubicBezTo>
                <a:cubicBezTo>
                  <a:pt x="157" y="126"/>
                  <a:pt x="157" y="125"/>
                  <a:pt x="157" y="125"/>
                </a:cubicBezTo>
                <a:cubicBezTo>
                  <a:pt x="157" y="124"/>
                  <a:pt x="156" y="123"/>
                  <a:pt x="156" y="122"/>
                </a:cubicBezTo>
                <a:cubicBezTo>
                  <a:pt x="155" y="123"/>
                  <a:pt x="155" y="123"/>
                  <a:pt x="154" y="124"/>
                </a:cubicBezTo>
                <a:close/>
                <a:moveTo>
                  <a:pt x="69" y="93"/>
                </a:moveTo>
                <a:cubicBezTo>
                  <a:pt x="70" y="93"/>
                  <a:pt x="70" y="94"/>
                  <a:pt x="71" y="94"/>
                </a:cubicBezTo>
                <a:cubicBezTo>
                  <a:pt x="71" y="92"/>
                  <a:pt x="71" y="92"/>
                  <a:pt x="72" y="91"/>
                </a:cubicBezTo>
                <a:cubicBezTo>
                  <a:pt x="72" y="90"/>
                  <a:pt x="72" y="90"/>
                  <a:pt x="72" y="90"/>
                </a:cubicBezTo>
                <a:cubicBezTo>
                  <a:pt x="71" y="90"/>
                  <a:pt x="70" y="91"/>
                  <a:pt x="69" y="93"/>
                </a:cubicBezTo>
                <a:close/>
                <a:moveTo>
                  <a:pt x="73" y="73"/>
                </a:moveTo>
                <a:cubicBezTo>
                  <a:pt x="72" y="72"/>
                  <a:pt x="71" y="72"/>
                  <a:pt x="69" y="72"/>
                </a:cubicBezTo>
                <a:cubicBezTo>
                  <a:pt x="69" y="73"/>
                  <a:pt x="69" y="73"/>
                  <a:pt x="70" y="74"/>
                </a:cubicBezTo>
                <a:cubicBezTo>
                  <a:pt x="71" y="74"/>
                  <a:pt x="72" y="74"/>
                  <a:pt x="73" y="73"/>
                </a:cubicBezTo>
                <a:close/>
                <a:moveTo>
                  <a:pt x="32" y="138"/>
                </a:moveTo>
                <a:cubicBezTo>
                  <a:pt x="32" y="138"/>
                  <a:pt x="31" y="138"/>
                  <a:pt x="31" y="138"/>
                </a:cubicBezTo>
                <a:cubicBezTo>
                  <a:pt x="31" y="139"/>
                  <a:pt x="31" y="140"/>
                  <a:pt x="30" y="141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29" y="142"/>
                  <a:pt x="29" y="143"/>
                  <a:pt x="29" y="144"/>
                </a:cubicBezTo>
                <a:cubicBezTo>
                  <a:pt x="30" y="143"/>
                  <a:pt x="31" y="142"/>
                  <a:pt x="32" y="141"/>
                </a:cubicBezTo>
                <a:cubicBezTo>
                  <a:pt x="32" y="141"/>
                  <a:pt x="32" y="140"/>
                  <a:pt x="32" y="140"/>
                </a:cubicBezTo>
                <a:cubicBezTo>
                  <a:pt x="32" y="139"/>
                  <a:pt x="32" y="139"/>
                  <a:pt x="32" y="138"/>
                </a:cubicBezTo>
                <a:close/>
                <a:moveTo>
                  <a:pt x="116" y="81"/>
                </a:moveTo>
                <a:cubicBezTo>
                  <a:pt x="117" y="82"/>
                  <a:pt x="118" y="83"/>
                  <a:pt x="119" y="84"/>
                </a:cubicBezTo>
                <a:cubicBezTo>
                  <a:pt x="120" y="84"/>
                  <a:pt x="120" y="84"/>
                  <a:pt x="120" y="83"/>
                </a:cubicBezTo>
                <a:cubicBezTo>
                  <a:pt x="119" y="82"/>
                  <a:pt x="118" y="81"/>
                  <a:pt x="116" y="81"/>
                </a:cubicBezTo>
                <a:cubicBezTo>
                  <a:pt x="116" y="81"/>
                  <a:pt x="116" y="81"/>
                  <a:pt x="116" y="81"/>
                </a:cubicBezTo>
                <a:close/>
                <a:moveTo>
                  <a:pt x="149" y="131"/>
                </a:moveTo>
                <a:cubicBezTo>
                  <a:pt x="149" y="131"/>
                  <a:pt x="149" y="131"/>
                  <a:pt x="149" y="131"/>
                </a:cubicBezTo>
                <a:cubicBezTo>
                  <a:pt x="151" y="130"/>
                  <a:pt x="152" y="129"/>
                  <a:pt x="154" y="128"/>
                </a:cubicBezTo>
                <a:cubicBezTo>
                  <a:pt x="154" y="127"/>
                  <a:pt x="153" y="127"/>
                  <a:pt x="153" y="126"/>
                </a:cubicBezTo>
                <a:cubicBezTo>
                  <a:pt x="152" y="128"/>
                  <a:pt x="150" y="129"/>
                  <a:pt x="149" y="131"/>
                </a:cubicBezTo>
                <a:close/>
                <a:moveTo>
                  <a:pt x="46" y="120"/>
                </a:moveTo>
                <a:cubicBezTo>
                  <a:pt x="48" y="118"/>
                  <a:pt x="48" y="118"/>
                  <a:pt x="48" y="116"/>
                </a:cubicBezTo>
                <a:cubicBezTo>
                  <a:pt x="46" y="117"/>
                  <a:pt x="45" y="118"/>
                  <a:pt x="46" y="120"/>
                </a:cubicBezTo>
                <a:close/>
                <a:moveTo>
                  <a:pt x="169" y="117"/>
                </a:moveTo>
                <a:cubicBezTo>
                  <a:pt x="168" y="118"/>
                  <a:pt x="168" y="120"/>
                  <a:pt x="167" y="121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8" y="121"/>
                  <a:pt x="169" y="120"/>
                  <a:pt x="170" y="120"/>
                </a:cubicBezTo>
                <a:cubicBezTo>
                  <a:pt x="170" y="119"/>
                  <a:pt x="170" y="118"/>
                  <a:pt x="169" y="117"/>
                </a:cubicBezTo>
                <a:close/>
                <a:moveTo>
                  <a:pt x="149" y="106"/>
                </a:moveTo>
                <a:cubicBezTo>
                  <a:pt x="150" y="106"/>
                  <a:pt x="151" y="106"/>
                  <a:pt x="153" y="106"/>
                </a:cubicBezTo>
                <a:cubicBezTo>
                  <a:pt x="153" y="106"/>
                  <a:pt x="153" y="106"/>
                  <a:pt x="153" y="106"/>
                </a:cubicBezTo>
                <a:cubicBezTo>
                  <a:pt x="152" y="105"/>
                  <a:pt x="150" y="105"/>
                  <a:pt x="149" y="104"/>
                </a:cubicBezTo>
                <a:cubicBezTo>
                  <a:pt x="149" y="105"/>
                  <a:pt x="149" y="105"/>
                  <a:pt x="149" y="106"/>
                </a:cubicBezTo>
                <a:close/>
                <a:moveTo>
                  <a:pt x="56" y="137"/>
                </a:moveTo>
                <a:cubicBezTo>
                  <a:pt x="56" y="137"/>
                  <a:pt x="55" y="137"/>
                  <a:pt x="55" y="137"/>
                </a:cubicBezTo>
                <a:cubicBezTo>
                  <a:pt x="55" y="137"/>
                  <a:pt x="54" y="138"/>
                  <a:pt x="54" y="138"/>
                </a:cubicBezTo>
                <a:cubicBezTo>
                  <a:pt x="54" y="138"/>
                  <a:pt x="53" y="139"/>
                  <a:pt x="54" y="139"/>
                </a:cubicBezTo>
                <a:cubicBezTo>
                  <a:pt x="54" y="140"/>
                  <a:pt x="54" y="141"/>
                  <a:pt x="54" y="142"/>
                </a:cubicBezTo>
                <a:cubicBezTo>
                  <a:pt x="54" y="142"/>
                  <a:pt x="55" y="142"/>
                  <a:pt x="55" y="142"/>
                </a:cubicBezTo>
                <a:cubicBezTo>
                  <a:pt x="55" y="140"/>
                  <a:pt x="55" y="139"/>
                  <a:pt x="56" y="137"/>
                </a:cubicBezTo>
                <a:close/>
                <a:moveTo>
                  <a:pt x="46" y="130"/>
                </a:moveTo>
                <a:cubicBezTo>
                  <a:pt x="46" y="130"/>
                  <a:pt x="46" y="130"/>
                  <a:pt x="46" y="130"/>
                </a:cubicBezTo>
                <a:cubicBezTo>
                  <a:pt x="46" y="130"/>
                  <a:pt x="45" y="131"/>
                  <a:pt x="44" y="132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44" y="133"/>
                  <a:pt x="44" y="135"/>
                  <a:pt x="45" y="136"/>
                </a:cubicBezTo>
                <a:cubicBezTo>
                  <a:pt x="45" y="136"/>
                  <a:pt x="46" y="135"/>
                  <a:pt x="45" y="135"/>
                </a:cubicBezTo>
                <a:cubicBezTo>
                  <a:pt x="45" y="134"/>
                  <a:pt x="45" y="133"/>
                  <a:pt x="46" y="132"/>
                </a:cubicBezTo>
                <a:cubicBezTo>
                  <a:pt x="46" y="131"/>
                  <a:pt x="46" y="130"/>
                  <a:pt x="46" y="130"/>
                </a:cubicBezTo>
                <a:close/>
                <a:moveTo>
                  <a:pt x="15" y="26"/>
                </a:moveTo>
                <a:cubicBezTo>
                  <a:pt x="15" y="26"/>
                  <a:pt x="15" y="26"/>
                  <a:pt x="15" y="26"/>
                </a:cubicBezTo>
                <a:cubicBezTo>
                  <a:pt x="15" y="25"/>
                  <a:pt x="17" y="24"/>
                  <a:pt x="16" y="22"/>
                </a:cubicBezTo>
                <a:cubicBezTo>
                  <a:pt x="15" y="23"/>
                  <a:pt x="14" y="24"/>
                  <a:pt x="14" y="25"/>
                </a:cubicBezTo>
                <a:cubicBezTo>
                  <a:pt x="14" y="25"/>
                  <a:pt x="15" y="26"/>
                  <a:pt x="15" y="26"/>
                </a:cubicBezTo>
                <a:close/>
                <a:moveTo>
                  <a:pt x="24" y="215"/>
                </a:moveTo>
                <a:cubicBezTo>
                  <a:pt x="24" y="214"/>
                  <a:pt x="23" y="213"/>
                  <a:pt x="23" y="212"/>
                </a:cubicBezTo>
                <a:cubicBezTo>
                  <a:pt x="22" y="214"/>
                  <a:pt x="22" y="216"/>
                  <a:pt x="21" y="217"/>
                </a:cubicBezTo>
                <a:cubicBezTo>
                  <a:pt x="21" y="218"/>
                  <a:pt x="21" y="218"/>
                  <a:pt x="21" y="218"/>
                </a:cubicBezTo>
                <a:cubicBezTo>
                  <a:pt x="22" y="217"/>
                  <a:pt x="23" y="216"/>
                  <a:pt x="24" y="215"/>
                </a:cubicBezTo>
                <a:close/>
                <a:moveTo>
                  <a:pt x="75" y="95"/>
                </a:moveTo>
                <a:cubicBezTo>
                  <a:pt x="73" y="95"/>
                  <a:pt x="73" y="95"/>
                  <a:pt x="73" y="97"/>
                </a:cubicBezTo>
                <a:cubicBezTo>
                  <a:pt x="73" y="97"/>
                  <a:pt x="74" y="98"/>
                  <a:pt x="74" y="99"/>
                </a:cubicBezTo>
                <a:cubicBezTo>
                  <a:pt x="75" y="98"/>
                  <a:pt x="76" y="97"/>
                  <a:pt x="75" y="95"/>
                </a:cubicBezTo>
                <a:close/>
                <a:moveTo>
                  <a:pt x="40" y="96"/>
                </a:moveTo>
                <a:cubicBezTo>
                  <a:pt x="41" y="95"/>
                  <a:pt x="43" y="92"/>
                  <a:pt x="43" y="90"/>
                </a:cubicBezTo>
                <a:cubicBezTo>
                  <a:pt x="41" y="92"/>
                  <a:pt x="41" y="92"/>
                  <a:pt x="40" y="96"/>
                </a:cubicBezTo>
                <a:close/>
                <a:moveTo>
                  <a:pt x="15" y="129"/>
                </a:moveTo>
                <a:cubicBezTo>
                  <a:pt x="15" y="129"/>
                  <a:pt x="14" y="130"/>
                  <a:pt x="14" y="130"/>
                </a:cubicBezTo>
                <a:cubicBezTo>
                  <a:pt x="14" y="132"/>
                  <a:pt x="14" y="133"/>
                  <a:pt x="14" y="134"/>
                </a:cubicBezTo>
                <a:cubicBezTo>
                  <a:pt x="16" y="133"/>
                  <a:pt x="16" y="131"/>
                  <a:pt x="15" y="129"/>
                </a:cubicBezTo>
                <a:close/>
                <a:moveTo>
                  <a:pt x="42" y="54"/>
                </a:moveTo>
                <a:cubicBezTo>
                  <a:pt x="41" y="55"/>
                  <a:pt x="41" y="56"/>
                  <a:pt x="40" y="57"/>
                </a:cubicBezTo>
                <a:cubicBezTo>
                  <a:pt x="40" y="58"/>
                  <a:pt x="41" y="58"/>
                  <a:pt x="41" y="58"/>
                </a:cubicBezTo>
                <a:cubicBezTo>
                  <a:pt x="42" y="57"/>
                  <a:pt x="43" y="56"/>
                  <a:pt x="42" y="54"/>
                </a:cubicBezTo>
                <a:close/>
                <a:moveTo>
                  <a:pt x="18" y="122"/>
                </a:moveTo>
                <a:cubicBezTo>
                  <a:pt x="19" y="122"/>
                  <a:pt x="20" y="120"/>
                  <a:pt x="19" y="118"/>
                </a:cubicBezTo>
                <a:cubicBezTo>
                  <a:pt x="18" y="120"/>
                  <a:pt x="18" y="120"/>
                  <a:pt x="18" y="122"/>
                </a:cubicBezTo>
                <a:close/>
                <a:moveTo>
                  <a:pt x="107" y="133"/>
                </a:moveTo>
                <a:cubicBezTo>
                  <a:pt x="108" y="133"/>
                  <a:pt x="108" y="133"/>
                  <a:pt x="108" y="134"/>
                </a:cubicBezTo>
                <a:cubicBezTo>
                  <a:pt x="109" y="133"/>
                  <a:pt x="110" y="132"/>
                  <a:pt x="111" y="132"/>
                </a:cubicBezTo>
                <a:cubicBezTo>
                  <a:pt x="110" y="131"/>
                  <a:pt x="110" y="131"/>
                  <a:pt x="109" y="130"/>
                </a:cubicBezTo>
                <a:cubicBezTo>
                  <a:pt x="108" y="131"/>
                  <a:pt x="108" y="132"/>
                  <a:pt x="107" y="133"/>
                </a:cubicBezTo>
                <a:close/>
                <a:moveTo>
                  <a:pt x="28" y="126"/>
                </a:moveTo>
                <a:cubicBezTo>
                  <a:pt x="29" y="124"/>
                  <a:pt x="31" y="123"/>
                  <a:pt x="31" y="121"/>
                </a:cubicBezTo>
                <a:cubicBezTo>
                  <a:pt x="30" y="123"/>
                  <a:pt x="28" y="124"/>
                  <a:pt x="28" y="126"/>
                </a:cubicBezTo>
                <a:close/>
                <a:moveTo>
                  <a:pt x="27" y="183"/>
                </a:moveTo>
                <a:cubicBezTo>
                  <a:pt x="26" y="184"/>
                  <a:pt x="25" y="185"/>
                  <a:pt x="24" y="186"/>
                </a:cubicBezTo>
                <a:cubicBezTo>
                  <a:pt x="24" y="186"/>
                  <a:pt x="24" y="187"/>
                  <a:pt x="24" y="187"/>
                </a:cubicBezTo>
                <a:cubicBezTo>
                  <a:pt x="25" y="186"/>
                  <a:pt x="27" y="185"/>
                  <a:pt x="27" y="183"/>
                </a:cubicBezTo>
                <a:close/>
                <a:moveTo>
                  <a:pt x="10" y="152"/>
                </a:moveTo>
                <a:cubicBezTo>
                  <a:pt x="10" y="152"/>
                  <a:pt x="11" y="152"/>
                  <a:pt x="11" y="151"/>
                </a:cubicBezTo>
                <a:cubicBezTo>
                  <a:pt x="11" y="150"/>
                  <a:pt x="11" y="148"/>
                  <a:pt x="10" y="146"/>
                </a:cubicBezTo>
                <a:cubicBezTo>
                  <a:pt x="10" y="147"/>
                  <a:pt x="10" y="150"/>
                  <a:pt x="10" y="152"/>
                </a:cubicBezTo>
                <a:close/>
                <a:moveTo>
                  <a:pt x="199" y="142"/>
                </a:moveTo>
                <a:cubicBezTo>
                  <a:pt x="199" y="142"/>
                  <a:pt x="199" y="142"/>
                  <a:pt x="199" y="142"/>
                </a:cubicBezTo>
                <a:cubicBezTo>
                  <a:pt x="199" y="141"/>
                  <a:pt x="199" y="139"/>
                  <a:pt x="198" y="138"/>
                </a:cubicBezTo>
                <a:cubicBezTo>
                  <a:pt x="198" y="138"/>
                  <a:pt x="197" y="137"/>
                  <a:pt x="196" y="137"/>
                </a:cubicBezTo>
                <a:cubicBezTo>
                  <a:pt x="197" y="139"/>
                  <a:pt x="198" y="140"/>
                  <a:pt x="199" y="142"/>
                </a:cubicBezTo>
                <a:close/>
                <a:moveTo>
                  <a:pt x="74" y="70"/>
                </a:moveTo>
                <a:cubicBezTo>
                  <a:pt x="75" y="69"/>
                  <a:pt x="75" y="68"/>
                  <a:pt x="75" y="67"/>
                </a:cubicBezTo>
                <a:cubicBezTo>
                  <a:pt x="74" y="68"/>
                  <a:pt x="73" y="68"/>
                  <a:pt x="72" y="70"/>
                </a:cubicBezTo>
                <a:cubicBezTo>
                  <a:pt x="73" y="70"/>
                  <a:pt x="73" y="70"/>
                  <a:pt x="74" y="70"/>
                </a:cubicBezTo>
                <a:close/>
                <a:moveTo>
                  <a:pt x="50" y="73"/>
                </a:moveTo>
                <a:cubicBezTo>
                  <a:pt x="49" y="72"/>
                  <a:pt x="48" y="72"/>
                  <a:pt x="48" y="71"/>
                </a:cubicBezTo>
                <a:cubicBezTo>
                  <a:pt x="48" y="71"/>
                  <a:pt x="48" y="71"/>
                  <a:pt x="47" y="71"/>
                </a:cubicBezTo>
                <a:cubicBezTo>
                  <a:pt x="47" y="72"/>
                  <a:pt x="48" y="73"/>
                  <a:pt x="48" y="75"/>
                </a:cubicBezTo>
                <a:cubicBezTo>
                  <a:pt x="48" y="74"/>
                  <a:pt x="49" y="74"/>
                  <a:pt x="50" y="73"/>
                </a:cubicBezTo>
                <a:close/>
                <a:moveTo>
                  <a:pt x="54" y="161"/>
                </a:moveTo>
                <a:cubicBezTo>
                  <a:pt x="55" y="161"/>
                  <a:pt x="55" y="161"/>
                  <a:pt x="55" y="161"/>
                </a:cubicBezTo>
                <a:cubicBezTo>
                  <a:pt x="55" y="161"/>
                  <a:pt x="56" y="160"/>
                  <a:pt x="56" y="160"/>
                </a:cubicBezTo>
                <a:cubicBezTo>
                  <a:pt x="56" y="159"/>
                  <a:pt x="56" y="157"/>
                  <a:pt x="55" y="156"/>
                </a:cubicBezTo>
                <a:cubicBezTo>
                  <a:pt x="55" y="158"/>
                  <a:pt x="55" y="159"/>
                  <a:pt x="54" y="161"/>
                </a:cubicBezTo>
                <a:close/>
                <a:moveTo>
                  <a:pt x="20" y="153"/>
                </a:moveTo>
                <a:cubicBezTo>
                  <a:pt x="22" y="152"/>
                  <a:pt x="23" y="150"/>
                  <a:pt x="22" y="148"/>
                </a:cubicBezTo>
                <a:cubicBezTo>
                  <a:pt x="21" y="150"/>
                  <a:pt x="21" y="151"/>
                  <a:pt x="20" y="153"/>
                </a:cubicBezTo>
                <a:close/>
                <a:moveTo>
                  <a:pt x="12" y="170"/>
                </a:moveTo>
                <a:cubicBezTo>
                  <a:pt x="11" y="171"/>
                  <a:pt x="11" y="171"/>
                  <a:pt x="11" y="172"/>
                </a:cubicBezTo>
                <a:cubicBezTo>
                  <a:pt x="11" y="173"/>
                  <a:pt x="11" y="174"/>
                  <a:pt x="11" y="175"/>
                </a:cubicBezTo>
                <a:cubicBezTo>
                  <a:pt x="11" y="176"/>
                  <a:pt x="11" y="176"/>
                  <a:pt x="11" y="177"/>
                </a:cubicBezTo>
                <a:cubicBezTo>
                  <a:pt x="11" y="177"/>
                  <a:pt x="11" y="177"/>
                  <a:pt x="11" y="177"/>
                </a:cubicBezTo>
                <a:cubicBezTo>
                  <a:pt x="11" y="175"/>
                  <a:pt x="11" y="172"/>
                  <a:pt x="12" y="170"/>
                </a:cubicBezTo>
                <a:close/>
                <a:moveTo>
                  <a:pt x="79" y="89"/>
                </a:moveTo>
                <a:cubicBezTo>
                  <a:pt x="78" y="89"/>
                  <a:pt x="76" y="90"/>
                  <a:pt x="76" y="92"/>
                </a:cubicBezTo>
                <a:cubicBezTo>
                  <a:pt x="77" y="92"/>
                  <a:pt x="78" y="92"/>
                  <a:pt x="78" y="91"/>
                </a:cubicBezTo>
                <a:cubicBezTo>
                  <a:pt x="78" y="90"/>
                  <a:pt x="79" y="89"/>
                  <a:pt x="79" y="89"/>
                </a:cubicBezTo>
                <a:close/>
                <a:moveTo>
                  <a:pt x="31" y="174"/>
                </a:moveTo>
                <a:cubicBezTo>
                  <a:pt x="32" y="173"/>
                  <a:pt x="33" y="169"/>
                  <a:pt x="33" y="168"/>
                </a:cubicBezTo>
                <a:cubicBezTo>
                  <a:pt x="31" y="170"/>
                  <a:pt x="32" y="172"/>
                  <a:pt x="31" y="174"/>
                </a:cubicBezTo>
                <a:close/>
                <a:moveTo>
                  <a:pt x="20" y="232"/>
                </a:moveTo>
                <a:cubicBezTo>
                  <a:pt x="22" y="234"/>
                  <a:pt x="25" y="235"/>
                  <a:pt x="27" y="237"/>
                </a:cubicBezTo>
                <a:cubicBezTo>
                  <a:pt x="25" y="234"/>
                  <a:pt x="21" y="232"/>
                  <a:pt x="20" y="232"/>
                </a:cubicBezTo>
                <a:close/>
                <a:moveTo>
                  <a:pt x="27" y="34"/>
                </a:moveTo>
                <a:cubicBezTo>
                  <a:pt x="26" y="35"/>
                  <a:pt x="25" y="35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6"/>
                  <a:pt x="27" y="36"/>
                  <a:pt x="28" y="36"/>
                </a:cubicBezTo>
                <a:cubicBezTo>
                  <a:pt x="28" y="35"/>
                  <a:pt x="27" y="34"/>
                  <a:pt x="27" y="34"/>
                </a:cubicBezTo>
                <a:close/>
                <a:moveTo>
                  <a:pt x="45" y="183"/>
                </a:moveTo>
                <a:cubicBezTo>
                  <a:pt x="46" y="181"/>
                  <a:pt x="47" y="179"/>
                  <a:pt x="47" y="177"/>
                </a:cubicBezTo>
                <a:cubicBezTo>
                  <a:pt x="47" y="177"/>
                  <a:pt x="46" y="177"/>
                  <a:pt x="46" y="178"/>
                </a:cubicBezTo>
                <a:cubicBezTo>
                  <a:pt x="46" y="179"/>
                  <a:pt x="46" y="180"/>
                  <a:pt x="46" y="181"/>
                </a:cubicBezTo>
                <a:cubicBezTo>
                  <a:pt x="45" y="181"/>
                  <a:pt x="45" y="182"/>
                  <a:pt x="45" y="183"/>
                </a:cubicBezTo>
                <a:close/>
                <a:moveTo>
                  <a:pt x="57" y="131"/>
                </a:moveTo>
                <a:cubicBezTo>
                  <a:pt x="57" y="131"/>
                  <a:pt x="57" y="131"/>
                  <a:pt x="57" y="131"/>
                </a:cubicBezTo>
                <a:cubicBezTo>
                  <a:pt x="55" y="132"/>
                  <a:pt x="54" y="133"/>
                  <a:pt x="53" y="134"/>
                </a:cubicBezTo>
                <a:cubicBezTo>
                  <a:pt x="52" y="134"/>
                  <a:pt x="52" y="134"/>
                  <a:pt x="53" y="135"/>
                </a:cubicBezTo>
                <a:cubicBezTo>
                  <a:pt x="54" y="134"/>
                  <a:pt x="55" y="132"/>
                  <a:pt x="57" y="131"/>
                </a:cubicBezTo>
                <a:close/>
                <a:moveTo>
                  <a:pt x="73" y="80"/>
                </a:moveTo>
                <a:cubicBezTo>
                  <a:pt x="73" y="80"/>
                  <a:pt x="74" y="80"/>
                  <a:pt x="74" y="80"/>
                </a:cubicBezTo>
                <a:cubicBezTo>
                  <a:pt x="75" y="79"/>
                  <a:pt x="76" y="77"/>
                  <a:pt x="77" y="76"/>
                </a:cubicBezTo>
                <a:cubicBezTo>
                  <a:pt x="76" y="76"/>
                  <a:pt x="75" y="76"/>
                  <a:pt x="75" y="76"/>
                </a:cubicBezTo>
                <a:cubicBezTo>
                  <a:pt x="74" y="78"/>
                  <a:pt x="74" y="79"/>
                  <a:pt x="73" y="80"/>
                </a:cubicBezTo>
                <a:close/>
                <a:moveTo>
                  <a:pt x="15" y="32"/>
                </a:moveTo>
                <a:cubicBezTo>
                  <a:pt x="15" y="33"/>
                  <a:pt x="14" y="34"/>
                  <a:pt x="13" y="35"/>
                </a:cubicBezTo>
                <a:cubicBezTo>
                  <a:pt x="14" y="35"/>
                  <a:pt x="15" y="34"/>
                  <a:pt x="16" y="33"/>
                </a:cubicBezTo>
                <a:cubicBezTo>
                  <a:pt x="16" y="32"/>
                  <a:pt x="16" y="32"/>
                  <a:pt x="15" y="32"/>
                </a:cubicBezTo>
                <a:close/>
                <a:moveTo>
                  <a:pt x="43" y="109"/>
                </a:moveTo>
                <a:cubicBezTo>
                  <a:pt x="44" y="109"/>
                  <a:pt x="44" y="109"/>
                  <a:pt x="44" y="109"/>
                </a:cubicBezTo>
                <a:cubicBezTo>
                  <a:pt x="44" y="108"/>
                  <a:pt x="45" y="108"/>
                  <a:pt x="46" y="107"/>
                </a:cubicBezTo>
                <a:cubicBezTo>
                  <a:pt x="47" y="107"/>
                  <a:pt x="47" y="106"/>
                  <a:pt x="46" y="105"/>
                </a:cubicBezTo>
                <a:cubicBezTo>
                  <a:pt x="45" y="106"/>
                  <a:pt x="44" y="108"/>
                  <a:pt x="43" y="109"/>
                </a:cubicBezTo>
                <a:close/>
                <a:moveTo>
                  <a:pt x="58" y="83"/>
                </a:moveTo>
                <a:cubicBezTo>
                  <a:pt x="57" y="82"/>
                  <a:pt x="57" y="82"/>
                  <a:pt x="56" y="81"/>
                </a:cubicBezTo>
                <a:cubicBezTo>
                  <a:pt x="56" y="81"/>
                  <a:pt x="56" y="81"/>
                  <a:pt x="56" y="81"/>
                </a:cubicBezTo>
                <a:cubicBezTo>
                  <a:pt x="56" y="82"/>
                  <a:pt x="56" y="84"/>
                  <a:pt x="56" y="85"/>
                </a:cubicBezTo>
                <a:cubicBezTo>
                  <a:pt x="57" y="85"/>
                  <a:pt x="57" y="85"/>
                  <a:pt x="57" y="85"/>
                </a:cubicBezTo>
                <a:cubicBezTo>
                  <a:pt x="57" y="84"/>
                  <a:pt x="57" y="84"/>
                  <a:pt x="58" y="83"/>
                </a:cubicBezTo>
                <a:close/>
                <a:moveTo>
                  <a:pt x="58" y="154"/>
                </a:moveTo>
                <a:cubicBezTo>
                  <a:pt x="58" y="156"/>
                  <a:pt x="59" y="157"/>
                  <a:pt x="59" y="158"/>
                </a:cubicBezTo>
                <a:cubicBezTo>
                  <a:pt x="60" y="157"/>
                  <a:pt x="60" y="157"/>
                  <a:pt x="61" y="156"/>
                </a:cubicBezTo>
                <a:cubicBezTo>
                  <a:pt x="60" y="156"/>
                  <a:pt x="59" y="155"/>
                  <a:pt x="58" y="154"/>
                </a:cubicBezTo>
                <a:close/>
                <a:moveTo>
                  <a:pt x="71" y="80"/>
                </a:moveTo>
                <a:cubicBezTo>
                  <a:pt x="71" y="79"/>
                  <a:pt x="71" y="78"/>
                  <a:pt x="72" y="77"/>
                </a:cubicBezTo>
                <a:cubicBezTo>
                  <a:pt x="71" y="77"/>
                  <a:pt x="70" y="77"/>
                  <a:pt x="69" y="77"/>
                </a:cubicBezTo>
                <a:cubicBezTo>
                  <a:pt x="69" y="78"/>
                  <a:pt x="70" y="78"/>
                  <a:pt x="70" y="79"/>
                </a:cubicBezTo>
                <a:cubicBezTo>
                  <a:pt x="70" y="79"/>
                  <a:pt x="70" y="79"/>
                  <a:pt x="71" y="80"/>
                </a:cubicBezTo>
                <a:close/>
                <a:moveTo>
                  <a:pt x="84" y="137"/>
                </a:moveTo>
                <a:cubicBezTo>
                  <a:pt x="81" y="138"/>
                  <a:pt x="81" y="138"/>
                  <a:pt x="81" y="140"/>
                </a:cubicBezTo>
                <a:cubicBezTo>
                  <a:pt x="83" y="140"/>
                  <a:pt x="83" y="138"/>
                  <a:pt x="84" y="137"/>
                </a:cubicBezTo>
                <a:close/>
                <a:moveTo>
                  <a:pt x="35" y="174"/>
                </a:moveTo>
                <a:cubicBezTo>
                  <a:pt x="34" y="175"/>
                  <a:pt x="34" y="177"/>
                  <a:pt x="34" y="178"/>
                </a:cubicBezTo>
                <a:cubicBezTo>
                  <a:pt x="36" y="177"/>
                  <a:pt x="35" y="176"/>
                  <a:pt x="35" y="174"/>
                </a:cubicBezTo>
                <a:close/>
                <a:moveTo>
                  <a:pt x="36" y="129"/>
                </a:moveTo>
                <a:cubicBezTo>
                  <a:pt x="38" y="128"/>
                  <a:pt x="39" y="126"/>
                  <a:pt x="39" y="124"/>
                </a:cubicBezTo>
                <a:cubicBezTo>
                  <a:pt x="38" y="126"/>
                  <a:pt x="37" y="127"/>
                  <a:pt x="36" y="129"/>
                </a:cubicBezTo>
                <a:close/>
                <a:moveTo>
                  <a:pt x="87" y="77"/>
                </a:moveTo>
                <a:cubicBezTo>
                  <a:pt x="87" y="78"/>
                  <a:pt x="86" y="78"/>
                  <a:pt x="86" y="79"/>
                </a:cubicBezTo>
                <a:cubicBezTo>
                  <a:pt x="87" y="79"/>
                  <a:pt x="88" y="78"/>
                  <a:pt x="89" y="77"/>
                </a:cubicBezTo>
                <a:cubicBezTo>
                  <a:pt x="88" y="77"/>
                  <a:pt x="88" y="77"/>
                  <a:pt x="87" y="77"/>
                </a:cubicBezTo>
                <a:close/>
                <a:moveTo>
                  <a:pt x="58" y="79"/>
                </a:moveTo>
                <a:cubicBezTo>
                  <a:pt x="58" y="79"/>
                  <a:pt x="59" y="80"/>
                  <a:pt x="59" y="80"/>
                </a:cubicBezTo>
                <a:cubicBezTo>
                  <a:pt x="60" y="79"/>
                  <a:pt x="61" y="79"/>
                  <a:pt x="61" y="77"/>
                </a:cubicBezTo>
                <a:cubicBezTo>
                  <a:pt x="60" y="78"/>
                  <a:pt x="59" y="78"/>
                  <a:pt x="58" y="79"/>
                </a:cubicBezTo>
                <a:close/>
                <a:moveTo>
                  <a:pt x="9" y="100"/>
                </a:moveTo>
                <a:cubicBezTo>
                  <a:pt x="9" y="99"/>
                  <a:pt x="9" y="98"/>
                  <a:pt x="9" y="96"/>
                </a:cubicBezTo>
                <a:cubicBezTo>
                  <a:pt x="9" y="95"/>
                  <a:pt x="9" y="94"/>
                  <a:pt x="9" y="93"/>
                </a:cubicBezTo>
                <a:cubicBezTo>
                  <a:pt x="8" y="94"/>
                  <a:pt x="8" y="97"/>
                  <a:pt x="9" y="100"/>
                </a:cubicBezTo>
                <a:close/>
                <a:moveTo>
                  <a:pt x="44" y="174"/>
                </a:moveTo>
                <a:cubicBezTo>
                  <a:pt x="42" y="175"/>
                  <a:pt x="42" y="175"/>
                  <a:pt x="43" y="177"/>
                </a:cubicBezTo>
                <a:cubicBezTo>
                  <a:pt x="44" y="176"/>
                  <a:pt x="44" y="176"/>
                  <a:pt x="44" y="174"/>
                </a:cubicBezTo>
                <a:close/>
                <a:moveTo>
                  <a:pt x="85" y="84"/>
                </a:moveTo>
                <a:cubicBezTo>
                  <a:pt x="83" y="84"/>
                  <a:pt x="83" y="86"/>
                  <a:pt x="83" y="88"/>
                </a:cubicBezTo>
                <a:cubicBezTo>
                  <a:pt x="84" y="87"/>
                  <a:pt x="84" y="85"/>
                  <a:pt x="85" y="84"/>
                </a:cubicBezTo>
                <a:close/>
                <a:moveTo>
                  <a:pt x="61" y="70"/>
                </a:moveTo>
                <a:cubicBezTo>
                  <a:pt x="60" y="71"/>
                  <a:pt x="60" y="71"/>
                  <a:pt x="59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60" y="72"/>
                  <a:pt x="62" y="71"/>
                  <a:pt x="63" y="71"/>
                </a:cubicBezTo>
                <a:cubicBezTo>
                  <a:pt x="62" y="70"/>
                  <a:pt x="62" y="70"/>
                  <a:pt x="61" y="70"/>
                </a:cubicBezTo>
                <a:close/>
                <a:moveTo>
                  <a:pt x="38" y="39"/>
                </a:moveTo>
                <a:cubicBezTo>
                  <a:pt x="36" y="39"/>
                  <a:pt x="36" y="39"/>
                  <a:pt x="35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6" y="40"/>
                  <a:pt x="36" y="41"/>
                </a:cubicBezTo>
                <a:cubicBezTo>
                  <a:pt x="37" y="40"/>
                  <a:pt x="37" y="40"/>
                  <a:pt x="38" y="39"/>
                </a:cubicBezTo>
                <a:close/>
                <a:moveTo>
                  <a:pt x="145" y="109"/>
                </a:moveTo>
                <a:cubicBezTo>
                  <a:pt x="144" y="110"/>
                  <a:pt x="144" y="110"/>
                  <a:pt x="143" y="113"/>
                </a:cubicBezTo>
                <a:cubicBezTo>
                  <a:pt x="144" y="113"/>
                  <a:pt x="144" y="113"/>
                  <a:pt x="144" y="112"/>
                </a:cubicBezTo>
                <a:cubicBezTo>
                  <a:pt x="145" y="111"/>
                  <a:pt x="145" y="110"/>
                  <a:pt x="145" y="109"/>
                </a:cubicBezTo>
                <a:close/>
                <a:moveTo>
                  <a:pt x="150" y="101"/>
                </a:moveTo>
                <a:cubicBezTo>
                  <a:pt x="151" y="102"/>
                  <a:pt x="151" y="102"/>
                  <a:pt x="152" y="102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01"/>
                  <a:pt x="151" y="100"/>
                  <a:pt x="151" y="99"/>
                </a:cubicBezTo>
                <a:cubicBezTo>
                  <a:pt x="150" y="99"/>
                  <a:pt x="150" y="100"/>
                  <a:pt x="150" y="100"/>
                </a:cubicBezTo>
                <a:cubicBezTo>
                  <a:pt x="150" y="100"/>
                  <a:pt x="150" y="101"/>
                  <a:pt x="150" y="101"/>
                </a:cubicBezTo>
                <a:close/>
                <a:moveTo>
                  <a:pt x="49" y="169"/>
                </a:moveTo>
                <a:cubicBezTo>
                  <a:pt x="47" y="171"/>
                  <a:pt x="47" y="171"/>
                  <a:pt x="47" y="172"/>
                </a:cubicBezTo>
                <a:cubicBezTo>
                  <a:pt x="49" y="171"/>
                  <a:pt x="49" y="171"/>
                  <a:pt x="49" y="169"/>
                </a:cubicBezTo>
                <a:close/>
                <a:moveTo>
                  <a:pt x="21" y="194"/>
                </a:moveTo>
                <a:cubicBezTo>
                  <a:pt x="21" y="195"/>
                  <a:pt x="21" y="196"/>
                  <a:pt x="21" y="197"/>
                </a:cubicBezTo>
                <a:cubicBezTo>
                  <a:pt x="22" y="196"/>
                  <a:pt x="22" y="195"/>
                  <a:pt x="21" y="194"/>
                </a:cubicBezTo>
                <a:close/>
                <a:moveTo>
                  <a:pt x="98" y="89"/>
                </a:moveTo>
                <a:cubicBezTo>
                  <a:pt x="99" y="88"/>
                  <a:pt x="99" y="87"/>
                  <a:pt x="10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99" y="86"/>
                  <a:pt x="98" y="87"/>
                  <a:pt x="98" y="87"/>
                </a:cubicBezTo>
                <a:cubicBezTo>
                  <a:pt x="98" y="88"/>
                  <a:pt x="98" y="88"/>
                  <a:pt x="98" y="89"/>
                </a:cubicBezTo>
                <a:close/>
                <a:moveTo>
                  <a:pt x="84" y="92"/>
                </a:moveTo>
                <a:cubicBezTo>
                  <a:pt x="83" y="92"/>
                  <a:pt x="82" y="94"/>
                  <a:pt x="82" y="95"/>
                </a:cubicBezTo>
                <a:cubicBezTo>
                  <a:pt x="83" y="94"/>
                  <a:pt x="84" y="93"/>
                  <a:pt x="84" y="92"/>
                </a:cubicBezTo>
                <a:close/>
                <a:moveTo>
                  <a:pt x="40" y="107"/>
                </a:moveTo>
                <a:cubicBezTo>
                  <a:pt x="41" y="106"/>
                  <a:pt x="42" y="105"/>
                  <a:pt x="43" y="104"/>
                </a:cubicBezTo>
                <a:cubicBezTo>
                  <a:pt x="41" y="105"/>
                  <a:pt x="40" y="106"/>
                  <a:pt x="40" y="107"/>
                </a:cubicBezTo>
                <a:close/>
                <a:moveTo>
                  <a:pt x="90" y="67"/>
                </a:moveTo>
                <a:cubicBezTo>
                  <a:pt x="90" y="68"/>
                  <a:pt x="90" y="68"/>
                  <a:pt x="90" y="69"/>
                </a:cubicBezTo>
                <a:cubicBezTo>
                  <a:pt x="91" y="69"/>
                  <a:pt x="91" y="69"/>
                  <a:pt x="92" y="68"/>
                </a:cubicBezTo>
                <a:cubicBezTo>
                  <a:pt x="92" y="68"/>
                  <a:pt x="91" y="68"/>
                  <a:pt x="90" y="67"/>
                </a:cubicBezTo>
                <a:close/>
                <a:moveTo>
                  <a:pt x="27" y="51"/>
                </a:moveTo>
                <a:cubicBezTo>
                  <a:pt x="29" y="50"/>
                  <a:pt x="29" y="50"/>
                  <a:pt x="29" y="49"/>
                </a:cubicBezTo>
                <a:cubicBezTo>
                  <a:pt x="28" y="50"/>
                  <a:pt x="27" y="50"/>
                  <a:pt x="27" y="51"/>
                </a:cubicBezTo>
                <a:close/>
                <a:moveTo>
                  <a:pt x="141" y="131"/>
                </a:moveTo>
                <a:cubicBezTo>
                  <a:pt x="141" y="131"/>
                  <a:pt x="140" y="131"/>
                  <a:pt x="140" y="132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40" y="132"/>
                  <a:pt x="140" y="132"/>
                  <a:pt x="141" y="132"/>
                </a:cubicBezTo>
                <a:cubicBezTo>
                  <a:pt x="141" y="132"/>
                  <a:pt x="142" y="132"/>
                  <a:pt x="142" y="132"/>
                </a:cubicBezTo>
                <a:cubicBezTo>
                  <a:pt x="142" y="131"/>
                  <a:pt x="141" y="131"/>
                  <a:pt x="141" y="131"/>
                </a:cubicBezTo>
                <a:close/>
                <a:moveTo>
                  <a:pt x="93" y="127"/>
                </a:moveTo>
                <a:cubicBezTo>
                  <a:pt x="93" y="127"/>
                  <a:pt x="93" y="127"/>
                  <a:pt x="93" y="127"/>
                </a:cubicBezTo>
                <a:cubicBezTo>
                  <a:pt x="94" y="125"/>
                  <a:pt x="94" y="123"/>
                  <a:pt x="95" y="121"/>
                </a:cubicBezTo>
                <a:cubicBezTo>
                  <a:pt x="94" y="121"/>
                  <a:pt x="94" y="122"/>
                  <a:pt x="94" y="122"/>
                </a:cubicBezTo>
                <a:cubicBezTo>
                  <a:pt x="94" y="123"/>
                  <a:pt x="93" y="124"/>
                  <a:pt x="93" y="125"/>
                </a:cubicBezTo>
                <a:cubicBezTo>
                  <a:pt x="93" y="126"/>
                  <a:pt x="93" y="126"/>
                  <a:pt x="93" y="127"/>
                </a:cubicBezTo>
                <a:close/>
                <a:moveTo>
                  <a:pt x="133" y="92"/>
                </a:moveTo>
                <a:cubicBezTo>
                  <a:pt x="133" y="92"/>
                  <a:pt x="133" y="92"/>
                  <a:pt x="133" y="92"/>
                </a:cubicBezTo>
                <a:cubicBezTo>
                  <a:pt x="133" y="92"/>
                  <a:pt x="133" y="93"/>
                  <a:pt x="133" y="94"/>
                </a:cubicBezTo>
                <a:cubicBezTo>
                  <a:pt x="134" y="94"/>
                  <a:pt x="134" y="94"/>
                  <a:pt x="135" y="94"/>
                </a:cubicBezTo>
                <a:cubicBezTo>
                  <a:pt x="135" y="94"/>
                  <a:pt x="135" y="94"/>
                  <a:pt x="135" y="94"/>
                </a:cubicBezTo>
                <a:cubicBezTo>
                  <a:pt x="135" y="93"/>
                  <a:pt x="134" y="93"/>
                  <a:pt x="133" y="92"/>
                </a:cubicBezTo>
                <a:close/>
                <a:moveTo>
                  <a:pt x="51" y="154"/>
                </a:moveTo>
                <a:cubicBezTo>
                  <a:pt x="53" y="153"/>
                  <a:pt x="53" y="153"/>
                  <a:pt x="53" y="151"/>
                </a:cubicBezTo>
                <a:cubicBezTo>
                  <a:pt x="51" y="152"/>
                  <a:pt x="51" y="153"/>
                  <a:pt x="51" y="154"/>
                </a:cubicBezTo>
                <a:close/>
                <a:moveTo>
                  <a:pt x="189" y="108"/>
                </a:moveTo>
                <a:cubicBezTo>
                  <a:pt x="188" y="107"/>
                  <a:pt x="186" y="105"/>
                  <a:pt x="184" y="105"/>
                </a:cubicBezTo>
                <a:cubicBezTo>
                  <a:pt x="186" y="106"/>
                  <a:pt x="187" y="107"/>
                  <a:pt x="189" y="108"/>
                </a:cubicBezTo>
                <a:close/>
                <a:moveTo>
                  <a:pt x="126" y="144"/>
                </a:moveTo>
                <a:cubicBezTo>
                  <a:pt x="126" y="143"/>
                  <a:pt x="126" y="143"/>
                  <a:pt x="126" y="143"/>
                </a:cubicBezTo>
                <a:cubicBezTo>
                  <a:pt x="125" y="144"/>
                  <a:pt x="124" y="145"/>
                  <a:pt x="122" y="145"/>
                </a:cubicBezTo>
                <a:cubicBezTo>
                  <a:pt x="122" y="145"/>
                  <a:pt x="122" y="145"/>
                  <a:pt x="122" y="146"/>
                </a:cubicBezTo>
                <a:cubicBezTo>
                  <a:pt x="124" y="145"/>
                  <a:pt x="125" y="144"/>
                  <a:pt x="126" y="144"/>
                </a:cubicBezTo>
                <a:close/>
                <a:moveTo>
                  <a:pt x="34" y="135"/>
                </a:moveTo>
                <a:cubicBezTo>
                  <a:pt x="34" y="136"/>
                  <a:pt x="34" y="137"/>
                  <a:pt x="35" y="138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6"/>
                  <a:pt x="34" y="136"/>
                  <a:pt x="34" y="135"/>
                </a:cubicBezTo>
                <a:close/>
                <a:moveTo>
                  <a:pt x="47" y="58"/>
                </a:moveTo>
                <a:cubicBezTo>
                  <a:pt x="48" y="57"/>
                  <a:pt x="49" y="56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8" y="56"/>
                  <a:pt x="47" y="56"/>
                  <a:pt x="47" y="57"/>
                </a:cubicBezTo>
                <a:cubicBezTo>
                  <a:pt x="47" y="57"/>
                  <a:pt x="47" y="58"/>
                  <a:pt x="47" y="58"/>
                </a:cubicBezTo>
                <a:close/>
                <a:moveTo>
                  <a:pt x="119" y="148"/>
                </a:moveTo>
                <a:cubicBezTo>
                  <a:pt x="118" y="148"/>
                  <a:pt x="117" y="149"/>
                  <a:pt x="116" y="150"/>
                </a:cubicBezTo>
                <a:cubicBezTo>
                  <a:pt x="117" y="150"/>
                  <a:pt x="118" y="149"/>
                  <a:pt x="119" y="148"/>
                </a:cubicBezTo>
                <a:close/>
                <a:moveTo>
                  <a:pt x="79" y="112"/>
                </a:moveTo>
                <a:cubicBezTo>
                  <a:pt x="81" y="112"/>
                  <a:pt x="81" y="112"/>
                  <a:pt x="82" y="110"/>
                </a:cubicBezTo>
                <a:cubicBezTo>
                  <a:pt x="81" y="111"/>
                  <a:pt x="80" y="111"/>
                  <a:pt x="79" y="112"/>
                </a:cubicBezTo>
                <a:close/>
                <a:moveTo>
                  <a:pt x="105" y="125"/>
                </a:moveTo>
                <a:cubicBezTo>
                  <a:pt x="106" y="125"/>
                  <a:pt x="107" y="125"/>
                  <a:pt x="107" y="126"/>
                </a:cubicBezTo>
                <a:cubicBezTo>
                  <a:pt x="107" y="125"/>
                  <a:pt x="108" y="125"/>
                  <a:pt x="108" y="124"/>
                </a:cubicBezTo>
                <a:cubicBezTo>
                  <a:pt x="107" y="124"/>
                  <a:pt x="106" y="125"/>
                  <a:pt x="105" y="125"/>
                </a:cubicBezTo>
                <a:close/>
                <a:moveTo>
                  <a:pt x="144" y="106"/>
                </a:moveTo>
                <a:cubicBezTo>
                  <a:pt x="144" y="106"/>
                  <a:pt x="144" y="106"/>
                  <a:pt x="144" y="106"/>
                </a:cubicBezTo>
                <a:cubicBezTo>
                  <a:pt x="145" y="106"/>
                  <a:pt x="145" y="106"/>
                  <a:pt x="146" y="106"/>
                </a:cubicBezTo>
                <a:cubicBezTo>
                  <a:pt x="146" y="106"/>
                  <a:pt x="146" y="105"/>
                  <a:pt x="146" y="105"/>
                </a:cubicBezTo>
                <a:cubicBezTo>
                  <a:pt x="146" y="105"/>
                  <a:pt x="146" y="105"/>
                  <a:pt x="146" y="105"/>
                </a:cubicBezTo>
                <a:cubicBezTo>
                  <a:pt x="145" y="105"/>
                  <a:pt x="145" y="105"/>
                  <a:pt x="144" y="106"/>
                </a:cubicBezTo>
                <a:close/>
                <a:moveTo>
                  <a:pt x="56" y="51"/>
                </a:moveTo>
                <a:cubicBezTo>
                  <a:pt x="57" y="50"/>
                  <a:pt x="57" y="50"/>
                  <a:pt x="57" y="50"/>
                </a:cubicBezTo>
                <a:cubicBezTo>
                  <a:pt x="57" y="49"/>
                  <a:pt x="56" y="49"/>
                  <a:pt x="55" y="49"/>
                </a:cubicBezTo>
                <a:cubicBezTo>
                  <a:pt x="56" y="49"/>
                  <a:pt x="56" y="50"/>
                  <a:pt x="56" y="51"/>
                </a:cubicBezTo>
                <a:close/>
                <a:moveTo>
                  <a:pt x="18" y="140"/>
                </a:moveTo>
                <a:cubicBezTo>
                  <a:pt x="18" y="141"/>
                  <a:pt x="18" y="142"/>
                  <a:pt x="18" y="143"/>
                </a:cubicBezTo>
                <a:cubicBezTo>
                  <a:pt x="19" y="142"/>
                  <a:pt x="19" y="141"/>
                  <a:pt x="18" y="140"/>
                </a:cubicBezTo>
                <a:close/>
                <a:moveTo>
                  <a:pt x="113" y="79"/>
                </a:moveTo>
                <a:cubicBezTo>
                  <a:pt x="113" y="78"/>
                  <a:pt x="113" y="78"/>
                  <a:pt x="113" y="78"/>
                </a:cubicBezTo>
                <a:cubicBezTo>
                  <a:pt x="112" y="78"/>
                  <a:pt x="111" y="77"/>
                  <a:pt x="110" y="77"/>
                </a:cubicBezTo>
                <a:cubicBezTo>
                  <a:pt x="111" y="77"/>
                  <a:pt x="111" y="78"/>
                  <a:pt x="113" y="79"/>
                </a:cubicBezTo>
                <a:close/>
                <a:moveTo>
                  <a:pt x="34" y="50"/>
                </a:moveTo>
                <a:cubicBezTo>
                  <a:pt x="35" y="50"/>
                  <a:pt x="35" y="49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9"/>
                  <a:pt x="34" y="49"/>
                  <a:pt x="33" y="50"/>
                </a:cubicBezTo>
                <a:cubicBezTo>
                  <a:pt x="34" y="50"/>
                  <a:pt x="34" y="50"/>
                  <a:pt x="34" y="50"/>
                </a:cubicBezTo>
                <a:close/>
                <a:moveTo>
                  <a:pt x="204" y="126"/>
                </a:moveTo>
                <a:cubicBezTo>
                  <a:pt x="204" y="126"/>
                  <a:pt x="204" y="126"/>
                  <a:pt x="204" y="126"/>
                </a:cubicBezTo>
                <a:cubicBezTo>
                  <a:pt x="204" y="128"/>
                  <a:pt x="205" y="129"/>
                  <a:pt x="206" y="130"/>
                </a:cubicBezTo>
                <a:cubicBezTo>
                  <a:pt x="206" y="130"/>
                  <a:pt x="206" y="130"/>
                  <a:pt x="206" y="130"/>
                </a:cubicBezTo>
                <a:cubicBezTo>
                  <a:pt x="205" y="129"/>
                  <a:pt x="205" y="128"/>
                  <a:pt x="204" y="126"/>
                </a:cubicBezTo>
                <a:close/>
                <a:moveTo>
                  <a:pt x="37" y="54"/>
                </a:moveTo>
                <a:cubicBezTo>
                  <a:pt x="38" y="54"/>
                  <a:pt x="38" y="55"/>
                  <a:pt x="38" y="55"/>
                </a:cubicBezTo>
                <a:cubicBezTo>
                  <a:pt x="39" y="54"/>
                  <a:pt x="39" y="54"/>
                  <a:pt x="39" y="53"/>
                </a:cubicBezTo>
                <a:cubicBezTo>
                  <a:pt x="39" y="53"/>
                  <a:pt x="38" y="54"/>
                  <a:pt x="37" y="54"/>
                </a:cubicBezTo>
                <a:close/>
                <a:moveTo>
                  <a:pt x="22" y="135"/>
                </a:moveTo>
                <a:cubicBezTo>
                  <a:pt x="22" y="135"/>
                  <a:pt x="22" y="135"/>
                  <a:pt x="22" y="135"/>
                </a:cubicBezTo>
                <a:cubicBezTo>
                  <a:pt x="21" y="136"/>
                  <a:pt x="22" y="137"/>
                  <a:pt x="22" y="138"/>
                </a:cubicBezTo>
                <a:cubicBezTo>
                  <a:pt x="22" y="137"/>
                  <a:pt x="22" y="136"/>
                  <a:pt x="22" y="135"/>
                </a:cubicBezTo>
                <a:close/>
                <a:moveTo>
                  <a:pt x="112" y="84"/>
                </a:moveTo>
                <a:cubicBezTo>
                  <a:pt x="113" y="84"/>
                  <a:pt x="114" y="85"/>
                  <a:pt x="115" y="85"/>
                </a:cubicBezTo>
                <a:cubicBezTo>
                  <a:pt x="113" y="83"/>
                  <a:pt x="113" y="83"/>
                  <a:pt x="112" y="84"/>
                </a:cubicBezTo>
                <a:close/>
                <a:moveTo>
                  <a:pt x="15" y="126"/>
                </a:moveTo>
                <a:cubicBezTo>
                  <a:pt x="16" y="125"/>
                  <a:pt x="16" y="125"/>
                  <a:pt x="15" y="123"/>
                </a:cubicBezTo>
                <a:cubicBezTo>
                  <a:pt x="14" y="124"/>
                  <a:pt x="15" y="125"/>
                  <a:pt x="15" y="126"/>
                </a:cubicBezTo>
                <a:close/>
                <a:moveTo>
                  <a:pt x="98" y="126"/>
                </a:moveTo>
                <a:cubicBezTo>
                  <a:pt x="98" y="126"/>
                  <a:pt x="98" y="126"/>
                  <a:pt x="98" y="126"/>
                </a:cubicBezTo>
                <a:cubicBezTo>
                  <a:pt x="99" y="125"/>
                  <a:pt x="99" y="124"/>
                  <a:pt x="100" y="123"/>
                </a:cubicBezTo>
                <a:cubicBezTo>
                  <a:pt x="100" y="122"/>
                  <a:pt x="100" y="122"/>
                  <a:pt x="100" y="122"/>
                </a:cubicBezTo>
                <a:cubicBezTo>
                  <a:pt x="99" y="123"/>
                  <a:pt x="99" y="125"/>
                  <a:pt x="98" y="126"/>
                </a:cubicBezTo>
                <a:close/>
                <a:moveTo>
                  <a:pt x="120" y="101"/>
                </a:moveTo>
                <a:cubicBezTo>
                  <a:pt x="121" y="100"/>
                  <a:pt x="121" y="100"/>
                  <a:pt x="122" y="99"/>
                </a:cubicBezTo>
                <a:cubicBezTo>
                  <a:pt x="121" y="99"/>
                  <a:pt x="121" y="100"/>
                  <a:pt x="120" y="101"/>
                </a:cubicBezTo>
                <a:close/>
                <a:moveTo>
                  <a:pt x="77" y="149"/>
                </a:moveTo>
                <a:cubicBezTo>
                  <a:pt x="77" y="149"/>
                  <a:pt x="77" y="149"/>
                  <a:pt x="77" y="149"/>
                </a:cubicBezTo>
                <a:cubicBezTo>
                  <a:pt x="77" y="147"/>
                  <a:pt x="77" y="146"/>
                  <a:pt x="78" y="145"/>
                </a:cubicBezTo>
                <a:cubicBezTo>
                  <a:pt x="78" y="145"/>
                  <a:pt x="77" y="145"/>
                  <a:pt x="77" y="145"/>
                </a:cubicBezTo>
                <a:cubicBezTo>
                  <a:pt x="77" y="146"/>
                  <a:pt x="77" y="147"/>
                  <a:pt x="77" y="149"/>
                </a:cubicBezTo>
                <a:close/>
                <a:moveTo>
                  <a:pt x="74" y="58"/>
                </a:moveTo>
                <a:cubicBezTo>
                  <a:pt x="73" y="58"/>
                  <a:pt x="73" y="58"/>
                  <a:pt x="73" y="60"/>
                </a:cubicBezTo>
                <a:cubicBezTo>
                  <a:pt x="74" y="59"/>
                  <a:pt x="74" y="59"/>
                  <a:pt x="74" y="58"/>
                </a:cubicBezTo>
                <a:close/>
                <a:moveTo>
                  <a:pt x="12" y="229"/>
                </a:moveTo>
                <a:cubicBezTo>
                  <a:pt x="11" y="228"/>
                  <a:pt x="11" y="228"/>
                  <a:pt x="10" y="228"/>
                </a:cubicBezTo>
                <a:cubicBezTo>
                  <a:pt x="10" y="229"/>
                  <a:pt x="10" y="229"/>
                  <a:pt x="11" y="230"/>
                </a:cubicBezTo>
                <a:cubicBezTo>
                  <a:pt x="11" y="229"/>
                  <a:pt x="11" y="229"/>
                  <a:pt x="12" y="229"/>
                </a:cubicBezTo>
                <a:close/>
                <a:moveTo>
                  <a:pt x="57" y="108"/>
                </a:moveTo>
                <a:cubicBezTo>
                  <a:pt x="57" y="107"/>
                  <a:pt x="57" y="106"/>
                  <a:pt x="57" y="106"/>
                </a:cubicBezTo>
                <a:cubicBezTo>
                  <a:pt x="56" y="106"/>
                  <a:pt x="57" y="107"/>
                  <a:pt x="57" y="108"/>
                </a:cubicBezTo>
                <a:close/>
                <a:moveTo>
                  <a:pt x="128" y="139"/>
                </a:moveTo>
                <a:cubicBezTo>
                  <a:pt x="127" y="138"/>
                  <a:pt x="127" y="138"/>
                  <a:pt x="126" y="139"/>
                </a:cubicBezTo>
                <a:cubicBezTo>
                  <a:pt x="127" y="139"/>
                  <a:pt x="127" y="139"/>
                  <a:pt x="128" y="139"/>
                </a:cubicBezTo>
                <a:close/>
                <a:moveTo>
                  <a:pt x="28" y="238"/>
                </a:moveTo>
                <a:cubicBezTo>
                  <a:pt x="28" y="238"/>
                  <a:pt x="28" y="238"/>
                  <a:pt x="27" y="238"/>
                </a:cubicBezTo>
                <a:cubicBezTo>
                  <a:pt x="28" y="238"/>
                  <a:pt x="29" y="239"/>
                  <a:pt x="29" y="240"/>
                </a:cubicBezTo>
                <a:cubicBezTo>
                  <a:pt x="30" y="240"/>
                  <a:pt x="30" y="239"/>
                  <a:pt x="30" y="239"/>
                </a:cubicBezTo>
                <a:cubicBezTo>
                  <a:pt x="29" y="239"/>
                  <a:pt x="28" y="238"/>
                  <a:pt x="28" y="238"/>
                </a:cubicBezTo>
                <a:close/>
                <a:moveTo>
                  <a:pt x="37" y="61"/>
                </a:moveTo>
                <a:cubicBezTo>
                  <a:pt x="37" y="61"/>
                  <a:pt x="37" y="61"/>
                  <a:pt x="37" y="61"/>
                </a:cubicBezTo>
                <a:cubicBezTo>
                  <a:pt x="38" y="61"/>
                  <a:pt x="38" y="61"/>
                  <a:pt x="38" y="60"/>
                </a:cubicBezTo>
                <a:cubicBezTo>
                  <a:pt x="39" y="60"/>
                  <a:pt x="38" y="60"/>
                  <a:pt x="3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0"/>
                  <a:pt x="37" y="61"/>
                  <a:pt x="37" y="61"/>
                </a:cubicBezTo>
                <a:close/>
                <a:moveTo>
                  <a:pt x="19" y="150"/>
                </a:moveTo>
                <a:cubicBezTo>
                  <a:pt x="18" y="151"/>
                  <a:pt x="18" y="151"/>
                  <a:pt x="18" y="152"/>
                </a:cubicBezTo>
                <a:cubicBezTo>
                  <a:pt x="19" y="151"/>
                  <a:pt x="19" y="151"/>
                  <a:pt x="19" y="150"/>
                </a:cubicBezTo>
                <a:close/>
                <a:moveTo>
                  <a:pt x="38" y="51"/>
                </a:moveTo>
                <a:cubicBezTo>
                  <a:pt x="38" y="50"/>
                  <a:pt x="39" y="50"/>
                  <a:pt x="39" y="50"/>
                </a:cubicBezTo>
                <a:cubicBezTo>
                  <a:pt x="39" y="50"/>
                  <a:pt x="39" y="50"/>
                  <a:pt x="39" y="49"/>
                </a:cubicBezTo>
                <a:cubicBezTo>
                  <a:pt x="38" y="50"/>
                  <a:pt x="38" y="50"/>
                  <a:pt x="38" y="51"/>
                </a:cubicBezTo>
                <a:close/>
                <a:moveTo>
                  <a:pt x="122" y="86"/>
                </a:moveTo>
                <a:cubicBezTo>
                  <a:pt x="122" y="86"/>
                  <a:pt x="122" y="86"/>
                  <a:pt x="121" y="86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22" y="87"/>
                  <a:pt x="122" y="87"/>
                  <a:pt x="122" y="86"/>
                </a:cubicBezTo>
                <a:close/>
                <a:moveTo>
                  <a:pt x="50" y="136"/>
                </a:moveTo>
                <a:cubicBezTo>
                  <a:pt x="49" y="136"/>
                  <a:pt x="49" y="137"/>
                  <a:pt x="48" y="137"/>
                </a:cubicBezTo>
                <a:cubicBezTo>
                  <a:pt x="50" y="137"/>
                  <a:pt x="50" y="137"/>
                  <a:pt x="50" y="136"/>
                </a:cubicBezTo>
                <a:close/>
                <a:moveTo>
                  <a:pt x="156" y="131"/>
                </a:moveTo>
                <a:cubicBezTo>
                  <a:pt x="156" y="131"/>
                  <a:pt x="156" y="131"/>
                  <a:pt x="156" y="131"/>
                </a:cubicBezTo>
                <a:cubicBezTo>
                  <a:pt x="155" y="132"/>
                  <a:pt x="155" y="132"/>
                  <a:pt x="155" y="133"/>
                </a:cubicBezTo>
                <a:cubicBezTo>
                  <a:pt x="155" y="132"/>
                  <a:pt x="155" y="132"/>
                  <a:pt x="156" y="131"/>
                </a:cubicBezTo>
                <a:close/>
                <a:moveTo>
                  <a:pt x="124" y="93"/>
                </a:moveTo>
                <a:cubicBezTo>
                  <a:pt x="124" y="92"/>
                  <a:pt x="124" y="92"/>
                  <a:pt x="124" y="92"/>
                </a:cubicBezTo>
                <a:cubicBezTo>
                  <a:pt x="124" y="92"/>
                  <a:pt x="124" y="92"/>
                  <a:pt x="123" y="92"/>
                </a:cubicBezTo>
                <a:cubicBezTo>
                  <a:pt x="123" y="92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lose/>
                <a:moveTo>
                  <a:pt x="112" y="143"/>
                </a:moveTo>
                <a:cubicBezTo>
                  <a:pt x="112" y="143"/>
                  <a:pt x="111" y="143"/>
                  <a:pt x="110" y="143"/>
                </a:cubicBezTo>
                <a:cubicBezTo>
                  <a:pt x="111" y="144"/>
                  <a:pt x="112" y="144"/>
                  <a:pt x="112" y="143"/>
                </a:cubicBezTo>
                <a:close/>
                <a:moveTo>
                  <a:pt x="146" y="122"/>
                </a:moveTo>
                <a:cubicBezTo>
                  <a:pt x="146" y="122"/>
                  <a:pt x="147" y="121"/>
                  <a:pt x="147" y="121"/>
                </a:cubicBezTo>
                <a:cubicBezTo>
                  <a:pt x="146" y="121"/>
                  <a:pt x="146" y="121"/>
                  <a:pt x="146" y="122"/>
                </a:cubicBezTo>
                <a:close/>
                <a:moveTo>
                  <a:pt x="104" y="86"/>
                </a:moveTo>
                <a:cubicBezTo>
                  <a:pt x="104" y="86"/>
                  <a:pt x="105" y="86"/>
                  <a:pt x="105" y="85"/>
                </a:cubicBezTo>
                <a:cubicBezTo>
                  <a:pt x="104" y="85"/>
                  <a:pt x="104" y="86"/>
                  <a:pt x="104" y="86"/>
                </a:cubicBezTo>
                <a:close/>
                <a:moveTo>
                  <a:pt x="34" y="131"/>
                </a:moveTo>
                <a:cubicBezTo>
                  <a:pt x="34" y="131"/>
                  <a:pt x="33" y="130"/>
                  <a:pt x="33" y="130"/>
                </a:cubicBezTo>
                <a:cubicBezTo>
                  <a:pt x="33" y="131"/>
                  <a:pt x="32" y="131"/>
                  <a:pt x="33" y="132"/>
                </a:cubicBezTo>
                <a:cubicBezTo>
                  <a:pt x="33" y="132"/>
                  <a:pt x="33" y="131"/>
                  <a:pt x="34" y="131"/>
                </a:cubicBezTo>
                <a:close/>
                <a:moveTo>
                  <a:pt x="53" y="264"/>
                </a:moveTo>
                <a:cubicBezTo>
                  <a:pt x="52" y="263"/>
                  <a:pt x="52" y="263"/>
                  <a:pt x="51" y="263"/>
                </a:cubicBezTo>
                <a:cubicBezTo>
                  <a:pt x="52" y="263"/>
                  <a:pt x="52" y="263"/>
                  <a:pt x="53" y="264"/>
                </a:cubicBezTo>
                <a:close/>
                <a:moveTo>
                  <a:pt x="60" y="134"/>
                </a:moveTo>
                <a:cubicBezTo>
                  <a:pt x="60" y="134"/>
                  <a:pt x="59" y="134"/>
                  <a:pt x="59" y="134"/>
                </a:cubicBezTo>
                <a:cubicBezTo>
                  <a:pt x="59" y="134"/>
                  <a:pt x="59" y="135"/>
                  <a:pt x="59" y="135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59" y="135"/>
                  <a:pt x="59" y="134"/>
                  <a:pt x="60" y="134"/>
                </a:cubicBezTo>
                <a:close/>
                <a:moveTo>
                  <a:pt x="105" y="139"/>
                </a:moveTo>
                <a:cubicBezTo>
                  <a:pt x="105" y="139"/>
                  <a:pt x="106" y="138"/>
                  <a:pt x="107" y="138"/>
                </a:cubicBezTo>
                <a:cubicBezTo>
                  <a:pt x="105" y="138"/>
                  <a:pt x="105" y="138"/>
                  <a:pt x="105" y="139"/>
                </a:cubicBezTo>
                <a:close/>
                <a:moveTo>
                  <a:pt x="61" y="140"/>
                </a:moveTo>
                <a:cubicBezTo>
                  <a:pt x="60" y="141"/>
                  <a:pt x="60" y="141"/>
                  <a:pt x="60" y="142"/>
                </a:cubicBezTo>
                <a:cubicBezTo>
                  <a:pt x="61" y="141"/>
                  <a:pt x="61" y="141"/>
                  <a:pt x="61" y="140"/>
                </a:cubicBezTo>
                <a:close/>
                <a:moveTo>
                  <a:pt x="159" y="117"/>
                </a:moveTo>
                <a:cubicBezTo>
                  <a:pt x="158" y="117"/>
                  <a:pt x="158" y="118"/>
                  <a:pt x="159" y="119"/>
                </a:cubicBezTo>
                <a:cubicBezTo>
                  <a:pt x="159" y="118"/>
                  <a:pt x="159" y="117"/>
                  <a:pt x="159" y="117"/>
                </a:cubicBezTo>
                <a:close/>
                <a:moveTo>
                  <a:pt x="165" y="105"/>
                </a:moveTo>
                <a:cubicBezTo>
                  <a:pt x="165" y="105"/>
                  <a:pt x="165" y="106"/>
                  <a:pt x="165" y="106"/>
                </a:cubicBezTo>
                <a:cubicBezTo>
                  <a:pt x="165" y="106"/>
                  <a:pt x="165" y="106"/>
                  <a:pt x="166" y="106"/>
                </a:cubicBezTo>
                <a:cubicBezTo>
                  <a:pt x="166" y="106"/>
                  <a:pt x="165" y="105"/>
                  <a:pt x="165" y="105"/>
                </a:cubicBezTo>
                <a:close/>
                <a:moveTo>
                  <a:pt x="31" y="179"/>
                </a:moveTo>
                <a:cubicBezTo>
                  <a:pt x="31" y="179"/>
                  <a:pt x="31" y="179"/>
                  <a:pt x="31" y="179"/>
                </a:cubicBezTo>
                <a:cubicBezTo>
                  <a:pt x="30" y="180"/>
                  <a:pt x="30" y="180"/>
                  <a:pt x="30" y="181"/>
                </a:cubicBezTo>
                <a:cubicBezTo>
                  <a:pt x="30" y="181"/>
                  <a:pt x="30" y="181"/>
                  <a:pt x="30" y="181"/>
                </a:cubicBezTo>
                <a:cubicBezTo>
                  <a:pt x="31" y="180"/>
                  <a:pt x="31" y="180"/>
                  <a:pt x="31" y="179"/>
                </a:cubicBezTo>
                <a:close/>
                <a:moveTo>
                  <a:pt x="83" y="164"/>
                </a:moveTo>
                <a:cubicBezTo>
                  <a:pt x="83" y="164"/>
                  <a:pt x="83" y="164"/>
                  <a:pt x="83" y="164"/>
                </a:cubicBezTo>
                <a:cubicBezTo>
                  <a:pt x="83" y="164"/>
                  <a:pt x="82" y="165"/>
                  <a:pt x="82" y="165"/>
                </a:cubicBezTo>
                <a:cubicBezTo>
                  <a:pt x="82" y="165"/>
                  <a:pt x="82" y="165"/>
                  <a:pt x="82" y="165"/>
                </a:cubicBezTo>
                <a:cubicBezTo>
                  <a:pt x="83" y="165"/>
                  <a:pt x="83" y="165"/>
                  <a:pt x="83" y="164"/>
                </a:cubicBezTo>
                <a:close/>
                <a:moveTo>
                  <a:pt x="6" y="161"/>
                </a:moveTo>
                <a:cubicBezTo>
                  <a:pt x="6" y="161"/>
                  <a:pt x="6" y="161"/>
                  <a:pt x="6" y="161"/>
                </a:cubicBezTo>
                <a:cubicBezTo>
                  <a:pt x="6" y="162"/>
                  <a:pt x="6" y="163"/>
                  <a:pt x="6" y="163"/>
                </a:cubicBezTo>
                <a:cubicBezTo>
                  <a:pt x="6" y="163"/>
                  <a:pt x="6" y="163"/>
                  <a:pt x="6" y="163"/>
                </a:cubicBezTo>
                <a:cubicBezTo>
                  <a:pt x="6" y="163"/>
                  <a:pt x="6" y="162"/>
                  <a:pt x="6" y="161"/>
                </a:cubicBezTo>
                <a:close/>
                <a:moveTo>
                  <a:pt x="25" y="209"/>
                </a:moveTo>
                <a:cubicBezTo>
                  <a:pt x="26" y="209"/>
                  <a:pt x="26" y="209"/>
                  <a:pt x="26" y="209"/>
                </a:cubicBezTo>
                <a:cubicBezTo>
                  <a:pt x="26" y="208"/>
                  <a:pt x="26" y="208"/>
                  <a:pt x="26" y="207"/>
                </a:cubicBezTo>
                <a:cubicBezTo>
                  <a:pt x="26" y="207"/>
                  <a:pt x="26" y="207"/>
                  <a:pt x="26" y="207"/>
                </a:cubicBezTo>
                <a:cubicBezTo>
                  <a:pt x="26" y="208"/>
                  <a:pt x="26" y="208"/>
                  <a:pt x="25" y="209"/>
                </a:cubicBezTo>
                <a:close/>
                <a:moveTo>
                  <a:pt x="90" y="100"/>
                </a:moveTo>
                <a:cubicBezTo>
                  <a:pt x="90" y="100"/>
                  <a:pt x="90" y="100"/>
                  <a:pt x="90" y="100"/>
                </a:cubicBezTo>
                <a:cubicBezTo>
                  <a:pt x="90" y="100"/>
                  <a:pt x="89" y="101"/>
                  <a:pt x="89" y="101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89" y="101"/>
                  <a:pt x="90" y="101"/>
                  <a:pt x="90" y="100"/>
                </a:cubicBezTo>
                <a:close/>
                <a:moveTo>
                  <a:pt x="37" y="165"/>
                </a:moveTo>
                <a:cubicBezTo>
                  <a:pt x="37" y="165"/>
                  <a:pt x="36" y="165"/>
                  <a:pt x="36" y="165"/>
                </a:cubicBezTo>
                <a:cubicBezTo>
                  <a:pt x="36" y="166"/>
                  <a:pt x="37" y="166"/>
                  <a:pt x="37" y="166"/>
                </a:cubicBezTo>
                <a:cubicBezTo>
                  <a:pt x="37" y="166"/>
                  <a:pt x="37" y="165"/>
                  <a:pt x="37" y="165"/>
                </a:cubicBezTo>
                <a:close/>
                <a:moveTo>
                  <a:pt x="174" y="123"/>
                </a:moveTo>
                <a:cubicBezTo>
                  <a:pt x="175" y="123"/>
                  <a:pt x="175" y="123"/>
                  <a:pt x="175" y="122"/>
                </a:cubicBezTo>
                <a:cubicBezTo>
                  <a:pt x="175" y="122"/>
                  <a:pt x="174" y="123"/>
                  <a:pt x="174" y="123"/>
                </a:cubicBezTo>
                <a:close/>
                <a:moveTo>
                  <a:pt x="74" y="170"/>
                </a:moveTo>
                <a:cubicBezTo>
                  <a:pt x="74" y="170"/>
                  <a:pt x="74" y="170"/>
                  <a:pt x="73" y="170"/>
                </a:cubicBezTo>
                <a:cubicBezTo>
                  <a:pt x="73" y="170"/>
                  <a:pt x="73" y="170"/>
                  <a:pt x="73" y="171"/>
                </a:cubicBezTo>
                <a:cubicBezTo>
                  <a:pt x="73" y="171"/>
                  <a:pt x="73" y="171"/>
                  <a:pt x="73" y="171"/>
                </a:cubicBezTo>
                <a:cubicBezTo>
                  <a:pt x="73" y="171"/>
                  <a:pt x="73" y="170"/>
                  <a:pt x="74" y="170"/>
                </a:cubicBezTo>
                <a:close/>
                <a:moveTo>
                  <a:pt x="100" y="141"/>
                </a:moveTo>
                <a:cubicBezTo>
                  <a:pt x="101" y="141"/>
                  <a:pt x="101" y="141"/>
                  <a:pt x="101" y="140"/>
                </a:cubicBezTo>
                <a:cubicBezTo>
                  <a:pt x="101" y="141"/>
                  <a:pt x="100" y="141"/>
                  <a:pt x="100" y="141"/>
                </a:cubicBezTo>
                <a:close/>
                <a:moveTo>
                  <a:pt x="74" y="88"/>
                </a:moveTo>
                <a:cubicBezTo>
                  <a:pt x="74" y="88"/>
                  <a:pt x="74" y="88"/>
                  <a:pt x="75" y="88"/>
                </a:cubicBezTo>
                <a:cubicBezTo>
                  <a:pt x="75" y="88"/>
                  <a:pt x="75" y="88"/>
                  <a:pt x="75" y="87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87"/>
                  <a:pt x="74" y="88"/>
                  <a:pt x="74" y="88"/>
                </a:cubicBezTo>
                <a:close/>
                <a:moveTo>
                  <a:pt x="9" y="88"/>
                </a:moveTo>
                <a:cubicBezTo>
                  <a:pt x="9" y="88"/>
                  <a:pt x="9" y="88"/>
                  <a:pt x="9" y="88"/>
                </a:cubicBezTo>
                <a:cubicBezTo>
                  <a:pt x="9" y="88"/>
                  <a:pt x="8" y="89"/>
                  <a:pt x="8" y="89"/>
                </a:cubicBezTo>
                <a:cubicBezTo>
                  <a:pt x="8" y="89"/>
                  <a:pt x="8" y="89"/>
                  <a:pt x="8" y="89"/>
                </a:cubicBezTo>
                <a:cubicBezTo>
                  <a:pt x="9" y="89"/>
                  <a:pt x="9" y="89"/>
                  <a:pt x="9" y="88"/>
                </a:cubicBezTo>
                <a:close/>
                <a:moveTo>
                  <a:pt x="22" y="130"/>
                </a:moveTo>
                <a:cubicBezTo>
                  <a:pt x="22" y="130"/>
                  <a:pt x="22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2" y="130"/>
                </a:cubicBezTo>
                <a:close/>
                <a:moveTo>
                  <a:pt x="104" y="105"/>
                </a:moveTo>
                <a:cubicBezTo>
                  <a:pt x="103" y="104"/>
                  <a:pt x="103" y="105"/>
                  <a:pt x="103" y="106"/>
                </a:cubicBezTo>
                <a:cubicBezTo>
                  <a:pt x="103" y="105"/>
                  <a:pt x="104" y="105"/>
                  <a:pt x="104" y="105"/>
                </a:cubicBezTo>
                <a:close/>
                <a:moveTo>
                  <a:pt x="58" y="66"/>
                </a:move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9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lose/>
                <a:moveTo>
                  <a:pt x="18" y="127"/>
                </a:moveTo>
                <a:cubicBezTo>
                  <a:pt x="18" y="127"/>
                  <a:pt x="18" y="127"/>
                  <a:pt x="19" y="127"/>
                </a:cubicBezTo>
                <a:cubicBezTo>
                  <a:pt x="19" y="127"/>
                  <a:pt x="19" y="127"/>
                  <a:pt x="19" y="126"/>
                </a:cubicBezTo>
                <a:cubicBezTo>
                  <a:pt x="18" y="126"/>
                  <a:pt x="18" y="126"/>
                  <a:pt x="18" y="126"/>
                </a:cubicBezTo>
                <a:cubicBezTo>
                  <a:pt x="18" y="127"/>
                  <a:pt x="18" y="127"/>
                  <a:pt x="18" y="127"/>
                </a:cubicBezTo>
                <a:close/>
                <a:moveTo>
                  <a:pt x="118" y="144"/>
                </a:move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7" y="144"/>
                  <a:pt x="117" y="145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8" y="145"/>
                  <a:pt x="118" y="144"/>
                  <a:pt x="118" y="144"/>
                </a:cubicBezTo>
                <a:close/>
                <a:moveTo>
                  <a:pt x="184" y="104"/>
                </a:moveTo>
                <a:cubicBezTo>
                  <a:pt x="184" y="104"/>
                  <a:pt x="184" y="104"/>
                  <a:pt x="184" y="104"/>
                </a:cubicBezTo>
                <a:cubicBezTo>
                  <a:pt x="184" y="104"/>
                  <a:pt x="183" y="104"/>
                  <a:pt x="183" y="104"/>
                </a:cubicBezTo>
                <a:cubicBezTo>
                  <a:pt x="183" y="104"/>
                  <a:pt x="183" y="104"/>
                  <a:pt x="183" y="104"/>
                </a:cubicBezTo>
                <a:cubicBezTo>
                  <a:pt x="183" y="104"/>
                  <a:pt x="184" y="104"/>
                  <a:pt x="184" y="1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4114409" y="2496803"/>
            <a:ext cx="1154695" cy="1060121"/>
            <a:chOff x="5197476" y="3049588"/>
            <a:chExt cx="833437" cy="765175"/>
          </a:xfrm>
          <a:solidFill>
            <a:schemeClr val="tx1"/>
          </a:solidFill>
        </p:grpSpPr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5197476" y="3063875"/>
              <a:ext cx="311150" cy="75088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  <a:gd name="T122" fmla="*/ 2318 h 2362"/>
                <a:gd name="T12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229">
                  <a:moveTo>
                    <a:pt x="13" y="210"/>
                  </a:moveTo>
                  <a:cubicBezTo>
                    <a:pt x="10" y="210"/>
                    <a:pt x="8" y="209"/>
                    <a:pt x="9" y="206"/>
                  </a:cubicBezTo>
                  <a:cubicBezTo>
                    <a:pt x="8" y="205"/>
                    <a:pt x="8" y="204"/>
                    <a:pt x="8" y="203"/>
                  </a:cubicBezTo>
                  <a:cubicBezTo>
                    <a:pt x="8" y="202"/>
                    <a:pt x="9" y="201"/>
                    <a:pt x="10" y="200"/>
                  </a:cubicBezTo>
                  <a:cubicBezTo>
                    <a:pt x="10" y="200"/>
                    <a:pt x="9" y="200"/>
                    <a:pt x="9" y="200"/>
                  </a:cubicBezTo>
                  <a:cubicBezTo>
                    <a:pt x="8" y="200"/>
                    <a:pt x="7" y="199"/>
                    <a:pt x="7" y="197"/>
                  </a:cubicBezTo>
                  <a:cubicBezTo>
                    <a:pt x="7" y="197"/>
                    <a:pt x="7" y="196"/>
                    <a:pt x="7" y="196"/>
                  </a:cubicBezTo>
                  <a:cubicBezTo>
                    <a:pt x="8" y="186"/>
                    <a:pt x="8" y="177"/>
                    <a:pt x="7" y="168"/>
                  </a:cubicBezTo>
                  <a:cubicBezTo>
                    <a:pt x="7" y="163"/>
                    <a:pt x="7" y="158"/>
                    <a:pt x="7" y="152"/>
                  </a:cubicBezTo>
                  <a:cubicBezTo>
                    <a:pt x="7" y="152"/>
                    <a:pt x="7" y="151"/>
                    <a:pt x="7" y="151"/>
                  </a:cubicBezTo>
                  <a:cubicBezTo>
                    <a:pt x="7" y="151"/>
                    <a:pt x="6" y="151"/>
                    <a:pt x="6" y="151"/>
                  </a:cubicBezTo>
                  <a:cubicBezTo>
                    <a:pt x="6" y="151"/>
                    <a:pt x="5" y="151"/>
                    <a:pt x="5" y="150"/>
                  </a:cubicBezTo>
                  <a:cubicBezTo>
                    <a:pt x="5" y="150"/>
                    <a:pt x="5" y="149"/>
                    <a:pt x="5" y="149"/>
                  </a:cubicBezTo>
                  <a:cubicBezTo>
                    <a:pt x="5" y="149"/>
                    <a:pt x="6" y="149"/>
                    <a:pt x="6" y="149"/>
                  </a:cubicBezTo>
                  <a:cubicBezTo>
                    <a:pt x="7" y="148"/>
                    <a:pt x="7" y="147"/>
                    <a:pt x="7" y="145"/>
                  </a:cubicBezTo>
                  <a:cubicBezTo>
                    <a:pt x="7" y="130"/>
                    <a:pt x="7" y="115"/>
                    <a:pt x="7" y="100"/>
                  </a:cubicBezTo>
                  <a:cubicBezTo>
                    <a:pt x="7" y="83"/>
                    <a:pt x="7" y="67"/>
                    <a:pt x="6" y="51"/>
                  </a:cubicBezTo>
                  <a:cubicBezTo>
                    <a:pt x="6" y="45"/>
                    <a:pt x="6" y="38"/>
                    <a:pt x="5" y="32"/>
                  </a:cubicBezTo>
                  <a:cubicBezTo>
                    <a:pt x="5" y="30"/>
                    <a:pt x="5" y="27"/>
                    <a:pt x="5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2"/>
                    <a:pt x="2" y="20"/>
                    <a:pt x="4" y="18"/>
                  </a:cubicBezTo>
                  <a:cubicBezTo>
                    <a:pt x="4" y="16"/>
                    <a:pt x="4" y="14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1"/>
                    <a:pt x="2" y="10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6"/>
                    <a:pt x="5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3" y="7"/>
                    <a:pt x="19" y="6"/>
                    <a:pt x="25" y="6"/>
                  </a:cubicBezTo>
                  <a:cubicBezTo>
                    <a:pt x="27" y="6"/>
                    <a:pt x="30" y="6"/>
                    <a:pt x="33" y="5"/>
                  </a:cubicBezTo>
                  <a:cubicBezTo>
                    <a:pt x="37" y="5"/>
                    <a:pt x="42" y="5"/>
                    <a:pt x="47" y="4"/>
                  </a:cubicBezTo>
                  <a:cubicBezTo>
                    <a:pt x="52" y="3"/>
                    <a:pt x="57" y="3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cubicBezTo>
                    <a:pt x="64" y="0"/>
                    <a:pt x="66" y="0"/>
                    <a:pt x="67" y="0"/>
                  </a:cubicBezTo>
                  <a:cubicBezTo>
                    <a:pt x="67" y="0"/>
                    <a:pt x="67" y="0"/>
                    <a:pt x="67" y="1"/>
                  </a:cubicBezTo>
                  <a:cubicBezTo>
                    <a:pt x="67" y="2"/>
                    <a:pt x="69" y="2"/>
                    <a:pt x="69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5"/>
                    <a:pt x="70" y="5"/>
                    <a:pt x="71" y="6"/>
                  </a:cubicBezTo>
                  <a:cubicBezTo>
                    <a:pt x="73" y="7"/>
                    <a:pt x="74" y="8"/>
                    <a:pt x="76" y="9"/>
                  </a:cubicBezTo>
                  <a:cubicBezTo>
                    <a:pt x="79" y="12"/>
                    <a:pt x="83" y="13"/>
                    <a:pt x="87" y="15"/>
                  </a:cubicBezTo>
                  <a:cubicBezTo>
                    <a:pt x="89" y="15"/>
                    <a:pt x="90" y="15"/>
                    <a:pt x="91" y="16"/>
                  </a:cubicBezTo>
                  <a:cubicBezTo>
                    <a:pt x="92" y="17"/>
                    <a:pt x="93" y="18"/>
                    <a:pt x="93" y="21"/>
                  </a:cubicBezTo>
                  <a:cubicBezTo>
                    <a:pt x="94" y="28"/>
                    <a:pt x="94" y="36"/>
                    <a:pt x="94" y="44"/>
                  </a:cubicBezTo>
                  <a:cubicBezTo>
                    <a:pt x="94" y="44"/>
                    <a:pt x="94" y="45"/>
                    <a:pt x="94" y="46"/>
                  </a:cubicBezTo>
                  <a:cubicBezTo>
                    <a:pt x="94" y="46"/>
                    <a:pt x="94" y="46"/>
                    <a:pt x="94" y="47"/>
                  </a:cubicBezTo>
                  <a:cubicBezTo>
                    <a:pt x="94" y="47"/>
                    <a:pt x="94" y="48"/>
                    <a:pt x="94" y="49"/>
                  </a:cubicBezTo>
                  <a:cubicBezTo>
                    <a:pt x="94" y="61"/>
                    <a:pt x="94" y="73"/>
                    <a:pt x="94" y="85"/>
                  </a:cubicBezTo>
                  <a:cubicBezTo>
                    <a:pt x="94" y="85"/>
                    <a:pt x="94" y="86"/>
                    <a:pt x="94" y="86"/>
                  </a:cubicBezTo>
                  <a:cubicBezTo>
                    <a:pt x="94" y="86"/>
                    <a:pt x="94" y="87"/>
                    <a:pt x="94" y="87"/>
                  </a:cubicBezTo>
                  <a:cubicBezTo>
                    <a:pt x="94" y="88"/>
                    <a:pt x="94" y="89"/>
                    <a:pt x="94" y="90"/>
                  </a:cubicBezTo>
                  <a:cubicBezTo>
                    <a:pt x="94" y="114"/>
                    <a:pt x="93" y="139"/>
                    <a:pt x="94" y="163"/>
                  </a:cubicBezTo>
                  <a:cubicBezTo>
                    <a:pt x="94" y="174"/>
                    <a:pt x="94" y="185"/>
                    <a:pt x="94" y="195"/>
                  </a:cubicBezTo>
                  <a:cubicBezTo>
                    <a:pt x="94" y="199"/>
                    <a:pt x="94" y="202"/>
                    <a:pt x="95" y="206"/>
                  </a:cubicBezTo>
                  <a:cubicBezTo>
                    <a:pt x="95" y="210"/>
                    <a:pt x="95" y="214"/>
                    <a:pt x="96" y="218"/>
                  </a:cubicBezTo>
                  <a:cubicBezTo>
                    <a:pt x="96" y="219"/>
                    <a:pt x="96" y="220"/>
                    <a:pt x="96" y="220"/>
                  </a:cubicBezTo>
                  <a:cubicBezTo>
                    <a:pt x="96" y="221"/>
                    <a:pt x="96" y="222"/>
                    <a:pt x="96" y="223"/>
                  </a:cubicBezTo>
                  <a:cubicBezTo>
                    <a:pt x="96" y="223"/>
                    <a:pt x="95" y="223"/>
                    <a:pt x="95" y="224"/>
                  </a:cubicBezTo>
                  <a:cubicBezTo>
                    <a:pt x="95" y="225"/>
                    <a:pt x="96" y="225"/>
                    <a:pt x="95" y="226"/>
                  </a:cubicBezTo>
                  <a:cubicBezTo>
                    <a:pt x="95" y="227"/>
                    <a:pt x="95" y="227"/>
                    <a:pt x="95" y="228"/>
                  </a:cubicBezTo>
                  <a:cubicBezTo>
                    <a:pt x="95" y="229"/>
                    <a:pt x="94" y="229"/>
                    <a:pt x="93" y="229"/>
                  </a:cubicBezTo>
                  <a:cubicBezTo>
                    <a:pt x="93" y="228"/>
                    <a:pt x="92" y="228"/>
                    <a:pt x="92" y="229"/>
                  </a:cubicBezTo>
                  <a:cubicBezTo>
                    <a:pt x="91" y="229"/>
                    <a:pt x="91" y="229"/>
                    <a:pt x="90" y="229"/>
                  </a:cubicBezTo>
                  <a:cubicBezTo>
                    <a:pt x="81" y="229"/>
                    <a:pt x="72" y="228"/>
                    <a:pt x="63" y="228"/>
                  </a:cubicBezTo>
                  <a:cubicBezTo>
                    <a:pt x="58" y="228"/>
                    <a:pt x="52" y="228"/>
                    <a:pt x="47" y="227"/>
                  </a:cubicBezTo>
                  <a:cubicBezTo>
                    <a:pt x="45" y="227"/>
                    <a:pt x="44" y="227"/>
                    <a:pt x="42" y="227"/>
                  </a:cubicBezTo>
                  <a:cubicBezTo>
                    <a:pt x="40" y="227"/>
                    <a:pt x="38" y="228"/>
                    <a:pt x="36" y="228"/>
                  </a:cubicBezTo>
                  <a:cubicBezTo>
                    <a:pt x="35" y="228"/>
                    <a:pt x="35" y="228"/>
                    <a:pt x="34" y="228"/>
                  </a:cubicBezTo>
                  <a:cubicBezTo>
                    <a:pt x="34" y="228"/>
                    <a:pt x="33" y="228"/>
                    <a:pt x="33" y="228"/>
                  </a:cubicBezTo>
                  <a:cubicBezTo>
                    <a:pt x="31" y="228"/>
                    <a:pt x="30" y="228"/>
                    <a:pt x="28" y="228"/>
                  </a:cubicBezTo>
                  <a:cubicBezTo>
                    <a:pt x="27" y="228"/>
                    <a:pt x="26" y="228"/>
                    <a:pt x="26" y="228"/>
                  </a:cubicBezTo>
                  <a:cubicBezTo>
                    <a:pt x="24" y="228"/>
                    <a:pt x="23" y="227"/>
                    <a:pt x="22" y="226"/>
                  </a:cubicBezTo>
                  <a:cubicBezTo>
                    <a:pt x="20" y="220"/>
                    <a:pt x="16" y="215"/>
                    <a:pt x="13" y="210"/>
                  </a:cubicBezTo>
                  <a:cubicBezTo>
                    <a:pt x="13" y="210"/>
                    <a:pt x="13" y="210"/>
                    <a:pt x="13" y="210"/>
                  </a:cubicBezTo>
                  <a:close/>
                  <a:moveTo>
                    <a:pt x="48" y="187"/>
                  </a:moveTo>
                  <a:cubicBezTo>
                    <a:pt x="48" y="187"/>
                    <a:pt x="47" y="187"/>
                    <a:pt x="46" y="187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7" y="188"/>
                    <a:pt x="48" y="188"/>
                    <a:pt x="48" y="187"/>
                  </a:cubicBezTo>
                  <a:cubicBezTo>
                    <a:pt x="49" y="187"/>
                    <a:pt x="50" y="187"/>
                    <a:pt x="50" y="186"/>
                  </a:cubicBezTo>
                  <a:cubicBezTo>
                    <a:pt x="51" y="186"/>
                    <a:pt x="51" y="186"/>
                    <a:pt x="50" y="186"/>
                  </a:cubicBezTo>
                  <a:cubicBezTo>
                    <a:pt x="50" y="186"/>
                    <a:pt x="49" y="187"/>
                    <a:pt x="48" y="187"/>
                  </a:cubicBezTo>
                  <a:close/>
                  <a:moveTo>
                    <a:pt x="71" y="81"/>
                  </a:moveTo>
                  <a:cubicBezTo>
                    <a:pt x="71" y="83"/>
                    <a:pt x="72" y="103"/>
                    <a:pt x="72" y="104"/>
                  </a:cubicBezTo>
                  <a:cubicBezTo>
                    <a:pt x="73" y="103"/>
                    <a:pt x="74" y="102"/>
                    <a:pt x="76" y="101"/>
                  </a:cubicBezTo>
                  <a:cubicBezTo>
                    <a:pt x="79" y="98"/>
                    <a:pt x="82" y="95"/>
                    <a:pt x="85" y="93"/>
                  </a:cubicBezTo>
                  <a:cubicBezTo>
                    <a:pt x="86" y="92"/>
                    <a:pt x="86" y="91"/>
                    <a:pt x="85" y="91"/>
                  </a:cubicBezTo>
                  <a:cubicBezTo>
                    <a:pt x="85" y="91"/>
                    <a:pt x="84" y="91"/>
                    <a:pt x="84" y="91"/>
                  </a:cubicBezTo>
                  <a:cubicBezTo>
                    <a:pt x="82" y="92"/>
                    <a:pt x="79" y="93"/>
                    <a:pt x="77" y="94"/>
                  </a:cubicBezTo>
                  <a:cubicBezTo>
                    <a:pt x="76" y="94"/>
                    <a:pt x="75" y="94"/>
                    <a:pt x="75" y="94"/>
                  </a:cubicBezTo>
                  <a:cubicBezTo>
                    <a:pt x="74" y="94"/>
                    <a:pt x="73" y="94"/>
                    <a:pt x="72" y="93"/>
                  </a:cubicBezTo>
                  <a:cubicBezTo>
                    <a:pt x="72" y="92"/>
                    <a:pt x="72" y="92"/>
                    <a:pt x="72" y="91"/>
                  </a:cubicBezTo>
                  <a:cubicBezTo>
                    <a:pt x="73" y="90"/>
                    <a:pt x="73" y="89"/>
                    <a:pt x="74" y="89"/>
                  </a:cubicBezTo>
                  <a:cubicBezTo>
                    <a:pt x="77" y="86"/>
                    <a:pt x="80" y="84"/>
                    <a:pt x="82" y="81"/>
                  </a:cubicBezTo>
                  <a:cubicBezTo>
                    <a:pt x="83" y="80"/>
                    <a:pt x="84" y="79"/>
                    <a:pt x="85" y="78"/>
                  </a:cubicBezTo>
                  <a:cubicBezTo>
                    <a:pt x="86" y="78"/>
                    <a:pt x="86" y="78"/>
                    <a:pt x="86" y="77"/>
                  </a:cubicBezTo>
                  <a:cubicBezTo>
                    <a:pt x="81" y="78"/>
                    <a:pt x="76" y="80"/>
                    <a:pt x="71" y="81"/>
                  </a:cubicBezTo>
                  <a:close/>
                  <a:moveTo>
                    <a:pt x="85" y="219"/>
                  </a:moveTo>
                  <a:cubicBezTo>
                    <a:pt x="85" y="219"/>
                    <a:pt x="85" y="219"/>
                    <a:pt x="85" y="218"/>
                  </a:cubicBezTo>
                  <a:cubicBezTo>
                    <a:pt x="84" y="218"/>
                    <a:pt x="84" y="217"/>
                    <a:pt x="83" y="217"/>
                  </a:cubicBezTo>
                  <a:cubicBezTo>
                    <a:pt x="82" y="216"/>
                    <a:pt x="81" y="215"/>
                    <a:pt x="80" y="215"/>
                  </a:cubicBezTo>
                  <a:cubicBezTo>
                    <a:pt x="79" y="214"/>
                    <a:pt x="77" y="212"/>
                    <a:pt x="76" y="211"/>
                  </a:cubicBezTo>
                  <a:cubicBezTo>
                    <a:pt x="73" y="210"/>
                    <a:pt x="71" y="209"/>
                    <a:pt x="69" y="208"/>
                  </a:cubicBezTo>
                  <a:cubicBezTo>
                    <a:pt x="67" y="207"/>
                    <a:pt x="67" y="206"/>
                    <a:pt x="66" y="205"/>
                  </a:cubicBezTo>
                  <a:cubicBezTo>
                    <a:pt x="65" y="205"/>
                    <a:pt x="63" y="205"/>
                    <a:pt x="61" y="205"/>
                  </a:cubicBezTo>
                  <a:cubicBezTo>
                    <a:pt x="62" y="209"/>
                    <a:pt x="62" y="213"/>
                    <a:pt x="62" y="217"/>
                  </a:cubicBezTo>
                  <a:cubicBezTo>
                    <a:pt x="62" y="217"/>
                    <a:pt x="62" y="216"/>
                    <a:pt x="63" y="216"/>
                  </a:cubicBezTo>
                  <a:cubicBezTo>
                    <a:pt x="64" y="214"/>
                    <a:pt x="65" y="213"/>
                    <a:pt x="67" y="211"/>
                  </a:cubicBezTo>
                  <a:cubicBezTo>
                    <a:pt x="68" y="210"/>
                    <a:pt x="70" y="211"/>
                    <a:pt x="71" y="212"/>
                  </a:cubicBezTo>
                  <a:cubicBezTo>
                    <a:pt x="71" y="213"/>
                    <a:pt x="71" y="213"/>
                    <a:pt x="71" y="214"/>
                  </a:cubicBezTo>
                  <a:cubicBezTo>
                    <a:pt x="72" y="215"/>
                    <a:pt x="72" y="216"/>
                    <a:pt x="72" y="218"/>
                  </a:cubicBezTo>
                  <a:cubicBezTo>
                    <a:pt x="72" y="219"/>
                    <a:pt x="73" y="220"/>
                    <a:pt x="73" y="221"/>
                  </a:cubicBezTo>
                  <a:cubicBezTo>
                    <a:pt x="77" y="220"/>
                    <a:pt x="81" y="219"/>
                    <a:pt x="85" y="219"/>
                  </a:cubicBezTo>
                  <a:close/>
                  <a:moveTo>
                    <a:pt x="59" y="206"/>
                  </a:moveTo>
                  <a:cubicBezTo>
                    <a:pt x="59" y="206"/>
                    <a:pt x="58" y="206"/>
                    <a:pt x="58" y="206"/>
                  </a:cubicBezTo>
                  <a:cubicBezTo>
                    <a:pt x="58" y="206"/>
                    <a:pt x="58" y="207"/>
                    <a:pt x="57" y="207"/>
                  </a:cubicBezTo>
                  <a:cubicBezTo>
                    <a:pt x="57" y="208"/>
                    <a:pt x="56" y="209"/>
                    <a:pt x="56" y="210"/>
                  </a:cubicBezTo>
                  <a:cubicBezTo>
                    <a:pt x="53" y="214"/>
                    <a:pt x="51" y="219"/>
                    <a:pt x="49" y="223"/>
                  </a:cubicBezTo>
                  <a:cubicBezTo>
                    <a:pt x="49" y="223"/>
                    <a:pt x="49" y="223"/>
                    <a:pt x="49" y="224"/>
                  </a:cubicBezTo>
                  <a:cubicBezTo>
                    <a:pt x="52" y="224"/>
                    <a:pt x="56" y="223"/>
                    <a:pt x="59" y="223"/>
                  </a:cubicBezTo>
                  <a:cubicBezTo>
                    <a:pt x="59" y="221"/>
                    <a:pt x="59" y="220"/>
                    <a:pt x="59" y="219"/>
                  </a:cubicBezTo>
                  <a:cubicBezTo>
                    <a:pt x="59" y="216"/>
                    <a:pt x="59" y="213"/>
                    <a:pt x="59" y="209"/>
                  </a:cubicBezTo>
                  <a:cubicBezTo>
                    <a:pt x="59" y="208"/>
                    <a:pt x="59" y="207"/>
                    <a:pt x="59" y="206"/>
                  </a:cubicBezTo>
                  <a:close/>
                  <a:moveTo>
                    <a:pt x="85" y="109"/>
                  </a:moveTo>
                  <a:cubicBezTo>
                    <a:pt x="85" y="110"/>
                    <a:pt x="84" y="110"/>
                    <a:pt x="83" y="111"/>
                  </a:cubicBezTo>
                  <a:cubicBezTo>
                    <a:pt x="80" y="114"/>
                    <a:pt x="77" y="118"/>
                    <a:pt x="73" y="121"/>
                  </a:cubicBezTo>
                  <a:cubicBezTo>
                    <a:pt x="73" y="121"/>
                    <a:pt x="72" y="122"/>
                    <a:pt x="72" y="122"/>
                  </a:cubicBezTo>
                  <a:cubicBezTo>
                    <a:pt x="72" y="123"/>
                    <a:pt x="72" y="124"/>
                    <a:pt x="72" y="125"/>
                  </a:cubicBezTo>
                  <a:cubicBezTo>
                    <a:pt x="77" y="123"/>
                    <a:pt x="81" y="122"/>
                    <a:pt x="85" y="120"/>
                  </a:cubicBezTo>
                  <a:cubicBezTo>
                    <a:pt x="85" y="116"/>
                    <a:pt x="85" y="113"/>
                    <a:pt x="85" y="109"/>
                  </a:cubicBezTo>
                  <a:close/>
                  <a:moveTo>
                    <a:pt x="86" y="141"/>
                  </a:moveTo>
                  <a:cubicBezTo>
                    <a:pt x="85" y="141"/>
                    <a:pt x="85" y="141"/>
                    <a:pt x="85" y="141"/>
                  </a:cubicBezTo>
                  <a:cubicBezTo>
                    <a:pt x="81" y="145"/>
                    <a:pt x="77" y="148"/>
                    <a:pt x="73" y="152"/>
                  </a:cubicBezTo>
                  <a:cubicBezTo>
                    <a:pt x="73" y="152"/>
                    <a:pt x="73" y="153"/>
                    <a:pt x="73" y="153"/>
                  </a:cubicBezTo>
                  <a:cubicBezTo>
                    <a:pt x="73" y="154"/>
                    <a:pt x="73" y="155"/>
                    <a:pt x="73" y="156"/>
                  </a:cubicBezTo>
                  <a:cubicBezTo>
                    <a:pt x="77" y="154"/>
                    <a:pt x="81" y="152"/>
                    <a:pt x="86" y="150"/>
                  </a:cubicBezTo>
                  <a:cubicBezTo>
                    <a:pt x="86" y="147"/>
                    <a:pt x="86" y="144"/>
                    <a:pt x="86" y="141"/>
                  </a:cubicBezTo>
                  <a:close/>
                  <a:moveTo>
                    <a:pt x="88" y="194"/>
                  </a:moveTo>
                  <a:cubicBezTo>
                    <a:pt x="87" y="190"/>
                    <a:pt x="87" y="187"/>
                    <a:pt x="86" y="183"/>
                  </a:cubicBezTo>
                  <a:cubicBezTo>
                    <a:pt x="86" y="184"/>
                    <a:pt x="86" y="184"/>
                    <a:pt x="85" y="184"/>
                  </a:cubicBezTo>
                  <a:cubicBezTo>
                    <a:pt x="83" y="187"/>
                    <a:pt x="81" y="190"/>
                    <a:pt x="79" y="192"/>
                  </a:cubicBezTo>
                  <a:cubicBezTo>
                    <a:pt x="78" y="194"/>
                    <a:pt x="76" y="196"/>
                    <a:pt x="75" y="198"/>
                  </a:cubicBezTo>
                  <a:cubicBezTo>
                    <a:pt x="74" y="199"/>
                    <a:pt x="74" y="199"/>
                    <a:pt x="75" y="200"/>
                  </a:cubicBezTo>
                  <a:cubicBezTo>
                    <a:pt x="79" y="198"/>
                    <a:pt x="83" y="196"/>
                    <a:pt x="88" y="194"/>
                  </a:cubicBezTo>
                  <a:close/>
                  <a:moveTo>
                    <a:pt x="73" y="172"/>
                  </a:moveTo>
                  <a:cubicBezTo>
                    <a:pt x="78" y="170"/>
                    <a:pt x="82" y="168"/>
                    <a:pt x="86" y="166"/>
                  </a:cubicBezTo>
                  <a:cubicBezTo>
                    <a:pt x="86" y="163"/>
                    <a:pt x="86" y="160"/>
                    <a:pt x="86" y="156"/>
                  </a:cubicBezTo>
                  <a:cubicBezTo>
                    <a:pt x="85" y="157"/>
                    <a:pt x="85" y="157"/>
                    <a:pt x="84" y="158"/>
                  </a:cubicBezTo>
                  <a:cubicBezTo>
                    <a:pt x="81" y="161"/>
                    <a:pt x="77" y="165"/>
                    <a:pt x="74" y="168"/>
                  </a:cubicBezTo>
                  <a:cubicBezTo>
                    <a:pt x="74" y="168"/>
                    <a:pt x="73" y="169"/>
                    <a:pt x="73" y="169"/>
                  </a:cubicBezTo>
                  <a:cubicBezTo>
                    <a:pt x="73" y="170"/>
                    <a:pt x="73" y="171"/>
                    <a:pt x="73" y="172"/>
                  </a:cubicBezTo>
                  <a:close/>
                  <a:moveTo>
                    <a:pt x="89" y="137"/>
                  </a:moveTo>
                  <a:cubicBezTo>
                    <a:pt x="88" y="137"/>
                    <a:pt x="88" y="138"/>
                    <a:pt x="88" y="139"/>
                  </a:cubicBezTo>
                  <a:cubicBezTo>
                    <a:pt x="88" y="142"/>
                    <a:pt x="88" y="146"/>
                    <a:pt x="88" y="149"/>
                  </a:cubicBezTo>
                  <a:cubicBezTo>
                    <a:pt x="88" y="150"/>
                    <a:pt x="88" y="151"/>
                    <a:pt x="88" y="152"/>
                  </a:cubicBezTo>
                  <a:cubicBezTo>
                    <a:pt x="88" y="154"/>
                    <a:pt x="88" y="156"/>
                    <a:pt x="88" y="158"/>
                  </a:cubicBezTo>
                  <a:cubicBezTo>
                    <a:pt x="88" y="164"/>
                    <a:pt x="88" y="170"/>
                    <a:pt x="89" y="176"/>
                  </a:cubicBezTo>
                  <a:cubicBezTo>
                    <a:pt x="89" y="177"/>
                    <a:pt x="89" y="178"/>
                    <a:pt x="89" y="179"/>
                  </a:cubicBezTo>
                  <a:cubicBezTo>
                    <a:pt x="89" y="180"/>
                    <a:pt x="89" y="182"/>
                    <a:pt x="89" y="183"/>
                  </a:cubicBezTo>
                  <a:cubicBezTo>
                    <a:pt x="89" y="186"/>
                    <a:pt x="90" y="190"/>
                    <a:pt x="90" y="193"/>
                  </a:cubicBezTo>
                  <a:cubicBezTo>
                    <a:pt x="90" y="196"/>
                    <a:pt x="91" y="200"/>
                    <a:pt x="91" y="203"/>
                  </a:cubicBezTo>
                  <a:cubicBezTo>
                    <a:pt x="91" y="203"/>
                    <a:pt x="91" y="204"/>
                    <a:pt x="92" y="204"/>
                  </a:cubicBezTo>
                  <a:cubicBezTo>
                    <a:pt x="92" y="203"/>
                    <a:pt x="92" y="203"/>
                    <a:pt x="92" y="202"/>
                  </a:cubicBezTo>
                  <a:cubicBezTo>
                    <a:pt x="91" y="196"/>
                    <a:pt x="91" y="190"/>
                    <a:pt x="90" y="184"/>
                  </a:cubicBezTo>
                  <a:cubicBezTo>
                    <a:pt x="90" y="176"/>
                    <a:pt x="89" y="169"/>
                    <a:pt x="89" y="161"/>
                  </a:cubicBezTo>
                  <a:cubicBezTo>
                    <a:pt x="89" y="153"/>
                    <a:pt x="89" y="146"/>
                    <a:pt x="89" y="139"/>
                  </a:cubicBezTo>
                  <a:cubicBezTo>
                    <a:pt x="89" y="138"/>
                    <a:pt x="89" y="138"/>
                    <a:pt x="89" y="137"/>
                  </a:cubicBezTo>
                  <a:close/>
                  <a:moveTo>
                    <a:pt x="86" y="66"/>
                  </a:moveTo>
                  <a:cubicBezTo>
                    <a:pt x="85" y="66"/>
                    <a:pt x="85" y="67"/>
                    <a:pt x="85" y="67"/>
                  </a:cubicBezTo>
                  <a:cubicBezTo>
                    <a:pt x="81" y="70"/>
                    <a:pt x="77" y="73"/>
                    <a:pt x="72" y="76"/>
                  </a:cubicBezTo>
                  <a:cubicBezTo>
                    <a:pt x="72" y="76"/>
                    <a:pt x="72" y="77"/>
                    <a:pt x="71" y="77"/>
                  </a:cubicBezTo>
                  <a:cubicBezTo>
                    <a:pt x="71" y="77"/>
                    <a:pt x="71" y="78"/>
                    <a:pt x="71" y="79"/>
                  </a:cubicBezTo>
                  <a:cubicBezTo>
                    <a:pt x="76" y="78"/>
                    <a:pt x="81" y="76"/>
                    <a:pt x="86" y="74"/>
                  </a:cubicBezTo>
                  <a:cubicBezTo>
                    <a:pt x="86" y="72"/>
                    <a:pt x="86" y="69"/>
                    <a:pt x="86" y="66"/>
                  </a:cubicBezTo>
                  <a:close/>
                  <a:moveTo>
                    <a:pt x="55" y="206"/>
                  </a:moveTo>
                  <a:cubicBezTo>
                    <a:pt x="51" y="206"/>
                    <a:pt x="48" y="206"/>
                    <a:pt x="45" y="206"/>
                  </a:cubicBezTo>
                  <a:cubicBezTo>
                    <a:pt x="46" y="209"/>
                    <a:pt x="46" y="211"/>
                    <a:pt x="46" y="214"/>
                  </a:cubicBezTo>
                  <a:cubicBezTo>
                    <a:pt x="46" y="216"/>
                    <a:pt x="47" y="218"/>
                    <a:pt x="47" y="221"/>
                  </a:cubicBezTo>
                  <a:cubicBezTo>
                    <a:pt x="47" y="221"/>
                    <a:pt x="47" y="221"/>
                    <a:pt x="47" y="221"/>
                  </a:cubicBezTo>
                  <a:cubicBezTo>
                    <a:pt x="50" y="216"/>
                    <a:pt x="52" y="211"/>
                    <a:pt x="55" y="206"/>
                  </a:cubicBezTo>
                  <a:close/>
                  <a:moveTo>
                    <a:pt x="73" y="139"/>
                  </a:moveTo>
                  <a:cubicBezTo>
                    <a:pt x="73" y="139"/>
                    <a:pt x="73" y="140"/>
                    <a:pt x="73" y="139"/>
                  </a:cubicBezTo>
                  <a:cubicBezTo>
                    <a:pt x="77" y="137"/>
                    <a:pt x="81" y="135"/>
                    <a:pt x="85" y="133"/>
                  </a:cubicBezTo>
                  <a:cubicBezTo>
                    <a:pt x="85" y="133"/>
                    <a:pt x="85" y="133"/>
                    <a:pt x="85" y="132"/>
                  </a:cubicBezTo>
                  <a:cubicBezTo>
                    <a:pt x="85" y="130"/>
                    <a:pt x="85" y="129"/>
                    <a:pt x="85" y="127"/>
                  </a:cubicBezTo>
                  <a:cubicBezTo>
                    <a:pt x="85" y="126"/>
                    <a:pt x="85" y="126"/>
                    <a:pt x="85" y="125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1" y="129"/>
                    <a:pt x="77" y="133"/>
                    <a:pt x="74" y="136"/>
                  </a:cubicBezTo>
                  <a:cubicBezTo>
                    <a:pt x="73" y="137"/>
                    <a:pt x="72" y="138"/>
                    <a:pt x="73" y="139"/>
                  </a:cubicBezTo>
                  <a:close/>
                  <a:moveTo>
                    <a:pt x="86" y="95"/>
                  </a:moveTo>
                  <a:cubicBezTo>
                    <a:pt x="81" y="100"/>
                    <a:pt x="76" y="104"/>
                    <a:pt x="72" y="108"/>
                  </a:cubicBezTo>
                  <a:cubicBezTo>
                    <a:pt x="73" y="108"/>
                    <a:pt x="73" y="108"/>
                    <a:pt x="74" y="108"/>
                  </a:cubicBezTo>
                  <a:cubicBezTo>
                    <a:pt x="78" y="107"/>
                    <a:pt x="81" y="105"/>
                    <a:pt x="85" y="104"/>
                  </a:cubicBezTo>
                  <a:cubicBezTo>
                    <a:pt x="85" y="104"/>
                    <a:pt x="85" y="103"/>
                    <a:pt x="85" y="103"/>
                  </a:cubicBezTo>
                  <a:cubicBezTo>
                    <a:pt x="86" y="101"/>
                    <a:pt x="86" y="98"/>
                    <a:pt x="86" y="95"/>
                  </a:cubicBezTo>
                  <a:close/>
                  <a:moveTo>
                    <a:pt x="71" y="25"/>
                  </a:moveTo>
                  <a:cubicBezTo>
                    <a:pt x="76" y="24"/>
                    <a:pt x="80" y="23"/>
                    <a:pt x="84" y="21"/>
                  </a:cubicBezTo>
                  <a:cubicBezTo>
                    <a:pt x="84" y="21"/>
                    <a:pt x="84" y="20"/>
                    <a:pt x="84" y="19"/>
                  </a:cubicBezTo>
                  <a:cubicBezTo>
                    <a:pt x="83" y="19"/>
                    <a:pt x="82" y="18"/>
                    <a:pt x="81" y="17"/>
                  </a:cubicBezTo>
                  <a:cubicBezTo>
                    <a:pt x="81" y="17"/>
                    <a:pt x="81" y="17"/>
                    <a:pt x="80" y="17"/>
                  </a:cubicBezTo>
                  <a:cubicBezTo>
                    <a:pt x="77" y="18"/>
                    <a:pt x="74" y="19"/>
                    <a:pt x="71" y="20"/>
                  </a:cubicBezTo>
                  <a:cubicBezTo>
                    <a:pt x="71" y="22"/>
                    <a:pt x="71" y="23"/>
                    <a:pt x="71" y="25"/>
                  </a:cubicBezTo>
                  <a:close/>
                  <a:moveTo>
                    <a:pt x="43" y="209"/>
                  </a:moveTo>
                  <a:cubicBezTo>
                    <a:pt x="43" y="209"/>
                    <a:pt x="43" y="209"/>
                    <a:pt x="43" y="209"/>
                  </a:cubicBezTo>
                  <a:cubicBezTo>
                    <a:pt x="41" y="213"/>
                    <a:pt x="39" y="218"/>
                    <a:pt x="37" y="222"/>
                  </a:cubicBezTo>
                  <a:cubicBezTo>
                    <a:pt x="40" y="223"/>
                    <a:pt x="42" y="224"/>
                    <a:pt x="44" y="223"/>
                  </a:cubicBezTo>
                  <a:cubicBezTo>
                    <a:pt x="44" y="219"/>
                    <a:pt x="44" y="214"/>
                    <a:pt x="43" y="209"/>
                  </a:cubicBezTo>
                  <a:close/>
                  <a:moveTo>
                    <a:pt x="27" y="217"/>
                  </a:moveTo>
                  <a:cubicBezTo>
                    <a:pt x="28" y="217"/>
                    <a:pt x="28" y="217"/>
                    <a:pt x="28" y="217"/>
                  </a:cubicBezTo>
                  <a:cubicBezTo>
                    <a:pt x="29" y="214"/>
                    <a:pt x="30" y="212"/>
                    <a:pt x="32" y="209"/>
                  </a:cubicBezTo>
                  <a:cubicBezTo>
                    <a:pt x="32" y="209"/>
                    <a:pt x="32" y="208"/>
                    <a:pt x="33" y="208"/>
                  </a:cubicBezTo>
                  <a:cubicBezTo>
                    <a:pt x="33" y="207"/>
                    <a:pt x="34" y="207"/>
                    <a:pt x="34" y="207"/>
                  </a:cubicBezTo>
                  <a:cubicBezTo>
                    <a:pt x="35" y="207"/>
                    <a:pt x="36" y="208"/>
                    <a:pt x="36" y="208"/>
                  </a:cubicBezTo>
                  <a:cubicBezTo>
                    <a:pt x="36" y="209"/>
                    <a:pt x="36" y="210"/>
                    <a:pt x="36" y="211"/>
                  </a:cubicBezTo>
                  <a:cubicBezTo>
                    <a:pt x="36" y="212"/>
                    <a:pt x="36" y="214"/>
                    <a:pt x="36" y="215"/>
                  </a:cubicBezTo>
                  <a:cubicBezTo>
                    <a:pt x="36" y="216"/>
                    <a:pt x="36" y="216"/>
                    <a:pt x="36" y="216"/>
                  </a:cubicBezTo>
                  <a:cubicBezTo>
                    <a:pt x="38" y="213"/>
                    <a:pt x="40" y="210"/>
                    <a:pt x="41" y="206"/>
                  </a:cubicBezTo>
                  <a:cubicBezTo>
                    <a:pt x="41" y="206"/>
                    <a:pt x="41" y="206"/>
                    <a:pt x="40" y="206"/>
                  </a:cubicBezTo>
                  <a:cubicBezTo>
                    <a:pt x="37" y="206"/>
                    <a:pt x="34" y="206"/>
                    <a:pt x="31" y="206"/>
                  </a:cubicBezTo>
                  <a:cubicBezTo>
                    <a:pt x="29" y="206"/>
                    <a:pt x="29" y="206"/>
                    <a:pt x="28" y="208"/>
                  </a:cubicBezTo>
                  <a:cubicBezTo>
                    <a:pt x="27" y="211"/>
                    <a:pt x="27" y="214"/>
                    <a:pt x="27" y="217"/>
                  </a:cubicBezTo>
                  <a:cubicBezTo>
                    <a:pt x="27" y="217"/>
                    <a:pt x="27" y="217"/>
                    <a:pt x="27" y="217"/>
                  </a:cubicBezTo>
                  <a:close/>
                  <a:moveTo>
                    <a:pt x="11" y="186"/>
                  </a:moveTo>
                  <a:cubicBezTo>
                    <a:pt x="12" y="186"/>
                    <a:pt x="12" y="185"/>
                    <a:pt x="12" y="184"/>
                  </a:cubicBezTo>
                  <a:cubicBezTo>
                    <a:pt x="12" y="183"/>
                    <a:pt x="12" y="182"/>
                    <a:pt x="12" y="181"/>
                  </a:cubicBezTo>
                  <a:cubicBezTo>
                    <a:pt x="12" y="177"/>
                    <a:pt x="12" y="174"/>
                    <a:pt x="12" y="170"/>
                  </a:cubicBezTo>
                  <a:cubicBezTo>
                    <a:pt x="11" y="163"/>
                    <a:pt x="11" y="156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cubicBezTo>
                    <a:pt x="10" y="148"/>
                    <a:pt x="10" y="149"/>
                    <a:pt x="10" y="150"/>
                  </a:cubicBezTo>
                  <a:cubicBezTo>
                    <a:pt x="10" y="162"/>
                    <a:pt x="10" y="173"/>
                    <a:pt x="11" y="185"/>
                  </a:cubicBezTo>
                  <a:cubicBezTo>
                    <a:pt x="11" y="185"/>
                    <a:pt x="11" y="186"/>
                    <a:pt x="11" y="186"/>
                  </a:cubicBezTo>
                  <a:close/>
                  <a:moveTo>
                    <a:pt x="10" y="145"/>
                  </a:moveTo>
                  <a:cubicBezTo>
                    <a:pt x="11" y="144"/>
                    <a:pt x="11" y="144"/>
                    <a:pt x="11" y="143"/>
                  </a:cubicBezTo>
                  <a:cubicBezTo>
                    <a:pt x="11" y="138"/>
                    <a:pt x="11" y="133"/>
                    <a:pt x="11" y="128"/>
                  </a:cubicBezTo>
                  <a:cubicBezTo>
                    <a:pt x="11" y="117"/>
                    <a:pt x="10" y="107"/>
                    <a:pt x="10" y="96"/>
                  </a:cubicBezTo>
                  <a:cubicBezTo>
                    <a:pt x="10" y="96"/>
                    <a:pt x="10" y="95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112"/>
                    <a:pt x="10" y="128"/>
                    <a:pt x="10" y="145"/>
                  </a:cubicBezTo>
                  <a:close/>
                  <a:moveTo>
                    <a:pt x="86" y="53"/>
                  </a:moveTo>
                  <a:cubicBezTo>
                    <a:pt x="83" y="55"/>
                    <a:pt x="73" y="63"/>
                    <a:pt x="73" y="64"/>
                  </a:cubicBezTo>
                  <a:cubicBezTo>
                    <a:pt x="77" y="63"/>
                    <a:pt x="81" y="62"/>
                    <a:pt x="86" y="60"/>
                  </a:cubicBezTo>
                  <a:cubicBezTo>
                    <a:pt x="86" y="58"/>
                    <a:pt x="86" y="56"/>
                    <a:pt x="86" y="53"/>
                  </a:cubicBezTo>
                  <a:close/>
                  <a:moveTo>
                    <a:pt x="71" y="53"/>
                  </a:moveTo>
                  <a:cubicBezTo>
                    <a:pt x="71" y="56"/>
                    <a:pt x="71" y="59"/>
                    <a:pt x="71" y="61"/>
                  </a:cubicBezTo>
                  <a:cubicBezTo>
                    <a:pt x="76" y="57"/>
                    <a:pt x="81" y="54"/>
                    <a:pt x="86" y="50"/>
                  </a:cubicBezTo>
                  <a:cubicBezTo>
                    <a:pt x="81" y="51"/>
                    <a:pt x="76" y="53"/>
                    <a:pt x="71" y="53"/>
                  </a:cubicBezTo>
                  <a:close/>
                  <a:moveTo>
                    <a:pt x="73" y="51"/>
                  </a:moveTo>
                  <a:cubicBezTo>
                    <a:pt x="77" y="50"/>
                    <a:pt x="82" y="48"/>
                    <a:pt x="86" y="47"/>
                  </a:cubicBezTo>
                  <a:cubicBezTo>
                    <a:pt x="86" y="45"/>
                    <a:pt x="86" y="43"/>
                    <a:pt x="86" y="41"/>
                  </a:cubicBezTo>
                  <a:cubicBezTo>
                    <a:pt x="83" y="42"/>
                    <a:pt x="74" y="49"/>
                    <a:pt x="73" y="51"/>
                  </a:cubicBezTo>
                  <a:close/>
                  <a:moveTo>
                    <a:pt x="38" y="203"/>
                  </a:moveTo>
                  <a:cubicBezTo>
                    <a:pt x="46" y="204"/>
                    <a:pt x="53" y="203"/>
                    <a:pt x="61" y="203"/>
                  </a:cubicBezTo>
                  <a:cubicBezTo>
                    <a:pt x="62" y="203"/>
                    <a:pt x="64" y="203"/>
                    <a:pt x="66" y="203"/>
                  </a:cubicBezTo>
                  <a:cubicBezTo>
                    <a:pt x="67" y="202"/>
                    <a:pt x="69" y="202"/>
                    <a:pt x="70" y="202"/>
                  </a:cubicBezTo>
                  <a:cubicBezTo>
                    <a:pt x="70" y="201"/>
                    <a:pt x="70" y="200"/>
                    <a:pt x="70" y="199"/>
                  </a:cubicBezTo>
                  <a:cubicBezTo>
                    <a:pt x="68" y="199"/>
                    <a:pt x="66" y="199"/>
                    <a:pt x="64" y="200"/>
                  </a:cubicBezTo>
                  <a:cubicBezTo>
                    <a:pt x="63" y="201"/>
                    <a:pt x="63" y="201"/>
                    <a:pt x="62" y="201"/>
                  </a:cubicBezTo>
                  <a:cubicBezTo>
                    <a:pt x="57" y="202"/>
                    <a:pt x="53" y="202"/>
                    <a:pt x="49" y="202"/>
                  </a:cubicBezTo>
                  <a:cubicBezTo>
                    <a:pt x="45" y="203"/>
                    <a:pt x="42" y="203"/>
                    <a:pt x="38" y="203"/>
                  </a:cubicBezTo>
                  <a:close/>
                  <a:moveTo>
                    <a:pt x="86" y="136"/>
                  </a:moveTo>
                  <a:cubicBezTo>
                    <a:pt x="85" y="136"/>
                    <a:pt x="85" y="136"/>
                    <a:pt x="85" y="136"/>
                  </a:cubicBezTo>
                  <a:cubicBezTo>
                    <a:pt x="81" y="138"/>
                    <a:pt x="77" y="140"/>
                    <a:pt x="73" y="142"/>
                  </a:cubicBezTo>
                  <a:cubicBezTo>
                    <a:pt x="73" y="143"/>
                    <a:pt x="72" y="143"/>
                    <a:pt x="72" y="143"/>
                  </a:cubicBezTo>
                  <a:cubicBezTo>
                    <a:pt x="72" y="145"/>
                    <a:pt x="72" y="147"/>
                    <a:pt x="72" y="148"/>
                  </a:cubicBezTo>
                  <a:cubicBezTo>
                    <a:pt x="72" y="148"/>
                    <a:pt x="73" y="149"/>
                    <a:pt x="73" y="149"/>
                  </a:cubicBezTo>
                  <a:cubicBezTo>
                    <a:pt x="73" y="149"/>
                    <a:pt x="73" y="148"/>
                    <a:pt x="74" y="148"/>
                  </a:cubicBezTo>
                  <a:cubicBezTo>
                    <a:pt x="77" y="145"/>
                    <a:pt x="80" y="142"/>
                    <a:pt x="83" y="139"/>
                  </a:cubicBezTo>
                  <a:cubicBezTo>
                    <a:pt x="84" y="139"/>
                    <a:pt x="84" y="138"/>
                    <a:pt x="85" y="137"/>
                  </a:cubicBezTo>
                  <a:cubicBezTo>
                    <a:pt x="85" y="137"/>
                    <a:pt x="85" y="137"/>
                    <a:pt x="86" y="136"/>
                  </a:cubicBezTo>
                  <a:close/>
                  <a:moveTo>
                    <a:pt x="71" y="74"/>
                  </a:moveTo>
                  <a:cubicBezTo>
                    <a:pt x="76" y="70"/>
                    <a:pt x="80" y="67"/>
                    <a:pt x="85" y="64"/>
                  </a:cubicBezTo>
                  <a:cubicBezTo>
                    <a:pt x="80" y="65"/>
                    <a:pt x="76" y="66"/>
                    <a:pt x="71" y="67"/>
                  </a:cubicBezTo>
                  <a:cubicBezTo>
                    <a:pt x="71" y="69"/>
                    <a:pt x="71" y="71"/>
                    <a:pt x="71" y="74"/>
                  </a:cubicBezTo>
                  <a:close/>
                  <a:moveTo>
                    <a:pt x="86" y="172"/>
                  </a:moveTo>
                  <a:cubicBezTo>
                    <a:pt x="86" y="172"/>
                    <a:pt x="86" y="172"/>
                    <a:pt x="86" y="172"/>
                  </a:cubicBezTo>
                  <a:cubicBezTo>
                    <a:pt x="82" y="176"/>
                    <a:pt x="78" y="180"/>
                    <a:pt x="74" y="184"/>
                  </a:cubicBezTo>
                  <a:cubicBezTo>
                    <a:pt x="73" y="185"/>
                    <a:pt x="73" y="185"/>
                    <a:pt x="73" y="185"/>
                  </a:cubicBezTo>
                  <a:cubicBezTo>
                    <a:pt x="75" y="185"/>
                    <a:pt x="83" y="180"/>
                    <a:pt x="86" y="177"/>
                  </a:cubicBezTo>
                  <a:cubicBezTo>
                    <a:pt x="86" y="175"/>
                    <a:pt x="86" y="174"/>
                    <a:pt x="86" y="172"/>
                  </a:cubicBezTo>
                  <a:close/>
                  <a:moveTo>
                    <a:pt x="73" y="158"/>
                  </a:moveTo>
                  <a:cubicBezTo>
                    <a:pt x="73" y="161"/>
                    <a:pt x="73" y="163"/>
                    <a:pt x="73" y="165"/>
                  </a:cubicBezTo>
                  <a:cubicBezTo>
                    <a:pt x="75" y="164"/>
                    <a:pt x="84" y="155"/>
                    <a:pt x="84" y="154"/>
                  </a:cubicBezTo>
                  <a:cubicBezTo>
                    <a:pt x="80" y="155"/>
                    <a:pt x="77" y="157"/>
                    <a:pt x="73" y="158"/>
                  </a:cubicBezTo>
                  <a:close/>
                  <a:moveTo>
                    <a:pt x="80" y="208"/>
                  </a:moveTo>
                  <a:cubicBezTo>
                    <a:pt x="81" y="206"/>
                    <a:pt x="82" y="204"/>
                    <a:pt x="83" y="203"/>
                  </a:cubicBezTo>
                  <a:cubicBezTo>
                    <a:pt x="84" y="201"/>
                    <a:pt x="85" y="199"/>
                    <a:pt x="86" y="197"/>
                  </a:cubicBezTo>
                  <a:cubicBezTo>
                    <a:pt x="83" y="199"/>
                    <a:pt x="79" y="201"/>
                    <a:pt x="76" y="202"/>
                  </a:cubicBezTo>
                  <a:cubicBezTo>
                    <a:pt x="77" y="204"/>
                    <a:pt x="79" y="206"/>
                    <a:pt x="80" y="208"/>
                  </a:cubicBezTo>
                  <a:close/>
                  <a:moveTo>
                    <a:pt x="73" y="196"/>
                  </a:moveTo>
                  <a:cubicBezTo>
                    <a:pt x="75" y="194"/>
                    <a:pt x="83" y="183"/>
                    <a:pt x="84" y="182"/>
                  </a:cubicBezTo>
                  <a:cubicBezTo>
                    <a:pt x="80" y="184"/>
                    <a:pt x="77" y="186"/>
                    <a:pt x="73" y="188"/>
                  </a:cubicBezTo>
                  <a:cubicBezTo>
                    <a:pt x="73" y="191"/>
                    <a:pt x="74" y="194"/>
                    <a:pt x="73" y="196"/>
                  </a:cubicBezTo>
                  <a:close/>
                  <a:moveTo>
                    <a:pt x="86" y="81"/>
                  </a:moveTo>
                  <a:cubicBezTo>
                    <a:pt x="82" y="85"/>
                    <a:pt x="79" y="88"/>
                    <a:pt x="75" y="91"/>
                  </a:cubicBezTo>
                  <a:cubicBezTo>
                    <a:pt x="75" y="91"/>
                    <a:pt x="75" y="92"/>
                    <a:pt x="75" y="92"/>
                  </a:cubicBezTo>
                  <a:cubicBezTo>
                    <a:pt x="79" y="90"/>
                    <a:pt x="82" y="89"/>
                    <a:pt x="85" y="88"/>
                  </a:cubicBezTo>
                  <a:cubicBezTo>
                    <a:pt x="85" y="88"/>
                    <a:pt x="86" y="87"/>
                    <a:pt x="86" y="87"/>
                  </a:cubicBezTo>
                  <a:cubicBezTo>
                    <a:pt x="86" y="85"/>
                    <a:pt x="86" y="83"/>
                    <a:pt x="86" y="81"/>
                  </a:cubicBezTo>
                  <a:close/>
                  <a:moveTo>
                    <a:pt x="72" y="118"/>
                  </a:moveTo>
                  <a:cubicBezTo>
                    <a:pt x="74" y="117"/>
                    <a:pt x="83" y="108"/>
                    <a:pt x="83" y="107"/>
                  </a:cubicBezTo>
                  <a:cubicBezTo>
                    <a:pt x="80" y="109"/>
                    <a:pt x="76" y="111"/>
                    <a:pt x="72" y="111"/>
                  </a:cubicBezTo>
                  <a:cubicBezTo>
                    <a:pt x="72" y="114"/>
                    <a:pt x="72" y="116"/>
                    <a:pt x="72" y="118"/>
                  </a:cubicBezTo>
                  <a:close/>
                  <a:moveTo>
                    <a:pt x="86" y="32"/>
                  </a:moveTo>
                  <a:cubicBezTo>
                    <a:pt x="84" y="32"/>
                    <a:pt x="74" y="39"/>
                    <a:pt x="74" y="40"/>
                  </a:cubicBezTo>
                  <a:cubicBezTo>
                    <a:pt x="78" y="39"/>
                    <a:pt x="82" y="38"/>
                    <a:pt x="86" y="36"/>
                  </a:cubicBezTo>
                  <a:cubicBezTo>
                    <a:pt x="86" y="34"/>
                    <a:pt x="86" y="33"/>
                    <a:pt x="86" y="32"/>
                  </a:cubicBezTo>
                  <a:close/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4" y="27"/>
                    <a:pt x="47" y="26"/>
                    <a:pt x="49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0" y="22"/>
                    <a:pt x="50" y="20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48" y="21"/>
                    <a:pt x="45" y="23"/>
                    <a:pt x="42" y="25"/>
                  </a:cubicBezTo>
                  <a:cubicBezTo>
                    <a:pt x="42" y="25"/>
                    <a:pt x="41" y="26"/>
                    <a:pt x="41" y="26"/>
                  </a:cubicBezTo>
                  <a:cubicBezTo>
                    <a:pt x="42" y="27"/>
                    <a:pt x="42" y="28"/>
                    <a:pt x="42" y="29"/>
                  </a:cubicBezTo>
                  <a:close/>
                  <a:moveTo>
                    <a:pt x="69" y="213"/>
                  </a:moveTo>
                  <a:cubicBezTo>
                    <a:pt x="66" y="216"/>
                    <a:pt x="64" y="219"/>
                    <a:pt x="62" y="222"/>
                  </a:cubicBezTo>
                  <a:cubicBezTo>
                    <a:pt x="65" y="222"/>
                    <a:pt x="67" y="221"/>
                    <a:pt x="70" y="221"/>
                  </a:cubicBezTo>
                  <a:cubicBezTo>
                    <a:pt x="70" y="218"/>
                    <a:pt x="70" y="216"/>
                    <a:pt x="69" y="213"/>
                  </a:cubicBezTo>
                  <a:close/>
                  <a:moveTo>
                    <a:pt x="89" y="105"/>
                  </a:moveTo>
                  <a:cubicBezTo>
                    <a:pt x="88" y="106"/>
                    <a:pt x="88" y="107"/>
                    <a:pt x="88" y="108"/>
                  </a:cubicBezTo>
                  <a:cubicBezTo>
                    <a:pt x="88" y="111"/>
                    <a:pt x="88" y="115"/>
                    <a:pt x="88" y="118"/>
                  </a:cubicBezTo>
                  <a:cubicBezTo>
                    <a:pt x="88" y="120"/>
                    <a:pt x="88" y="122"/>
                    <a:pt x="88" y="123"/>
                  </a:cubicBezTo>
                  <a:cubicBezTo>
                    <a:pt x="88" y="126"/>
                    <a:pt x="88" y="128"/>
                    <a:pt x="88" y="131"/>
                  </a:cubicBezTo>
                  <a:cubicBezTo>
                    <a:pt x="88" y="131"/>
                    <a:pt x="88" y="131"/>
                    <a:pt x="88" y="132"/>
                  </a:cubicBezTo>
                  <a:cubicBezTo>
                    <a:pt x="89" y="131"/>
                    <a:pt x="89" y="131"/>
                    <a:pt x="89" y="130"/>
                  </a:cubicBezTo>
                  <a:cubicBezTo>
                    <a:pt x="89" y="122"/>
                    <a:pt x="90" y="114"/>
                    <a:pt x="90" y="106"/>
                  </a:cubicBezTo>
                  <a:cubicBezTo>
                    <a:pt x="90" y="106"/>
                    <a:pt x="90" y="106"/>
                    <a:pt x="89" y="105"/>
                  </a:cubicBezTo>
                  <a:close/>
                  <a:moveTo>
                    <a:pt x="83" y="123"/>
                  </a:moveTo>
                  <a:cubicBezTo>
                    <a:pt x="80" y="125"/>
                    <a:pt x="76" y="126"/>
                    <a:pt x="72" y="128"/>
                  </a:cubicBezTo>
                  <a:cubicBezTo>
                    <a:pt x="72" y="130"/>
                    <a:pt x="72" y="132"/>
                    <a:pt x="72" y="134"/>
                  </a:cubicBezTo>
                  <a:cubicBezTo>
                    <a:pt x="76" y="130"/>
                    <a:pt x="80" y="127"/>
                    <a:pt x="83" y="123"/>
                  </a:cubicBezTo>
                  <a:close/>
                  <a:moveTo>
                    <a:pt x="88" y="200"/>
                  </a:moveTo>
                  <a:cubicBezTo>
                    <a:pt x="86" y="203"/>
                    <a:pt x="83" y="207"/>
                    <a:pt x="82" y="211"/>
                  </a:cubicBezTo>
                  <a:cubicBezTo>
                    <a:pt x="83" y="211"/>
                    <a:pt x="85" y="210"/>
                    <a:pt x="88" y="209"/>
                  </a:cubicBezTo>
                  <a:cubicBezTo>
                    <a:pt x="88" y="209"/>
                    <a:pt x="88" y="208"/>
                    <a:pt x="87" y="207"/>
                  </a:cubicBezTo>
                  <a:cubicBezTo>
                    <a:pt x="87" y="206"/>
                    <a:pt x="87" y="205"/>
                    <a:pt x="88" y="204"/>
                  </a:cubicBezTo>
                  <a:cubicBezTo>
                    <a:pt x="88" y="204"/>
                    <a:pt x="89" y="204"/>
                    <a:pt x="89" y="203"/>
                  </a:cubicBezTo>
                  <a:cubicBezTo>
                    <a:pt x="88" y="202"/>
                    <a:pt x="88" y="201"/>
                    <a:pt x="88" y="200"/>
                  </a:cubicBezTo>
                  <a:close/>
                  <a:moveTo>
                    <a:pt x="21" y="33"/>
                  </a:moveTo>
                  <a:cubicBezTo>
                    <a:pt x="21" y="32"/>
                    <a:pt x="21" y="31"/>
                    <a:pt x="20" y="30"/>
                  </a:cubicBezTo>
                  <a:cubicBezTo>
                    <a:pt x="19" y="31"/>
                    <a:pt x="19" y="31"/>
                    <a:pt x="18" y="32"/>
                  </a:cubicBezTo>
                  <a:cubicBezTo>
                    <a:pt x="17" y="32"/>
                    <a:pt x="17" y="32"/>
                    <a:pt x="16" y="32"/>
                  </a:cubicBezTo>
                  <a:cubicBezTo>
                    <a:pt x="16" y="33"/>
                    <a:pt x="15" y="33"/>
                    <a:pt x="15" y="32"/>
                  </a:cubicBezTo>
                  <a:cubicBezTo>
                    <a:pt x="14" y="32"/>
                    <a:pt x="14" y="31"/>
                    <a:pt x="14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5" y="29"/>
                    <a:pt x="16" y="29"/>
                    <a:pt x="16" y="28"/>
                  </a:cubicBezTo>
                  <a:cubicBezTo>
                    <a:pt x="15" y="28"/>
                    <a:pt x="14" y="28"/>
                    <a:pt x="13" y="28"/>
                  </a:cubicBezTo>
                  <a:cubicBezTo>
                    <a:pt x="14" y="31"/>
                    <a:pt x="14" y="35"/>
                    <a:pt x="14" y="38"/>
                  </a:cubicBezTo>
                  <a:cubicBezTo>
                    <a:pt x="14" y="37"/>
                    <a:pt x="15" y="36"/>
                    <a:pt x="15" y="36"/>
                  </a:cubicBezTo>
                  <a:cubicBezTo>
                    <a:pt x="16" y="35"/>
                    <a:pt x="17" y="36"/>
                    <a:pt x="17" y="37"/>
                  </a:cubicBezTo>
                  <a:cubicBezTo>
                    <a:pt x="19" y="35"/>
                    <a:pt x="20" y="34"/>
                    <a:pt x="21" y="33"/>
                  </a:cubicBezTo>
                  <a:close/>
                  <a:moveTo>
                    <a:pt x="71" y="10"/>
                  </a:moveTo>
                  <a:cubicBezTo>
                    <a:pt x="71" y="13"/>
                    <a:pt x="71" y="16"/>
                    <a:pt x="71" y="19"/>
                  </a:cubicBezTo>
                  <a:cubicBezTo>
                    <a:pt x="74" y="18"/>
                    <a:pt x="76" y="17"/>
                    <a:pt x="78" y="16"/>
                  </a:cubicBezTo>
                  <a:cubicBezTo>
                    <a:pt x="76" y="14"/>
                    <a:pt x="73" y="12"/>
                    <a:pt x="71" y="10"/>
                  </a:cubicBezTo>
                  <a:close/>
                  <a:moveTo>
                    <a:pt x="83" y="170"/>
                  </a:moveTo>
                  <a:cubicBezTo>
                    <a:pt x="83" y="170"/>
                    <a:pt x="83" y="170"/>
                    <a:pt x="83" y="170"/>
                  </a:cubicBezTo>
                  <a:cubicBezTo>
                    <a:pt x="80" y="172"/>
                    <a:pt x="77" y="173"/>
                    <a:pt x="73" y="175"/>
                  </a:cubicBezTo>
                  <a:cubicBezTo>
                    <a:pt x="73" y="176"/>
                    <a:pt x="73" y="177"/>
                    <a:pt x="73" y="178"/>
                  </a:cubicBezTo>
                  <a:cubicBezTo>
                    <a:pt x="73" y="179"/>
                    <a:pt x="73" y="180"/>
                    <a:pt x="74" y="181"/>
                  </a:cubicBezTo>
                  <a:cubicBezTo>
                    <a:pt x="77" y="177"/>
                    <a:pt x="80" y="174"/>
                    <a:pt x="83" y="170"/>
                  </a:cubicBezTo>
                  <a:close/>
                  <a:moveTo>
                    <a:pt x="59" y="43"/>
                  </a:moveTo>
                  <a:cubicBezTo>
                    <a:pt x="56" y="45"/>
                    <a:pt x="54" y="47"/>
                    <a:pt x="51" y="49"/>
                  </a:cubicBezTo>
                  <a:cubicBezTo>
                    <a:pt x="51" y="49"/>
                    <a:pt x="51" y="49"/>
                    <a:pt x="51" y="50"/>
                  </a:cubicBezTo>
                  <a:cubicBezTo>
                    <a:pt x="51" y="51"/>
                    <a:pt x="51" y="51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1"/>
                    <a:pt x="56" y="49"/>
                    <a:pt x="58" y="48"/>
                  </a:cubicBezTo>
                  <a:cubicBezTo>
                    <a:pt x="58" y="48"/>
                    <a:pt x="59" y="47"/>
                    <a:pt x="59" y="47"/>
                  </a:cubicBezTo>
                  <a:cubicBezTo>
                    <a:pt x="59" y="46"/>
                    <a:pt x="59" y="44"/>
                    <a:pt x="59" y="43"/>
                  </a:cubicBezTo>
                  <a:close/>
                  <a:moveTo>
                    <a:pt x="17" y="195"/>
                  </a:moveTo>
                  <a:cubicBezTo>
                    <a:pt x="18" y="197"/>
                    <a:pt x="20" y="198"/>
                    <a:pt x="22" y="198"/>
                  </a:cubicBezTo>
                  <a:cubicBezTo>
                    <a:pt x="22" y="198"/>
                    <a:pt x="22" y="197"/>
                    <a:pt x="23" y="19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96"/>
                    <a:pt x="21" y="196"/>
                    <a:pt x="21" y="195"/>
                  </a:cubicBezTo>
                  <a:cubicBezTo>
                    <a:pt x="21" y="195"/>
                    <a:pt x="21" y="194"/>
                    <a:pt x="22" y="194"/>
                  </a:cubicBezTo>
                  <a:cubicBezTo>
                    <a:pt x="22" y="194"/>
                    <a:pt x="23" y="193"/>
                    <a:pt x="23" y="193"/>
                  </a:cubicBezTo>
                  <a:cubicBezTo>
                    <a:pt x="24" y="193"/>
                    <a:pt x="26" y="193"/>
                    <a:pt x="27" y="192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30" y="191"/>
                    <a:pt x="31" y="189"/>
                    <a:pt x="33" y="188"/>
                  </a:cubicBezTo>
                  <a:cubicBezTo>
                    <a:pt x="32" y="188"/>
                    <a:pt x="32" y="187"/>
                    <a:pt x="31" y="187"/>
                  </a:cubicBezTo>
                  <a:cubicBezTo>
                    <a:pt x="29" y="191"/>
                    <a:pt x="28" y="192"/>
                    <a:pt x="25" y="190"/>
                  </a:cubicBezTo>
                  <a:cubicBezTo>
                    <a:pt x="25" y="191"/>
                    <a:pt x="25" y="192"/>
                    <a:pt x="24" y="192"/>
                  </a:cubicBezTo>
                  <a:cubicBezTo>
                    <a:pt x="23" y="193"/>
                    <a:pt x="23" y="192"/>
                    <a:pt x="22" y="192"/>
                  </a:cubicBezTo>
                  <a:cubicBezTo>
                    <a:pt x="20" y="193"/>
                    <a:pt x="19" y="194"/>
                    <a:pt x="17" y="195"/>
                  </a:cubicBezTo>
                  <a:close/>
                  <a:moveTo>
                    <a:pt x="33" y="118"/>
                  </a:moveTo>
                  <a:cubicBezTo>
                    <a:pt x="33" y="118"/>
                    <a:pt x="33" y="118"/>
                    <a:pt x="33" y="118"/>
                  </a:cubicBezTo>
                  <a:cubicBezTo>
                    <a:pt x="34" y="118"/>
                    <a:pt x="34" y="117"/>
                    <a:pt x="35" y="116"/>
                  </a:cubicBezTo>
                  <a:cubicBezTo>
                    <a:pt x="36" y="116"/>
                    <a:pt x="37" y="115"/>
                    <a:pt x="37" y="114"/>
                  </a:cubicBezTo>
                  <a:cubicBezTo>
                    <a:pt x="38" y="113"/>
                    <a:pt x="38" y="111"/>
                    <a:pt x="38" y="110"/>
                  </a:cubicBezTo>
                  <a:cubicBezTo>
                    <a:pt x="38" y="110"/>
                    <a:pt x="38" y="109"/>
                    <a:pt x="37" y="108"/>
                  </a:cubicBezTo>
                  <a:cubicBezTo>
                    <a:pt x="36" y="110"/>
                    <a:pt x="35" y="111"/>
                    <a:pt x="33" y="112"/>
                  </a:cubicBezTo>
                  <a:cubicBezTo>
                    <a:pt x="33" y="112"/>
                    <a:pt x="33" y="113"/>
                    <a:pt x="33" y="113"/>
                  </a:cubicBezTo>
                  <a:cubicBezTo>
                    <a:pt x="33" y="115"/>
                    <a:pt x="33" y="116"/>
                    <a:pt x="33" y="118"/>
                  </a:cubicBez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6" y="40"/>
                    <a:pt x="57" y="39"/>
                    <a:pt x="58" y="39"/>
                  </a:cubicBezTo>
                  <a:cubicBezTo>
                    <a:pt x="59" y="38"/>
                    <a:pt x="59" y="38"/>
                    <a:pt x="59" y="37"/>
                  </a:cubicBezTo>
                  <a:cubicBezTo>
                    <a:pt x="60" y="36"/>
                    <a:pt x="60" y="35"/>
                    <a:pt x="60" y="33"/>
                  </a:cubicBezTo>
                  <a:cubicBezTo>
                    <a:pt x="60" y="33"/>
                    <a:pt x="60" y="32"/>
                    <a:pt x="61" y="32"/>
                  </a:cubicBezTo>
                  <a:cubicBezTo>
                    <a:pt x="62" y="32"/>
                    <a:pt x="61" y="31"/>
                    <a:pt x="61" y="31"/>
                  </a:cubicBezTo>
                  <a:cubicBezTo>
                    <a:pt x="60" y="32"/>
                    <a:pt x="59" y="33"/>
                    <a:pt x="58" y="33"/>
                  </a:cubicBezTo>
                  <a:cubicBezTo>
                    <a:pt x="57" y="34"/>
                    <a:pt x="56" y="35"/>
                    <a:pt x="56" y="37"/>
                  </a:cubicBezTo>
                  <a:cubicBezTo>
                    <a:pt x="55" y="38"/>
                    <a:pt x="55" y="40"/>
                    <a:pt x="54" y="41"/>
                  </a:cubicBezTo>
                  <a:close/>
                  <a:moveTo>
                    <a:pt x="85" y="24"/>
                  </a:moveTo>
                  <a:cubicBezTo>
                    <a:pt x="83" y="25"/>
                    <a:pt x="73" y="31"/>
                    <a:pt x="72" y="32"/>
                  </a:cubicBezTo>
                  <a:cubicBezTo>
                    <a:pt x="77" y="31"/>
                    <a:pt x="81" y="29"/>
                    <a:pt x="86" y="27"/>
                  </a:cubicBezTo>
                  <a:cubicBezTo>
                    <a:pt x="86" y="26"/>
                    <a:pt x="85" y="25"/>
                    <a:pt x="85" y="24"/>
                  </a:cubicBezTo>
                  <a:close/>
                  <a:moveTo>
                    <a:pt x="25" y="215"/>
                  </a:moveTo>
                  <a:cubicBezTo>
                    <a:pt x="25" y="212"/>
                    <a:pt x="25" y="209"/>
                    <a:pt x="25" y="206"/>
                  </a:cubicBezTo>
                  <a:cubicBezTo>
                    <a:pt x="23" y="207"/>
                    <a:pt x="22" y="207"/>
                    <a:pt x="21" y="207"/>
                  </a:cubicBezTo>
                  <a:cubicBezTo>
                    <a:pt x="21" y="209"/>
                    <a:pt x="23" y="214"/>
                    <a:pt x="25" y="215"/>
                  </a:cubicBezTo>
                  <a:close/>
                  <a:moveTo>
                    <a:pt x="80" y="41"/>
                  </a:moveTo>
                  <a:cubicBezTo>
                    <a:pt x="77" y="42"/>
                    <a:pt x="74" y="43"/>
                    <a:pt x="71" y="43"/>
                  </a:cubicBezTo>
                  <a:cubicBezTo>
                    <a:pt x="71" y="45"/>
                    <a:pt x="71" y="46"/>
                    <a:pt x="71" y="48"/>
                  </a:cubicBezTo>
                  <a:cubicBezTo>
                    <a:pt x="74" y="46"/>
                    <a:pt x="77" y="43"/>
                    <a:pt x="80" y="41"/>
                  </a:cubicBezTo>
                  <a:close/>
                  <a:moveTo>
                    <a:pt x="52" y="32"/>
                  </a:moveTo>
                  <a:cubicBezTo>
                    <a:pt x="53" y="32"/>
                    <a:pt x="53" y="32"/>
                    <a:pt x="54" y="31"/>
                  </a:cubicBezTo>
                  <a:cubicBezTo>
                    <a:pt x="55" y="31"/>
                    <a:pt x="55" y="30"/>
                    <a:pt x="55" y="29"/>
                  </a:cubicBezTo>
                  <a:cubicBezTo>
                    <a:pt x="56" y="27"/>
                    <a:pt x="56" y="26"/>
                    <a:pt x="57" y="24"/>
                  </a:cubicBezTo>
                  <a:cubicBezTo>
                    <a:pt x="57" y="23"/>
                    <a:pt x="57" y="23"/>
                    <a:pt x="57" y="22"/>
                  </a:cubicBezTo>
                  <a:cubicBezTo>
                    <a:pt x="56" y="24"/>
                    <a:pt x="54" y="25"/>
                    <a:pt x="53" y="26"/>
                  </a:cubicBezTo>
                  <a:cubicBezTo>
                    <a:pt x="53" y="26"/>
                    <a:pt x="53" y="26"/>
                    <a:pt x="53" y="27"/>
                  </a:cubicBezTo>
                  <a:cubicBezTo>
                    <a:pt x="53" y="27"/>
                    <a:pt x="53" y="28"/>
                    <a:pt x="53" y="28"/>
                  </a:cubicBezTo>
                  <a:cubicBezTo>
                    <a:pt x="52" y="30"/>
                    <a:pt x="52" y="31"/>
                    <a:pt x="52" y="32"/>
                  </a:cubicBezTo>
                  <a:close/>
                  <a:moveTo>
                    <a:pt x="91" y="59"/>
                  </a:moveTo>
                  <a:cubicBezTo>
                    <a:pt x="91" y="56"/>
                    <a:pt x="91" y="51"/>
                    <a:pt x="91" y="50"/>
                  </a:cubicBezTo>
                  <a:cubicBezTo>
                    <a:pt x="90" y="50"/>
                    <a:pt x="90" y="50"/>
                    <a:pt x="89" y="51"/>
                  </a:cubicBezTo>
                  <a:cubicBezTo>
                    <a:pt x="89" y="51"/>
                    <a:pt x="88" y="52"/>
                    <a:pt x="88" y="53"/>
                  </a:cubicBezTo>
                  <a:cubicBezTo>
                    <a:pt x="88" y="55"/>
                    <a:pt x="88" y="56"/>
                    <a:pt x="88" y="58"/>
                  </a:cubicBezTo>
                  <a:cubicBezTo>
                    <a:pt x="88" y="59"/>
                    <a:pt x="88" y="59"/>
                    <a:pt x="88" y="60"/>
                  </a:cubicBezTo>
                  <a:cubicBezTo>
                    <a:pt x="89" y="59"/>
                    <a:pt x="90" y="59"/>
                    <a:pt x="91" y="59"/>
                  </a:cubicBezTo>
                  <a:close/>
                  <a:moveTo>
                    <a:pt x="51" y="63"/>
                  </a:moveTo>
                  <a:cubicBezTo>
                    <a:pt x="53" y="62"/>
                    <a:pt x="54" y="61"/>
                    <a:pt x="55" y="60"/>
                  </a:cubicBezTo>
                  <a:cubicBezTo>
                    <a:pt x="55" y="60"/>
                    <a:pt x="56" y="60"/>
                    <a:pt x="56" y="60"/>
                  </a:cubicBezTo>
                  <a:cubicBezTo>
                    <a:pt x="56" y="58"/>
                    <a:pt x="56" y="57"/>
                    <a:pt x="56" y="55"/>
                  </a:cubicBezTo>
                  <a:cubicBezTo>
                    <a:pt x="54" y="56"/>
                    <a:pt x="53" y="57"/>
                    <a:pt x="51" y="58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60"/>
                    <a:pt x="51" y="62"/>
                    <a:pt x="51" y="63"/>
                  </a:cubicBezTo>
                  <a:close/>
                  <a:moveTo>
                    <a:pt x="54" y="21"/>
                  </a:moveTo>
                  <a:cubicBezTo>
                    <a:pt x="55" y="20"/>
                    <a:pt x="57" y="19"/>
                    <a:pt x="58" y="18"/>
                  </a:cubicBezTo>
                  <a:cubicBezTo>
                    <a:pt x="59" y="18"/>
                    <a:pt x="59" y="17"/>
                    <a:pt x="59" y="17"/>
                  </a:cubicBezTo>
                  <a:cubicBezTo>
                    <a:pt x="60" y="15"/>
                    <a:pt x="61" y="13"/>
                    <a:pt x="61" y="11"/>
                  </a:cubicBezTo>
                  <a:cubicBezTo>
                    <a:pt x="60" y="11"/>
                    <a:pt x="58" y="12"/>
                    <a:pt x="58" y="14"/>
                  </a:cubicBezTo>
                  <a:cubicBezTo>
                    <a:pt x="58" y="16"/>
                    <a:pt x="58" y="17"/>
                    <a:pt x="56" y="17"/>
                  </a:cubicBezTo>
                  <a:cubicBezTo>
                    <a:pt x="55" y="17"/>
                    <a:pt x="55" y="17"/>
                    <a:pt x="54" y="17"/>
                  </a:cubicBezTo>
                  <a:cubicBezTo>
                    <a:pt x="54" y="18"/>
                    <a:pt x="54" y="20"/>
                    <a:pt x="54" y="21"/>
                  </a:cubicBezTo>
                  <a:close/>
                  <a:moveTo>
                    <a:pt x="91" y="45"/>
                  </a:moveTo>
                  <a:cubicBezTo>
                    <a:pt x="91" y="43"/>
                    <a:pt x="91" y="38"/>
                    <a:pt x="91" y="37"/>
                  </a:cubicBezTo>
                  <a:cubicBezTo>
                    <a:pt x="90" y="38"/>
                    <a:pt x="89" y="38"/>
                    <a:pt x="89" y="38"/>
                  </a:cubicBezTo>
                  <a:cubicBezTo>
                    <a:pt x="89" y="39"/>
                    <a:pt x="88" y="39"/>
                    <a:pt x="88" y="39"/>
                  </a:cubicBezTo>
                  <a:cubicBezTo>
                    <a:pt x="88" y="42"/>
                    <a:pt x="88" y="44"/>
                    <a:pt x="88" y="46"/>
                  </a:cubicBezTo>
                  <a:cubicBezTo>
                    <a:pt x="89" y="46"/>
                    <a:pt x="90" y="46"/>
                    <a:pt x="91" y="45"/>
                  </a:cubicBezTo>
                  <a:close/>
                  <a:moveTo>
                    <a:pt x="88" y="64"/>
                  </a:moveTo>
                  <a:cubicBezTo>
                    <a:pt x="88" y="67"/>
                    <a:pt x="88" y="70"/>
                    <a:pt x="88" y="73"/>
                  </a:cubicBezTo>
                  <a:cubicBezTo>
                    <a:pt x="89" y="73"/>
                    <a:pt x="90" y="73"/>
                    <a:pt x="90" y="73"/>
                  </a:cubicBezTo>
                  <a:cubicBezTo>
                    <a:pt x="90" y="70"/>
                    <a:pt x="91" y="66"/>
                    <a:pt x="91" y="63"/>
                  </a:cubicBezTo>
                  <a:cubicBezTo>
                    <a:pt x="90" y="63"/>
                    <a:pt x="89" y="64"/>
                    <a:pt x="88" y="64"/>
                  </a:cubicBezTo>
                  <a:close/>
                  <a:moveTo>
                    <a:pt x="47" y="31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5" y="32"/>
                    <a:pt x="44" y="34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7"/>
                    <a:pt x="42" y="38"/>
                    <a:pt x="42" y="39"/>
                  </a:cubicBezTo>
                  <a:cubicBezTo>
                    <a:pt x="43" y="38"/>
                    <a:pt x="44" y="38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6" y="35"/>
                    <a:pt x="46" y="33"/>
                    <a:pt x="47" y="31"/>
                  </a:cubicBezTo>
                  <a:close/>
                  <a:moveTo>
                    <a:pt x="52" y="125"/>
                  </a:moveTo>
                  <a:cubicBezTo>
                    <a:pt x="53" y="124"/>
                    <a:pt x="54" y="124"/>
                    <a:pt x="55" y="123"/>
                  </a:cubicBezTo>
                  <a:cubicBezTo>
                    <a:pt x="55" y="123"/>
                    <a:pt x="55" y="122"/>
                    <a:pt x="55" y="122"/>
                  </a:cubicBezTo>
                  <a:cubicBezTo>
                    <a:pt x="55" y="121"/>
                    <a:pt x="55" y="120"/>
                    <a:pt x="55" y="118"/>
                  </a:cubicBezTo>
                  <a:cubicBezTo>
                    <a:pt x="54" y="120"/>
                    <a:pt x="52" y="121"/>
                    <a:pt x="50" y="122"/>
                  </a:cubicBezTo>
                  <a:cubicBezTo>
                    <a:pt x="50" y="122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1" y="124"/>
                    <a:pt x="52" y="125"/>
                  </a:cubicBezTo>
                  <a:close/>
                  <a:moveTo>
                    <a:pt x="33" y="21"/>
                  </a:moveTo>
                  <a:cubicBezTo>
                    <a:pt x="32" y="21"/>
                    <a:pt x="23" y="28"/>
                    <a:pt x="22" y="29"/>
                  </a:cubicBezTo>
                  <a:cubicBezTo>
                    <a:pt x="23" y="29"/>
                    <a:pt x="23" y="30"/>
                    <a:pt x="23" y="31"/>
                  </a:cubicBezTo>
                  <a:cubicBezTo>
                    <a:pt x="27" y="28"/>
                    <a:pt x="30" y="24"/>
                    <a:pt x="33" y="21"/>
                  </a:cubicBezTo>
                  <a:close/>
                  <a:moveTo>
                    <a:pt x="19" y="78"/>
                  </a:moveTo>
                  <a:cubicBezTo>
                    <a:pt x="18" y="79"/>
                    <a:pt x="17" y="80"/>
                    <a:pt x="16" y="80"/>
                  </a:cubicBezTo>
                  <a:cubicBezTo>
                    <a:pt x="16" y="80"/>
                    <a:pt x="16" y="81"/>
                    <a:pt x="16" y="81"/>
                  </a:cubicBezTo>
                  <a:cubicBezTo>
                    <a:pt x="16" y="82"/>
                    <a:pt x="16" y="84"/>
                    <a:pt x="16" y="85"/>
                  </a:cubicBezTo>
                  <a:cubicBezTo>
                    <a:pt x="17" y="84"/>
                    <a:pt x="18" y="83"/>
                    <a:pt x="20" y="82"/>
                  </a:cubicBezTo>
                  <a:cubicBezTo>
                    <a:pt x="20" y="82"/>
                    <a:pt x="20" y="81"/>
                    <a:pt x="20" y="81"/>
                  </a:cubicBezTo>
                  <a:cubicBezTo>
                    <a:pt x="20" y="80"/>
                    <a:pt x="20" y="79"/>
                    <a:pt x="19" y="78"/>
                  </a:cubicBezTo>
                  <a:close/>
                  <a:moveTo>
                    <a:pt x="8" y="23"/>
                  </a:moveTo>
                  <a:cubicBezTo>
                    <a:pt x="8" y="34"/>
                    <a:pt x="9" y="45"/>
                    <a:pt x="9" y="56"/>
                  </a:cubicBezTo>
                  <a:cubicBezTo>
                    <a:pt x="9" y="55"/>
                    <a:pt x="9" y="55"/>
                    <a:pt x="9" y="54"/>
                  </a:cubicBezTo>
                  <a:cubicBezTo>
                    <a:pt x="9" y="47"/>
                    <a:pt x="9" y="40"/>
                    <a:pt x="9" y="33"/>
                  </a:cubicBezTo>
                  <a:cubicBezTo>
                    <a:pt x="9" y="29"/>
                    <a:pt x="8" y="26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lose/>
                  <a:moveTo>
                    <a:pt x="33" y="220"/>
                  </a:moveTo>
                  <a:cubicBezTo>
                    <a:pt x="34" y="217"/>
                    <a:pt x="34" y="215"/>
                    <a:pt x="34" y="212"/>
                  </a:cubicBezTo>
                  <a:cubicBezTo>
                    <a:pt x="34" y="212"/>
                    <a:pt x="33" y="212"/>
                    <a:pt x="33" y="212"/>
                  </a:cubicBezTo>
                  <a:cubicBezTo>
                    <a:pt x="32" y="214"/>
                    <a:pt x="31" y="216"/>
                    <a:pt x="30" y="219"/>
                  </a:cubicBezTo>
                  <a:cubicBezTo>
                    <a:pt x="31" y="219"/>
                    <a:pt x="32" y="220"/>
                    <a:pt x="33" y="220"/>
                  </a:cubicBezTo>
                  <a:close/>
                  <a:moveTo>
                    <a:pt x="57" y="170"/>
                  </a:moveTo>
                  <a:cubicBezTo>
                    <a:pt x="55" y="171"/>
                    <a:pt x="55" y="172"/>
                    <a:pt x="54" y="173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54" y="175"/>
                    <a:pt x="54" y="176"/>
                    <a:pt x="54" y="178"/>
                  </a:cubicBezTo>
                  <a:cubicBezTo>
                    <a:pt x="56" y="177"/>
                    <a:pt x="56" y="177"/>
                    <a:pt x="56" y="177"/>
                  </a:cubicBezTo>
                  <a:cubicBezTo>
                    <a:pt x="56" y="175"/>
                    <a:pt x="57" y="173"/>
                    <a:pt x="57" y="171"/>
                  </a:cubicBezTo>
                  <a:cubicBezTo>
                    <a:pt x="57" y="171"/>
                    <a:pt x="57" y="171"/>
                    <a:pt x="57" y="170"/>
                  </a:cubicBezTo>
                  <a:close/>
                  <a:moveTo>
                    <a:pt x="90" y="92"/>
                  </a:moveTo>
                  <a:cubicBezTo>
                    <a:pt x="88" y="93"/>
                    <a:pt x="88" y="93"/>
                    <a:pt x="88" y="95"/>
                  </a:cubicBezTo>
                  <a:cubicBezTo>
                    <a:pt x="88" y="97"/>
                    <a:pt x="88" y="99"/>
                    <a:pt x="88" y="101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9" y="102"/>
                    <a:pt x="89" y="102"/>
                    <a:pt x="90" y="102"/>
                  </a:cubicBezTo>
                  <a:cubicBezTo>
                    <a:pt x="90" y="99"/>
                    <a:pt x="90" y="95"/>
                    <a:pt x="90" y="92"/>
                  </a:cubicBezTo>
                  <a:close/>
                  <a:moveTo>
                    <a:pt x="66" y="66"/>
                  </a:moveTo>
                  <a:cubicBezTo>
                    <a:pt x="65" y="66"/>
                    <a:pt x="65" y="67"/>
                    <a:pt x="65" y="67"/>
                  </a:cubicBezTo>
                  <a:cubicBezTo>
                    <a:pt x="65" y="69"/>
                    <a:pt x="64" y="71"/>
                    <a:pt x="65" y="73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77"/>
                    <a:pt x="65" y="79"/>
                    <a:pt x="65" y="81"/>
                  </a:cubicBezTo>
                  <a:cubicBezTo>
                    <a:pt x="65" y="82"/>
                    <a:pt x="65" y="82"/>
                    <a:pt x="66" y="82"/>
                  </a:cubicBezTo>
                  <a:cubicBezTo>
                    <a:pt x="66" y="77"/>
                    <a:pt x="66" y="71"/>
                    <a:pt x="66" y="66"/>
                  </a:cubicBezTo>
                  <a:close/>
                  <a:moveTo>
                    <a:pt x="91" y="34"/>
                  </a:moveTo>
                  <a:cubicBezTo>
                    <a:pt x="91" y="32"/>
                    <a:pt x="91" y="30"/>
                    <a:pt x="91" y="28"/>
                  </a:cubicBezTo>
                  <a:cubicBezTo>
                    <a:pt x="90" y="28"/>
                    <a:pt x="89" y="29"/>
                    <a:pt x="89" y="29"/>
                  </a:cubicBezTo>
                  <a:cubicBezTo>
                    <a:pt x="89" y="29"/>
                    <a:pt x="88" y="30"/>
                    <a:pt x="88" y="30"/>
                  </a:cubicBezTo>
                  <a:cubicBezTo>
                    <a:pt x="88" y="31"/>
                    <a:pt x="88" y="33"/>
                    <a:pt x="88" y="35"/>
                  </a:cubicBezTo>
                  <a:cubicBezTo>
                    <a:pt x="89" y="34"/>
                    <a:pt x="90" y="34"/>
                    <a:pt x="91" y="34"/>
                  </a:cubicBezTo>
                  <a:close/>
                  <a:moveTo>
                    <a:pt x="36" y="16"/>
                  </a:move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4" y="15"/>
                  </a:cubicBezTo>
                  <a:cubicBezTo>
                    <a:pt x="32" y="15"/>
                    <a:pt x="31" y="16"/>
                    <a:pt x="30" y="17"/>
                  </a:cubicBezTo>
                  <a:cubicBezTo>
                    <a:pt x="29" y="18"/>
                    <a:pt x="28" y="18"/>
                    <a:pt x="28" y="19"/>
                  </a:cubicBezTo>
                  <a:cubicBezTo>
                    <a:pt x="29" y="19"/>
                    <a:pt x="29" y="19"/>
                    <a:pt x="30" y="19"/>
                  </a:cubicBezTo>
                  <a:cubicBezTo>
                    <a:pt x="31" y="19"/>
                    <a:pt x="31" y="19"/>
                    <a:pt x="32" y="18"/>
                  </a:cubicBezTo>
                  <a:cubicBezTo>
                    <a:pt x="33" y="18"/>
                    <a:pt x="34" y="17"/>
                    <a:pt x="36" y="16"/>
                  </a:cubicBezTo>
                  <a:close/>
                  <a:moveTo>
                    <a:pt x="52" y="136"/>
                  </a:moveTo>
                  <a:cubicBezTo>
                    <a:pt x="54" y="136"/>
                    <a:pt x="54" y="135"/>
                    <a:pt x="55" y="134"/>
                  </a:cubicBezTo>
                  <a:cubicBezTo>
                    <a:pt x="55" y="132"/>
                    <a:pt x="55" y="131"/>
                    <a:pt x="55" y="130"/>
                  </a:cubicBezTo>
                  <a:cubicBezTo>
                    <a:pt x="55" y="130"/>
                    <a:pt x="55" y="129"/>
                    <a:pt x="56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4" y="130"/>
                    <a:pt x="53" y="130"/>
                    <a:pt x="52" y="131"/>
                  </a:cubicBezTo>
                  <a:cubicBezTo>
                    <a:pt x="52" y="131"/>
                    <a:pt x="52" y="132"/>
                    <a:pt x="52" y="132"/>
                  </a:cubicBezTo>
                  <a:cubicBezTo>
                    <a:pt x="52" y="133"/>
                    <a:pt x="52" y="135"/>
                    <a:pt x="52" y="136"/>
                  </a:cubicBezTo>
                  <a:close/>
                  <a:moveTo>
                    <a:pt x="89" y="223"/>
                  </a:moveTo>
                  <a:cubicBezTo>
                    <a:pt x="87" y="222"/>
                    <a:pt x="83" y="222"/>
                    <a:pt x="82" y="222"/>
                  </a:cubicBezTo>
                  <a:cubicBezTo>
                    <a:pt x="82" y="223"/>
                    <a:pt x="82" y="224"/>
                    <a:pt x="82" y="225"/>
                  </a:cubicBezTo>
                  <a:cubicBezTo>
                    <a:pt x="84" y="225"/>
                    <a:pt x="86" y="225"/>
                    <a:pt x="88" y="224"/>
                  </a:cubicBezTo>
                  <a:cubicBezTo>
                    <a:pt x="88" y="224"/>
                    <a:pt x="88" y="223"/>
                    <a:pt x="89" y="223"/>
                  </a:cubicBezTo>
                  <a:close/>
                  <a:moveTo>
                    <a:pt x="55" y="66"/>
                  </a:moveTo>
                  <a:cubicBezTo>
                    <a:pt x="55" y="66"/>
                    <a:pt x="55" y="66"/>
                    <a:pt x="55" y="66"/>
                  </a:cubicBezTo>
                  <a:cubicBezTo>
                    <a:pt x="54" y="66"/>
                    <a:pt x="53" y="67"/>
                    <a:pt x="52" y="68"/>
                  </a:cubicBezTo>
                  <a:cubicBezTo>
                    <a:pt x="51" y="68"/>
                    <a:pt x="51" y="69"/>
                    <a:pt x="51" y="69"/>
                  </a:cubicBezTo>
                  <a:cubicBezTo>
                    <a:pt x="51" y="70"/>
                    <a:pt x="51" y="71"/>
                    <a:pt x="51" y="72"/>
                  </a:cubicBezTo>
                  <a:cubicBezTo>
                    <a:pt x="55" y="70"/>
                    <a:pt x="55" y="70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lose/>
                  <a:moveTo>
                    <a:pt x="37" y="127"/>
                  </a:moveTo>
                  <a:cubicBezTo>
                    <a:pt x="36" y="128"/>
                    <a:pt x="35" y="129"/>
                    <a:pt x="34" y="13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3" y="131"/>
                    <a:pt x="33" y="132"/>
                    <a:pt x="33" y="134"/>
                  </a:cubicBezTo>
                  <a:cubicBezTo>
                    <a:pt x="35" y="132"/>
                    <a:pt x="36" y="132"/>
                    <a:pt x="37" y="131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29"/>
                    <a:pt x="37" y="128"/>
                    <a:pt x="37" y="127"/>
                  </a:cubicBezTo>
                  <a:close/>
                  <a:moveTo>
                    <a:pt x="32" y="109"/>
                  </a:moveTo>
                  <a:cubicBezTo>
                    <a:pt x="33" y="109"/>
                    <a:pt x="33" y="109"/>
                    <a:pt x="33" y="109"/>
                  </a:cubicBezTo>
                  <a:cubicBezTo>
                    <a:pt x="34" y="108"/>
                    <a:pt x="36" y="107"/>
                    <a:pt x="37" y="106"/>
                  </a:cubicBezTo>
                  <a:cubicBezTo>
                    <a:pt x="38" y="105"/>
                    <a:pt x="38" y="104"/>
                    <a:pt x="38" y="103"/>
                  </a:cubicBezTo>
                  <a:cubicBezTo>
                    <a:pt x="36" y="104"/>
                    <a:pt x="35" y="105"/>
                    <a:pt x="34" y="105"/>
                  </a:cubicBezTo>
                  <a:cubicBezTo>
                    <a:pt x="32" y="106"/>
                    <a:pt x="32" y="108"/>
                    <a:pt x="32" y="109"/>
                  </a:cubicBezTo>
                  <a:close/>
                  <a:moveTo>
                    <a:pt x="33" y="194"/>
                  </a:moveTo>
                  <a:cubicBezTo>
                    <a:pt x="33" y="194"/>
                    <a:pt x="33" y="195"/>
                    <a:pt x="33" y="195"/>
                  </a:cubicBezTo>
                  <a:cubicBezTo>
                    <a:pt x="36" y="195"/>
                    <a:pt x="39" y="195"/>
                    <a:pt x="41" y="195"/>
                  </a:cubicBezTo>
                  <a:cubicBezTo>
                    <a:pt x="43" y="195"/>
                    <a:pt x="43" y="194"/>
                    <a:pt x="44" y="193"/>
                  </a:cubicBezTo>
                  <a:cubicBezTo>
                    <a:pt x="43" y="193"/>
                    <a:pt x="43" y="193"/>
                    <a:pt x="43" y="193"/>
                  </a:cubicBezTo>
                  <a:cubicBezTo>
                    <a:pt x="40" y="193"/>
                    <a:pt x="37" y="193"/>
                    <a:pt x="35" y="194"/>
                  </a:cubicBezTo>
                  <a:cubicBezTo>
                    <a:pt x="34" y="194"/>
                    <a:pt x="33" y="194"/>
                    <a:pt x="33" y="194"/>
                  </a:cubicBezTo>
                  <a:close/>
                  <a:moveTo>
                    <a:pt x="88" y="212"/>
                  </a:moveTo>
                  <a:cubicBezTo>
                    <a:pt x="87" y="212"/>
                    <a:pt x="85" y="213"/>
                    <a:pt x="84" y="213"/>
                  </a:cubicBezTo>
                  <a:cubicBezTo>
                    <a:pt x="85" y="215"/>
                    <a:pt x="87" y="216"/>
                    <a:pt x="89" y="217"/>
                  </a:cubicBezTo>
                  <a:cubicBezTo>
                    <a:pt x="89" y="216"/>
                    <a:pt x="89" y="214"/>
                    <a:pt x="88" y="212"/>
                  </a:cubicBezTo>
                  <a:close/>
                  <a:moveTo>
                    <a:pt x="54" y="187"/>
                  </a:moveTo>
                  <a:cubicBezTo>
                    <a:pt x="53" y="188"/>
                    <a:pt x="51" y="189"/>
                    <a:pt x="50" y="191"/>
                  </a:cubicBezTo>
                  <a:cubicBezTo>
                    <a:pt x="51" y="191"/>
                    <a:pt x="52" y="191"/>
                    <a:pt x="53" y="191"/>
                  </a:cubicBezTo>
                  <a:cubicBezTo>
                    <a:pt x="53" y="191"/>
                    <a:pt x="54" y="191"/>
                    <a:pt x="54" y="190"/>
                  </a:cubicBezTo>
                  <a:cubicBezTo>
                    <a:pt x="55" y="190"/>
                    <a:pt x="57" y="189"/>
                    <a:pt x="58" y="188"/>
                  </a:cubicBezTo>
                  <a:cubicBezTo>
                    <a:pt x="58" y="188"/>
                    <a:pt x="58" y="188"/>
                    <a:pt x="58" y="187"/>
                  </a:cubicBezTo>
                  <a:cubicBezTo>
                    <a:pt x="58" y="187"/>
                    <a:pt x="58" y="187"/>
                    <a:pt x="57" y="187"/>
                  </a:cubicBezTo>
                  <a:cubicBezTo>
                    <a:pt x="56" y="188"/>
                    <a:pt x="56" y="188"/>
                    <a:pt x="54" y="187"/>
                  </a:cubicBezTo>
                  <a:close/>
                  <a:moveTo>
                    <a:pt x="18" y="137"/>
                  </a:moveTo>
                  <a:cubicBezTo>
                    <a:pt x="19" y="137"/>
                    <a:pt x="19" y="136"/>
                    <a:pt x="20" y="136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0" y="133"/>
                    <a:pt x="20" y="131"/>
                    <a:pt x="20" y="130"/>
                  </a:cubicBezTo>
                  <a:cubicBezTo>
                    <a:pt x="18" y="130"/>
                    <a:pt x="18" y="130"/>
                    <a:pt x="18" y="132"/>
                  </a:cubicBezTo>
                  <a:cubicBezTo>
                    <a:pt x="18" y="133"/>
                    <a:pt x="18" y="134"/>
                    <a:pt x="18" y="135"/>
                  </a:cubicBezTo>
                  <a:cubicBezTo>
                    <a:pt x="18" y="136"/>
                    <a:pt x="18" y="137"/>
                    <a:pt x="18" y="137"/>
                  </a:cubicBezTo>
                  <a:close/>
                  <a:moveTo>
                    <a:pt x="17" y="190"/>
                  </a:moveTo>
                  <a:cubicBezTo>
                    <a:pt x="17" y="190"/>
                    <a:pt x="17" y="190"/>
                    <a:pt x="18" y="190"/>
                  </a:cubicBezTo>
                  <a:cubicBezTo>
                    <a:pt x="19" y="189"/>
                    <a:pt x="20" y="188"/>
                    <a:pt x="21" y="187"/>
                  </a:cubicBezTo>
                  <a:cubicBezTo>
                    <a:pt x="21" y="186"/>
                    <a:pt x="22" y="186"/>
                    <a:pt x="22" y="186"/>
                  </a:cubicBezTo>
                  <a:cubicBezTo>
                    <a:pt x="22" y="185"/>
                    <a:pt x="22" y="184"/>
                    <a:pt x="22" y="184"/>
                  </a:cubicBezTo>
                  <a:cubicBezTo>
                    <a:pt x="22" y="184"/>
                    <a:pt x="21" y="184"/>
                    <a:pt x="21" y="184"/>
                  </a:cubicBezTo>
                  <a:cubicBezTo>
                    <a:pt x="21" y="184"/>
                    <a:pt x="20" y="185"/>
                    <a:pt x="19" y="185"/>
                  </a:cubicBezTo>
                  <a:cubicBezTo>
                    <a:pt x="19" y="185"/>
                    <a:pt x="18" y="185"/>
                    <a:pt x="18" y="186"/>
                  </a:cubicBezTo>
                  <a:cubicBezTo>
                    <a:pt x="18" y="187"/>
                    <a:pt x="17" y="189"/>
                    <a:pt x="17" y="190"/>
                  </a:cubicBezTo>
                  <a:close/>
                  <a:moveTo>
                    <a:pt x="88" y="86"/>
                  </a:moveTo>
                  <a:cubicBezTo>
                    <a:pt x="90" y="86"/>
                    <a:pt x="90" y="86"/>
                    <a:pt x="90" y="85"/>
                  </a:cubicBezTo>
                  <a:cubicBezTo>
                    <a:pt x="90" y="83"/>
                    <a:pt x="90" y="80"/>
                    <a:pt x="90" y="78"/>
                  </a:cubicBezTo>
                  <a:cubicBezTo>
                    <a:pt x="90" y="78"/>
                    <a:pt x="90" y="78"/>
                    <a:pt x="90" y="77"/>
                  </a:cubicBezTo>
                  <a:cubicBezTo>
                    <a:pt x="89" y="78"/>
                    <a:pt x="88" y="78"/>
                    <a:pt x="88" y="79"/>
                  </a:cubicBezTo>
                  <a:cubicBezTo>
                    <a:pt x="88" y="82"/>
                    <a:pt x="88" y="84"/>
                    <a:pt x="88" y="86"/>
                  </a:cubicBezTo>
                  <a:close/>
                  <a:moveTo>
                    <a:pt x="20" y="58"/>
                  </a:moveTo>
                  <a:cubicBezTo>
                    <a:pt x="20" y="60"/>
                    <a:pt x="20" y="61"/>
                    <a:pt x="20" y="63"/>
                  </a:cubicBezTo>
                  <a:cubicBezTo>
                    <a:pt x="21" y="62"/>
                    <a:pt x="22" y="61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59"/>
                    <a:pt x="23" y="58"/>
                    <a:pt x="23" y="56"/>
                  </a:cubicBezTo>
                  <a:cubicBezTo>
                    <a:pt x="22" y="57"/>
                    <a:pt x="21" y="58"/>
                    <a:pt x="20" y="58"/>
                  </a:cubicBezTo>
                  <a:close/>
                  <a:moveTo>
                    <a:pt x="54" y="166"/>
                  </a:moveTo>
                  <a:cubicBezTo>
                    <a:pt x="55" y="165"/>
                    <a:pt x="55" y="165"/>
                    <a:pt x="56" y="164"/>
                  </a:cubicBezTo>
                  <a:cubicBezTo>
                    <a:pt x="56" y="164"/>
                    <a:pt x="56" y="164"/>
                    <a:pt x="56" y="164"/>
                  </a:cubicBezTo>
                  <a:cubicBezTo>
                    <a:pt x="56" y="162"/>
                    <a:pt x="56" y="160"/>
                    <a:pt x="56" y="158"/>
                  </a:cubicBezTo>
                  <a:cubicBezTo>
                    <a:pt x="55" y="159"/>
                    <a:pt x="54" y="160"/>
                    <a:pt x="54" y="161"/>
                  </a:cubicBezTo>
                  <a:cubicBezTo>
                    <a:pt x="54" y="162"/>
                    <a:pt x="54" y="164"/>
                    <a:pt x="54" y="166"/>
                  </a:cubicBezTo>
                  <a:close/>
                  <a:moveTo>
                    <a:pt x="20" y="92"/>
                  </a:moveTo>
                  <a:cubicBezTo>
                    <a:pt x="21" y="91"/>
                    <a:pt x="21" y="91"/>
                    <a:pt x="21" y="89"/>
                  </a:cubicBezTo>
                  <a:cubicBezTo>
                    <a:pt x="21" y="89"/>
                    <a:pt x="21" y="88"/>
                    <a:pt x="21" y="88"/>
                  </a:cubicBezTo>
                  <a:cubicBezTo>
                    <a:pt x="19" y="89"/>
                    <a:pt x="18" y="90"/>
                    <a:pt x="16" y="91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6" y="92"/>
                    <a:pt x="16" y="93"/>
                    <a:pt x="16" y="94"/>
                  </a:cubicBezTo>
                  <a:cubicBezTo>
                    <a:pt x="16" y="93"/>
                    <a:pt x="16" y="93"/>
                    <a:pt x="17" y="93"/>
                  </a:cubicBezTo>
                  <a:cubicBezTo>
                    <a:pt x="17" y="92"/>
                    <a:pt x="17" y="91"/>
                    <a:pt x="18" y="91"/>
                  </a:cubicBezTo>
                  <a:cubicBezTo>
                    <a:pt x="19" y="91"/>
                    <a:pt x="19" y="92"/>
                    <a:pt x="20" y="92"/>
                  </a:cubicBezTo>
                  <a:close/>
                  <a:moveTo>
                    <a:pt x="62" y="22"/>
                  </a:moveTo>
                  <a:cubicBezTo>
                    <a:pt x="62" y="21"/>
                    <a:pt x="62" y="20"/>
                    <a:pt x="62" y="19"/>
                  </a:cubicBezTo>
                  <a:cubicBezTo>
                    <a:pt x="61" y="19"/>
                    <a:pt x="61" y="20"/>
                    <a:pt x="60" y="21"/>
                  </a:cubicBezTo>
                  <a:cubicBezTo>
                    <a:pt x="60" y="22"/>
                    <a:pt x="60" y="23"/>
                    <a:pt x="59" y="24"/>
                  </a:cubicBezTo>
                  <a:cubicBezTo>
                    <a:pt x="59" y="25"/>
                    <a:pt x="59" y="27"/>
                    <a:pt x="58" y="28"/>
                  </a:cubicBezTo>
                  <a:cubicBezTo>
                    <a:pt x="60" y="27"/>
                    <a:pt x="60" y="27"/>
                    <a:pt x="62" y="25"/>
                  </a:cubicBezTo>
                  <a:cubicBezTo>
                    <a:pt x="61" y="24"/>
                    <a:pt x="60" y="23"/>
                    <a:pt x="60" y="22"/>
                  </a:cubicBezTo>
                  <a:cubicBezTo>
                    <a:pt x="60" y="22"/>
                    <a:pt x="61" y="22"/>
                    <a:pt x="61" y="22"/>
                  </a:cubicBezTo>
                  <a:cubicBezTo>
                    <a:pt x="61" y="22"/>
                    <a:pt x="61" y="22"/>
                    <a:pt x="62" y="22"/>
                  </a:cubicBezTo>
                  <a:close/>
                  <a:moveTo>
                    <a:pt x="71" y="38"/>
                  </a:moveTo>
                  <a:cubicBezTo>
                    <a:pt x="74" y="36"/>
                    <a:pt x="76" y="35"/>
                    <a:pt x="78" y="33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6" y="33"/>
                    <a:pt x="74" y="34"/>
                    <a:pt x="71" y="35"/>
                  </a:cubicBezTo>
                  <a:cubicBezTo>
                    <a:pt x="71" y="36"/>
                    <a:pt x="71" y="37"/>
                    <a:pt x="71" y="38"/>
                  </a:cubicBezTo>
                  <a:close/>
                  <a:moveTo>
                    <a:pt x="11" y="189"/>
                  </a:moveTo>
                  <a:cubicBezTo>
                    <a:pt x="11" y="191"/>
                    <a:pt x="12" y="193"/>
                    <a:pt x="12" y="196"/>
                  </a:cubicBezTo>
                  <a:cubicBezTo>
                    <a:pt x="12" y="197"/>
                    <a:pt x="12" y="198"/>
                    <a:pt x="11" y="200"/>
                  </a:cubicBezTo>
                  <a:cubicBezTo>
                    <a:pt x="12" y="199"/>
                    <a:pt x="13" y="199"/>
                    <a:pt x="13" y="199"/>
                  </a:cubicBezTo>
                  <a:cubicBezTo>
                    <a:pt x="13" y="196"/>
                    <a:pt x="13" y="193"/>
                    <a:pt x="12" y="189"/>
                  </a:cubicBezTo>
                  <a:cubicBezTo>
                    <a:pt x="12" y="189"/>
                    <a:pt x="12" y="189"/>
                    <a:pt x="11" y="189"/>
                  </a:cubicBezTo>
                  <a:close/>
                  <a:moveTo>
                    <a:pt x="9" y="59"/>
                  </a:moveTo>
                  <a:cubicBezTo>
                    <a:pt x="9" y="65"/>
                    <a:pt x="9" y="79"/>
                    <a:pt x="9" y="81"/>
                  </a:cubicBezTo>
                  <a:cubicBezTo>
                    <a:pt x="10" y="80"/>
                    <a:pt x="10" y="80"/>
                    <a:pt x="10" y="79"/>
                  </a:cubicBezTo>
                  <a:cubicBezTo>
                    <a:pt x="10" y="75"/>
                    <a:pt x="10" y="71"/>
                    <a:pt x="10" y="66"/>
                  </a:cubicBezTo>
                  <a:cubicBezTo>
                    <a:pt x="9" y="64"/>
                    <a:pt x="9" y="62"/>
                    <a:pt x="9" y="59"/>
                  </a:cubicBezTo>
                  <a:close/>
                  <a:moveTo>
                    <a:pt x="16" y="67"/>
                  </a:moveTo>
                  <a:cubicBezTo>
                    <a:pt x="16" y="66"/>
                    <a:pt x="17" y="66"/>
                    <a:pt x="17" y="65"/>
                  </a:cubicBezTo>
                  <a:cubicBezTo>
                    <a:pt x="18" y="65"/>
                    <a:pt x="18" y="65"/>
                    <a:pt x="18" y="64"/>
                  </a:cubicBezTo>
                  <a:cubicBezTo>
                    <a:pt x="17" y="63"/>
                    <a:pt x="17" y="61"/>
                    <a:pt x="17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2"/>
                    <a:pt x="16" y="64"/>
                    <a:pt x="16" y="67"/>
                  </a:cubicBezTo>
                  <a:close/>
                  <a:moveTo>
                    <a:pt x="13" y="26"/>
                  </a:moveTo>
                  <a:cubicBezTo>
                    <a:pt x="15" y="23"/>
                    <a:pt x="17" y="21"/>
                    <a:pt x="19" y="18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8"/>
                    <a:pt x="18" y="18"/>
                    <a:pt x="18" y="18"/>
                  </a:cubicBezTo>
                  <a:cubicBezTo>
                    <a:pt x="17" y="19"/>
                    <a:pt x="16" y="20"/>
                    <a:pt x="15" y="21"/>
                  </a:cubicBezTo>
                  <a:cubicBezTo>
                    <a:pt x="13" y="23"/>
                    <a:pt x="13" y="23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20" y="141"/>
                  </a:moveTo>
                  <a:cubicBezTo>
                    <a:pt x="18" y="142"/>
                    <a:pt x="17" y="142"/>
                    <a:pt x="18" y="144"/>
                  </a:cubicBezTo>
                  <a:cubicBezTo>
                    <a:pt x="18" y="145"/>
                    <a:pt x="17" y="146"/>
                    <a:pt x="17" y="147"/>
                  </a:cubicBezTo>
                  <a:cubicBezTo>
                    <a:pt x="17" y="147"/>
                    <a:pt x="17" y="148"/>
                    <a:pt x="17" y="148"/>
                  </a:cubicBezTo>
                  <a:cubicBezTo>
                    <a:pt x="18" y="147"/>
                    <a:pt x="19" y="147"/>
                    <a:pt x="19" y="146"/>
                  </a:cubicBezTo>
                  <a:cubicBezTo>
                    <a:pt x="19" y="144"/>
                    <a:pt x="19" y="143"/>
                    <a:pt x="20" y="141"/>
                  </a:cubicBezTo>
                  <a:close/>
                  <a:moveTo>
                    <a:pt x="23" y="46"/>
                  </a:moveTo>
                  <a:cubicBezTo>
                    <a:pt x="21" y="47"/>
                    <a:pt x="20" y="48"/>
                    <a:pt x="19" y="49"/>
                  </a:cubicBezTo>
                  <a:cubicBezTo>
                    <a:pt x="19" y="50"/>
                    <a:pt x="19" y="51"/>
                    <a:pt x="19" y="52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3" y="48"/>
                    <a:pt x="23" y="48"/>
                    <a:pt x="23" y="46"/>
                  </a:cubicBezTo>
                  <a:close/>
                  <a:moveTo>
                    <a:pt x="26" y="182"/>
                  </a:moveTo>
                  <a:cubicBezTo>
                    <a:pt x="27" y="181"/>
                    <a:pt x="29" y="180"/>
                    <a:pt x="30" y="179"/>
                  </a:cubicBezTo>
                  <a:cubicBezTo>
                    <a:pt x="30" y="178"/>
                    <a:pt x="31" y="178"/>
                    <a:pt x="30" y="177"/>
                  </a:cubicBezTo>
                  <a:cubicBezTo>
                    <a:pt x="29" y="177"/>
                    <a:pt x="28" y="178"/>
                    <a:pt x="27" y="179"/>
                  </a:cubicBezTo>
                  <a:cubicBezTo>
                    <a:pt x="26" y="180"/>
                    <a:pt x="26" y="181"/>
                    <a:pt x="26" y="182"/>
                  </a:cubicBezTo>
                  <a:close/>
                  <a:moveTo>
                    <a:pt x="64" y="5"/>
                  </a:moveTo>
                  <a:cubicBezTo>
                    <a:pt x="64" y="4"/>
                    <a:pt x="63" y="4"/>
                    <a:pt x="63" y="5"/>
                  </a:cubicBezTo>
                  <a:cubicBezTo>
                    <a:pt x="60" y="5"/>
                    <a:pt x="57" y="5"/>
                    <a:pt x="55" y="5"/>
                  </a:cubicBezTo>
                  <a:cubicBezTo>
                    <a:pt x="54" y="6"/>
                    <a:pt x="53" y="6"/>
                    <a:pt x="53" y="7"/>
                  </a:cubicBezTo>
                  <a:cubicBezTo>
                    <a:pt x="57" y="6"/>
                    <a:pt x="61" y="6"/>
                    <a:pt x="64" y="5"/>
                  </a:cubicBezTo>
                  <a:close/>
                  <a:moveTo>
                    <a:pt x="66" y="84"/>
                  </a:moveTo>
                  <a:cubicBezTo>
                    <a:pt x="65" y="85"/>
                    <a:pt x="65" y="85"/>
                    <a:pt x="65" y="86"/>
                  </a:cubicBezTo>
                  <a:cubicBezTo>
                    <a:pt x="65" y="90"/>
                    <a:pt x="65" y="93"/>
                    <a:pt x="65" y="97"/>
                  </a:cubicBezTo>
                  <a:cubicBezTo>
                    <a:pt x="65" y="97"/>
                    <a:pt x="65" y="98"/>
                    <a:pt x="65" y="98"/>
                  </a:cubicBezTo>
                  <a:cubicBezTo>
                    <a:pt x="65" y="97"/>
                    <a:pt x="66" y="87"/>
                    <a:pt x="66" y="84"/>
                  </a:cubicBezTo>
                  <a:close/>
                  <a:moveTo>
                    <a:pt x="15" y="75"/>
                  </a:moveTo>
                  <a:cubicBezTo>
                    <a:pt x="16" y="75"/>
                    <a:pt x="16" y="75"/>
                    <a:pt x="16" y="75"/>
                  </a:cubicBezTo>
                  <a:cubicBezTo>
                    <a:pt x="16" y="74"/>
                    <a:pt x="17" y="74"/>
                    <a:pt x="17" y="74"/>
                  </a:cubicBezTo>
                  <a:cubicBezTo>
                    <a:pt x="19" y="72"/>
                    <a:pt x="19" y="72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6" y="71"/>
                    <a:pt x="15" y="72"/>
                    <a:pt x="15" y="74"/>
                  </a:cubicBezTo>
                  <a:cubicBezTo>
                    <a:pt x="15" y="74"/>
                    <a:pt x="15" y="75"/>
                    <a:pt x="15" y="75"/>
                  </a:cubicBezTo>
                  <a:close/>
                  <a:moveTo>
                    <a:pt x="24" y="165"/>
                  </a:moveTo>
                  <a:cubicBezTo>
                    <a:pt x="24" y="165"/>
                    <a:pt x="24" y="165"/>
                    <a:pt x="24" y="165"/>
                  </a:cubicBezTo>
                  <a:cubicBezTo>
                    <a:pt x="24" y="164"/>
                    <a:pt x="25" y="164"/>
                    <a:pt x="25" y="163"/>
                  </a:cubicBezTo>
                  <a:cubicBezTo>
                    <a:pt x="26" y="162"/>
                    <a:pt x="26" y="160"/>
                    <a:pt x="26" y="159"/>
                  </a:cubicBezTo>
                  <a:cubicBezTo>
                    <a:pt x="25" y="159"/>
                    <a:pt x="24" y="159"/>
                    <a:pt x="24" y="160"/>
                  </a:cubicBezTo>
                  <a:cubicBezTo>
                    <a:pt x="24" y="160"/>
                    <a:pt x="24" y="160"/>
                    <a:pt x="24" y="161"/>
                  </a:cubicBezTo>
                  <a:cubicBezTo>
                    <a:pt x="24" y="162"/>
                    <a:pt x="24" y="163"/>
                    <a:pt x="24" y="165"/>
                  </a:cubicBezTo>
                  <a:close/>
                  <a:moveTo>
                    <a:pt x="42" y="154"/>
                  </a:moveTo>
                  <a:cubicBezTo>
                    <a:pt x="43" y="154"/>
                    <a:pt x="43" y="153"/>
                    <a:pt x="44" y="153"/>
                  </a:cubicBezTo>
                  <a:cubicBezTo>
                    <a:pt x="44" y="153"/>
                    <a:pt x="44" y="152"/>
                    <a:pt x="44" y="152"/>
                  </a:cubicBezTo>
                  <a:cubicBezTo>
                    <a:pt x="45" y="151"/>
                    <a:pt x="45" y="150"/>
                    <a:pt x="45" y="149"/>
                  </a:cubicBezTo>
                  <a:cubicBezTo>
                    <a:pt x="44" y="149"/>
                    <a:pt x="43" y="150"/>
                    <a:pt x="42" y="151"/>
                  </a:cubicBezTo>
                  <a:cubicBezTo>
                    <a:pt x="42" y="151"/>
                    <a:pt x="42" y="151"/>
                    <a:pt x="42" y="152"/>
                  </a:cubicBezTo>
                  <a:cubicBezTo>
                    <a:pt x="42" y="152"/>
                    <a:pt x="42" y="153"/>
                    <a:pt x="42" y="154"/>
                  </a:cubicBezTo>
                  <a:close/>
                  <a:moveTo>
                    <a:pt x="37" y="21"/>
                  </a:moveTo>
                  <a:cubicBezTo>
                    <a:pt x="36" y="22"/>
                    <a:pt x="34" y="23"/>
                    <a:pt x="33" y="25"/>
                  </a:cubicBezTo>
                  <a:cubicBezTo>
                    <a:pt x="34" y="25"/>
                    <a:pt x="34" y="26"/>
                    <a:pt x="34" y="26"/>
                  </a:cubicBezTo>
                  <a:cubicBezTo>
                    <a:pt x="37" y="24"/>
                    <a:pt x="37" y="25"/>
                    <a:pt x="37" y="21"/>
                  </a:cubicBezTo>
                  <a:close/>
                  <a:moveTo>
                    <a:pt x="38" y="72"/>
                  </a:moveTo>
                  <a:cubicBezTo>
                    <a:pt x="41" y="71"/>
                    <a:pt x="41" y="70"/>
                    <a:pt x="40" y="67"/>
                  </a:cubicBezTo>
                  <a:cubicBezTo>
                    <a:pt x="39" y="68"/>
                    <a:pt x="39" y="69"/>
                    <a:pt x="38" y="69"/>
                  </a:cubicBezTo>
                  <a:cubicBezTo>
                    <a:pt x="38" y="69"/>
                    <a:pt x="38" y="70"/>
                    <a:pt x="38" y="70"/>
                  </a:cubicBezTo>
                  <a:cubicBezTo>
                    <a:pt x="38" y="71"/>
                    <a:pt x="38" y="71"/>
                    <a:pt x="38" y="72"/>
                  </a:cubicBezTo>
                  <a:close/>
                  <a:moveTo>
                    <a:pt x="55" y="75"/>
                  </a:moveTo>
                  <a:cubicBezTo>
                    <a:pt x="51" y="77"/>
                    <a:pt x="51" y="78"/>
                    <a:pt x="52" y="80"/>
                  </a:cubicBezTo>
                  <a:cubicBezTo>
                    <a:pt x="53" y="80"/>
                    <a:pt x="53" y="79"/>
                    <a:pt x="54" y="79"/>
                  </a:cubicBezTo>
                  <a:cubicBezTo>
                    <a:pt x="54" y="79"/>
                    <a:pt x="54" y="79"/>
                    <a:pt x="54" y="78"/>
                  </a:cubicBezTo>
                  <a:cubicBezTo>
                    <a:pt x="54" y="77"/>
                    <a:pt x="54" y="76"/>
                    <a:pt x="55" y="75"/>
                  </a:cubicBezTo>
                  <a:close/>
                  <a:moveTo>
                    <a:pt x="42" y="144"/>
                  </a:moveTo>
                  <a:cubicBezTo>
                    <a:pt x="43" y="144"/>
                    <a:pt x="43" y="143"/>
                    <a:pt x="44" y="143"/>
                  </a:cubicBezTo>
                  <a:cubicBezTo>
                    <a:pt x="44" y="143"/>
                    <a:pt x="44" y="142"/>
                    <a:pt x="44" y="142"/>
                  </a:cubicBezTo>
                  <a:cubicBezTo>
                    <a:pt x="44" y="141"/>
                    <a:pt x="44" y="140"/>
                    <a:pt x="44" y="139"/>
                  </a:cubicBezTo>
                  <a:cubicBezTo>
                    <a:pt x="43" y="139"/>
                    <a:pt x="42" y="140"/>
                    <a:pt x="42" y="140"/>
                  </a:cubicBezTo>
                  <a:cubicBezTo>
                    <a:pt x="42" y="142"/>
                    <a:pt x="42" y="143"/>
                    <a:pt x="42" y="144"/>
                  </a:cubicBezTo>
                  <a:close/>
                  <a:moveTo>
                    <a:pt x="33" y="191"/>
                  </a:moveTo>
                  <a:cubicBezTo>
                    <a:pt x="34" y="191"/>
                    <a:pt x="34" y="191"/>
                    <a:pt x="34" y="191"/>
                  </a:cubicBezTo>
                  <a:cubicBezTo>
                    <a:pt x="36" y="189"/>
                    <a:pt x="38" y="188"/>
                    <a:pt x="40" y="187"/>
                  </a:cubicBezTo>
                  <a:cubicBezTo>
                    <a:pt x="40" y="186"/>
                    <a:pt x="40" y="186"/>
                    <a:pt x="40" y="185"/>
                  </a:cubicBezTo>
                  <a:cubicBezTo>
                    <a:pt x="38" y="187"/>
                    <a:pt x="36" y="189"/>
                    <a:pt x="33" y="191"/>
                  </a:cubicBezTo>
                  <a:close/>
                  <a:moveTo>
                    <a:pt x="19" y="108"/>
                  </a:moveTo>
                  <a:cubicBezTo>
                    <a:pt x="18" y="109"/>
                    <a:pt x="17" y="109"/>
                    <a:pt x="17" y="110"/>
                  </a:cubicBezTo>
                  <a:cubicBezTo>
                    <a:pt x="17" y="111"/>
                    <a:pt x="17" y="112"/>
                    <a:pt x="17" y="114"/>
                  </a:cubicBezTo>
                  <a:cubicBezTo>
                    <a:pt x="19" y="112"/>
                    <a:pt x="19" y="112"/>
                    <a:pt x="19" y="108"/>
                  </a:cubicBezTo>
                  <a:close/>
                  <a:moveTo>
                    <a:pt x="17" y="12"/>
                  </a:moveTo>
                  <a:cubicBezTo>
                    <a:pt x="17" y="12"/>
                    <a:pt x="17" y="11"/>
                    <a:pt x="17" y="11"/>
                  </a:cubicBezTo>
                  <a:cubicBezTo>
                    <a:pt x="15" y="11"/>
                    <a:pt x="13" y="11"/>
                    <a:pt x="11" y="11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3" y="13"/>
                    <a:pt x="15" y="13"/>
                    <a:pt x="17" y="12"/>
                  </a:cubicBezTo>
                  <a:close/>
                  <a:moveTo>
                    <a:pt x="91" y="26"/>
                  </a:moveTo>
                  <a:cubicBezTo>
                    <a:pt x="91" y="25"/>
                    <a:pt x="91" y="24"/>
                    <a:pt x="91" y="23"/>
                  </a:cubicBezTo>
                  <a:cubicBezTo>
                    <a:pt x="91" y="23"/>
                    <a:pt x="90" y="22"/>
                    <a:pt x="90" y="22"/>
                  </a:cubicBezTo>
                  <a:cubicBezTo>
                    <a:pt x="89" y="22"/>
                    <a:pt x="89" y="22"/>
                    <a:pt x="89" y="23"/>
                  </a:cubicBezTo>
                  <a:cubicBezTo>
                    <a:pt x="89" y="24"/>
                    <a:pt x="88" y="25"/>
                    <a:pt x="88" y="26"/>
                  </a:cubicBezTo>
                  <a:cubicBezTo>
                    <a:pt x="89" y="26"/>
                    <a:pt x="90" y="26"/>
                    <a:pt x="91" y="26"/>
                  </a:cubicBezTo>
                  <a:close/>
                  <a:moveTo>
                    <a:pt x="34" y="83"/>
                  </a:moveTo>
                  <a:cubicBezTo>
                    <a:pt x="33" y="83"/>
                    <a:pt x="33" y="84"/>
                    <a:pt x="32" y="85"/>
                  </a:cubicBezTo>
                  <a:cubicBezTo>
                    <a:pt x="31" y="86"/>
                    <a:pt x="31" y="86"/>
                    <a:pt x="32" y="87"/>
                  </a:cubicBezTo>
                  <a:cubicBezTo>
                    <a:pt x="32" y="87"/>
                    <a:pt x="33" y="86"/>
                    <a:pt x="34" y="86"/>
                  </a:cubicBezTo>
                  <a:cubicBezTo>
                    <a:pt x="35" y="85"/>
                    <a:pt x="35" y="84"/>
                    <a:pt x="34" y="83"/>
                  </a:cubicBezTo>
                  <a:close/>
                  <a:moveTo>
                    <a:pt x="34" y="143"/>
                  </a:moveTo>
                  <a:cubicBezTo>
                    <a:pt x="35" y="143"/>
                    <a:pt x="35" y="142"/>
                    <a:pt x="36" y="142"/>
                  </a:cubicBezTo>
                  <a:cubicBezTo>
                    <a:pt x="37" y="141"/>
                    <a:pt x="37" y="140"/>
                    <a:pt x="37" y="139"/>
                  </a:cubicBezTo>
                  <a:cubicBezTo>
                    <a:pt x="36" y="139"/>
                    <a:pt x="36" y="140"/>
                    <a:pt x="35" y="140"/>
                  </a:cubicBezTo>
                  <a:cubicBezTo>
                    <a:pt x="34" y="141"/>
                    <a:pt x="34" y="142"/>
                    <a:pt x="34" y="143"/>
                  </a:cubicBezTo>
                  <a:close/>
                  <a:moveTo>
                    <a:pt x="37" y="62"/>
                  </a:moveTo>
                  <a:cubicBezTo>
                    <a:pt x="37" y="62"/>
                    <a:pt x="37" y="62"/>
                    <a:pt x="37" y="62"/>
                  </a:cubicBezTo>
                  <a:cubicBezTo>
                    <a:pt x="38" y="62"/>
                    <a:pt x="38" y="61"/>
                    <a:pt x="39" y="61"/>
                  </a:cubicBezTo>
                  <a:cubicBezTo>
                    <a:pt x="40" y="60"/>
                    <a:pt x="40" y="60"/>
                    <a:pt x="40" y="58"/>
                  </a:cubicBezTo>
                  <a:cubicBezTo>
                    <a:pt x="39" y="59"/>
                    <a:pt x="38" y="59"/>
                    <a:pt x="37" y="60"/>
                  </a:cubicBezTo>
                  <a:cubicBezTo>
                    <a:pt x="36" y="61"/>
                    <a:pt x="36" y="61"/>
                    <a:pt x="37" y="62"/>
                  </a:cubicBezTo>
                  <a:close/>
                  <a:moveTo>
                    <a:pt x="19" y="152"/>
                  </a:moveTo>
                  <a:cubicBezTo>
                    <a:pt x="18" y="153"/>
                    <a:pt x="17" y="152"/>
                    <a:pt x="17" y="153"/>
                  </a:cubicBezTo>
                  <a:cubicBezTo>
                    <a:pt x="17" y="155"/>
                    <a:pt x="17" y="157"/>
                    <a:pt x="17" y="158"/>
                  </a:cubicBezTo>
                  <a:cubicBezTo>
                    <a:pt x="18" y="158"/>
                    <a:pt x="18" y="158"/>
                    <a:pt x="18" y="157"/>
                  </a:cubicBezTo>
                  <a:cubicBezTo>
                    <a:pt x="18" y="156"/>
                    <a:pt x="19" y="154"/>
                    <a:pt x="19" y="152"/>
                  </a:cubicBezTo>
                  <a:close/>
                  <a:moveTo>
                    <a:pt x="45" y="54"/>
                  </a:moveTo>
                  <a:cubicBezTo>
                    <a:pt x="44" y="54"/>
                    <a:pt x="44" y="55"/>
                    <a:pt x="43" y="55"/>
                  </a:cubicBezTo>
                  <a:cubicBezTo>
                    <a:pt x="42" y="56"/>
                    <a:pt x="42" y="56"/>
                    <a:pt x="43" y="58"/>
                  </a:cubicBezTo>
                  <a:cubicBezTo>
                    <a:pt x="45" y="56"/>
                    <a:pt x="45" y="57"/>
                    <a:pt x="45" y="54"/>
                  </a:cubicBezTo>
                  <a:close/>
                  <a:moveTo>
                    <a:pt x="49" y="15"/>
                  </a:moveTo>
                  <a:cubicBezTo>
                    <a:pt x="49" y="15"/>
                    <a:pt x="49" y="15"/>
                    <a:pt x="49" y="15"/>
                  </a:cubicBezTo>
                  <a:cubicBezTo>
                    <a:pt x="48" y="15"/>
                    <a:pt x="46" y="15"/>
                    <a:pt x="45" y="15"/>
                  </a:cubicBezTo>
                  <a:cubicBezTo>
                    <a:pt x="43" y="15"/>
                    <a:pt x="43" y="16"/>
                    <a:pt x="42" y="17"/>
                  </a:cubicBezTo>
                  <a:cubicBezTo>
                    <a:pt x="44" y="16"/>
                    <a:pt x="47" y="16"/>
                    <a:pt x="49" y="15"/>
                  </a:cubicBezTo>
                  <a:close/>
                  <a:moveTo>
                    <a:pt x="34" y="149"/>
                  </a:moveTo>
                  <a:cubicBezTo>
                    <a:pt x="36" y="148"/>
                    <a:pt x="37" y="148"/>
                    <a:pt x="36" y="145"/>
                  </a:cubicBezTo>
                  <a:cubicBezTo>
                    <a:pt x="34" y="146"/>
                    <a:pt x="34" y="147"/>
                    <a:pt x="34" y="149"/>
                  </a:cubicBezTo>
                  <a:close/>
                  <a:moveTo>
                    <a:pt x="37" y="118"/>
                  </a:moveTo>
                  <a:cubicBezTo>
                    <a:pt x="36" y="120"/>
                    <a:pt x="34" y="121"/>
                    <a:pt x="33" y="1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5" y="122"/>
                    <a:pt x="36" y="121"/>
                    <a:pt x="37" y="120"/>
                  </a:cubicBezTo>
                  <a:cubicBezTo>
                    <a:pt x="37" y="120"/>
                    <a:pt x="38" y="119"/>
                    <a:pt x="37" y="118"/>
                  </a:cubicBezTo>
                  <a:close/>
                  <a:moveTo>
                    <a:pt x="25" y="87"/>
                  </a:moveTo>
                  <a:cubicBezTo>
                    <a:pt x="28" y="85"/>
                    <a:pt x="28" y="85"/>
                    <a:pt x="28" y="83"/>
                  </a:cubicBezTo>
                  <a:cubicBezTo>
                    <a:pt x="25" y="84"/>
                    <a:pt x="25" y="84"/>
                    <a:pt x="25" y="87"/>
                  </a:cubicBezTo>
                  <a:close/>
                  <a:moveTo>
                    <a:pt x="62" y="113"/>
                  </a:moveTo>
                  <a:cubicBezTo>
                    <a:pt x="62" y="113"/>
                    <a:pt x="62" y="112"/>
                    <a:pt x="62" y="112"/>
                  </a:cubicBezTo>
                  <a:cubicBezTo>
                    <a:pt x="62" y="113"/>
                    <a:pt x="61" y="113"/>
                    <a:pt x="61" y="113"/>
                  </a:cubicBezTo>
                  <a:cubicBezTo>
                    <a:pt x="61" y="115"/>
                    <a:pt x="61" y="117"/>
                    <a:pt x="61" y="119"/>
                  </a:cubicBezTo>
                  <a:cubicBezTo>
                    <a:pt x="62" y="119"/>
                    <a:pt x="62" y="118"/>
                    <a:pt x="62" y="118"/>
                  </a:cubicBezTo>
                  <a:cubicBezTo>
                    <a:pt x="62" y="116"/>
                    <a:pt x="62" y="114"/>
                    <a:pt x="62" y="113"/>
                  </a:cubicBezTo>
                  <a:close/>
                  <a:moveTo>
                    <a:pt x="39" y="38"/>
                  </a:move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8" y="38"/>
                    <a:pt x="38" y="39"/>
                  </a:cubicBezTo>
                  <a:cubicBezTo>
                    <a:pt x="38" y="40"/>
                    <a:pt x="38" y="41"/>
                    <a:pt x="38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39"/>
                    <a:pt x="40" y="38"/>
                    <a:pt x="39" y="38"/>
                  </a:cubicBezTo>
                  <a:close/>
                  <a:moveTo>
                    <a:pt x="10" y="91"/>
                  </a:moveTo>
                  <a:cubicBezTo>
                    <a:pt x="10" y="91"/>
                    <a:pt x="10" y="91"/>
                    <a:pt x="10" y="90"/>
                  </a:cubicBezTo>
                  <a:cubicBezTo>
                    <a:pt x="10" y="88"/>
                    <a:pt x="10" y="86"/>
                    <a:pt x="10" y="84"/>
                  </a:cubicBezTo>
                  <a:cubicBezTo>
                    <a:pt x="10" y="83"/>
                    <a:pt x="10" y="83"/>
                    <a:pt x="9" y="83"/>
                  </a:cubicBezTo>
                  <a:cubicBezTo>
                    <a:pt x="9" y="85"/>
                    <a:pt x="9" y="90"/>
                    <a:pt x="10" y="91"/>
                  </a:cubicBezTo>
                  <a:close/>
                  <a:moveTo>
                    <a:pt x="34" y="138"/>
                  </a:moveTo>
                  <a:cubicBezTo>
                    <a:pt x="35" y="137"/>
                    <a:pt x="36" y="137"/>
                    <a:pt x="36" y="136"/>
                  </a:cubicBezTo>
                  <a:cubicBezTo>
                    <a:pt x="37" y="135"/>
                    <a:pt x="37" y="135"/>
                    <a:pt x="37" y="134"/>
                  </a:cubicBezTo>
                  <a:cubicBezTo>
                    <a:pt x="36" y="135"/>
                    <a:pt x="35" y="136"/>
                    <a:pt x="34" y="137"/>
                  </a:cubicBezTo>
                  <a:cubicBezTo>
                    <a:pt x="33" y="137"/>
                    <a:pt x="34" y="137"/>
                    <a:pt x="34" y="138"/>
                  </a:cubicBezTo>
                  <a:close/>
                  <a:moveTo>
                    <a:pt x="49" y="71"/>
                  </a:moveTo>
                  <a:cubicBezTo>
                    <a:pt x="46" y="72"/>
                    <a:pt x="46" y="73"/>
                    <a:pt x="48" y="75"/>
                  </a:cubicBezTo>
                  <a:cubicBezTo>
                    <a:pt x="49" y="74"/>
                    <a:pt x="49" y="74"/>
                    <a:pt x="49" y="73"/>
                  </a:cubicBezTo>
                  <a:cubicBezTo>
                    <a:pt x="49" y="72"/>
                    <a:pt x="49" y="71"/>
                    <a:pt x="49" y="71"/>
                  </a:cubicBezTo>
                  <a:close/>
                  <a:moveTo>
                    <a:pt x="26" y="15"/>
                  </a:moveTo>
                  <a:cubicBezTo>
                    <a:pt x="26" y="15"/>
                    <a:pt x="25" y="15"/>
                    <a:pt x="25" y="15"/>
                  </a:cubicBezTo>
                  <a:cubicBezTo>
                    <a:pt x="25" y="16"/>
                    <a:pt x="24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ubicBezTo>
                    <a:pt x="21" y="20"/>
                    <a:pt x="25" y="17"/>
                    <a:pt x="26" y="15"/>
                  </a:cubicBezTo>
                  <a:close/>
                  <a:moveTo>
                    <a:pt x="39" y="81"/>
                  </a:moveTo>
                  <a:cubicBezTo>
                    <a:pt x="41" y="80"/>
                    <a:pt x="41" y="79"/>
                    <a:pt x="41" y="77"/>
                  </a:cubicBezTo>
                  <a:cubicBezTo>
                    <a:pt x="38" y="79"/>
                    <a:pt x="38" y="79"/>
                    <a:pt x="39" y="81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8" y="31"/>
                    <a:pt x="29" y="30"/>
                  </a:cubicBezTo>
                  <a:cubicBezTo>
                    <a:pt x="30" y="30"/>
                    <a:pt x="30" y="29"/>
                    <a:pt x="30" y="28"/>
                  </a:cubicBezTo>
                  <a:cubicBezTo>
                    <a:pt x="28" y="30"/>
                    <a:pt x="26" y="31"/>
                    <a:pt x="25" y="33"/>
                  </a:cubicBezTo>
                  <a:close/>
                  <a:moveTo>
                    <a:pt x="56" y="148"/>
                  </a:moveTo>
                  <a:cubicBezTo>
                    <a:pt x="56" y="149"/>
                    <a:pt x="55" y="149"/>
                    <a:pt x="55" y="149"/>
                  </a:cubicBezTo>
                  <a:cubicBezTo>
                    <a:pt x="55" y="151"/>
                    <a:pt x="55" y="152"/>
                    <a:pt x="55" y="154"/>
                  </a:cubicBezTo>
                  <a:cubicBezTo>
                    <a:pt x="55" y="154"/>
                    <a:pt x="56" y="154"/>
                    <a:pt x="56" y="153"/>
                  </a:cubicBezTo>
                  <a:cubicBezTo>
                    <a:pt x="56" y="152"/>
                    <a:pt x="56" y="150"/>
                    <a:pt x="56" y="148"/>
                  </a:cubicBezTo>
                  <a:close/>
                  <a:moveTo>
                    <a:pt x="13" y="126"/>
                  </a:moveTo>
                  <a:cubicBezTo>
                    <a:pt x="13" y="126"/>
                    <a:pt x="14" y="126"/>
                    <a:pt x="14" y="126"/>
                  </a:cubicBezTo>
                  <a:cubicBezTo>
                    <a:pt x="14" y="121"/>
                    <a:pt x="14" y="116"/>
                    <a:pt x="14" y="111"/>
                  </a:cubicBezTo>
                  <a:cubicBezTo>
                    <a:pt x="14" y="111"/>
                    <a:pt x="14" y="111"/>
                    <a:pt x="13" y="111"/>
                  </a:cubicBezTo>
                  <a:cubicBezTo>
                    <a:pt x="13" y="116"/>
                    <a:pt x="13" y="121"/>
                    <a:pt x="13" y="126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39" y="8"/>
                    <a:pt x="39" y="8"/>
                    <a:pt x="40" y="8"/>
                  </a:cubicBezTo>
                  <a:cubicBezTo>
                    <a:pt x="41" y="8"/>
                    <a:pt x="43" y="7"/>
                    <a:pt x="45" y="8"/>
                  </a:cubicBezTo>
                  <a:cubicBezTo>
                    <a:pt x="45" y="8"/>
                    <a:pt x="46" y="7"/>
                    <a:pt x="46" y="7"/>
                  </a:cubicBezTo>
                  <a:cubicBezTo>
                    <a:pt x="47" y="7"/>
                    <a:pt x="47" y="7"/>
                    <a:pt x="47" y="6"/>
                  </a:cubicBezTo>
                  <a:cubicBezTo>
                    <a:pt x="44" y="7"/>
                    <a:pt x="41" y="7"/>
                    <a:pt x="38" y="8"/>
                  </a:cubicBezTo>
                  <a:close/>
                  <a:moveTo>
                    <a:pt x="25" y="148"/>
                  </a:moveTo>
                  <a:cubicBezTo>
                    <a:pt x="25" y="148"/>
                    <a:pt x="24" y="149"/>
                    <a:pt x="24" y="149"/>
                  </a:cubicBezTo>
                  <a:cubicBezTo>
                    <a:pt x="24" y="150"/>
                    <a:pt x="24" y="151"/>
                    <a:pt x="24" y="152"/>
                  </a:cubicBezTo>
                  <a:cubicBezTo>
                    <a:pt x="25" y="151"/>
                    <a:pt x="26" y="151"/>
                    <a:pt x="25" y="148"/>
                  </a:cubicBezTo>
                  <a:close/>
                  <a:moveTo>
                    <a:pt x="52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3" y="10"/>
                    <a:pt x="54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1"/>
                    <a:pt x="57" y="10"/>
                    <a:pt x="58" y="9"/>
                  </a:cubicBezTo>
                  <a:cubicBezTo>
                    <a:pt x="56" y="10"/>
                    <a:pt x="54" y="10"/>
                    <a:pt x="52" y="10"/>
                  </a:cubicBezTo>
                  <a:close/>
                  <a:moveTo>
                    <a:pt x="18" y="43"/>
                  </a:moveTo>
                  <a:cubicBezTo>
                    <a:pt x="20" y="42"/>
                    <a:pt x="22" y="40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1" y="39"/>
                    <a:pt x="20" y="40"/>
                    <a:pt x="18" y="42"/>
                  </a:cubicBezTo>
                  <a:cubicBezTo>
                    <a:pt x="18" y="42"/>
                    <a:pt x="18" y="43"/>
                    <a:pt x="18" y="43"/>
                  </a:cubicBezTo>
                  <a:close/>
                  <a:moveTo>
                    <a:pt x="47" y="126"/>
                  </a:moveTo>
                  <a:cubicBezTo>
                    <a:pt x="45" y="127"/>
                    <a:pt x="45" y="127"/>
                    <a:pt x="45" y="129"/>
                  </a:cubicBezTo>
                  <a:cubicBezTo>
                    <a:pt x="47" y="129"/>
                    <a:pt x="47" y="128"/>
                    <a:pt x="47" y="126"/>
                  </a:cubicBezTo>
                  <a:close/>
                  <a:moveTo>
                    <a:pt x="45" y="64"/>
                  </a:moveTo>
                  <a:cubicBezTo>
                    <a:pt x="44" y="65"/>
                    <a:pt x="43" y="65"/>
                    <a:pt x="43" y="66"/>
                  </a:cubicBezTo>
                  <a:cubicBezTo>
                    <a:pt x="43" y="67"/>
                    <a:pt x="43" y="67"/>
                    <a:pt x="43" y="68"/>
                  </a:cubicBezTo>
                  <a:cubicBezTo>
                    <a:pt x="44" y="68"/>
                    <a:pt x="44" y="68"/>
                    <a:pt x="45" y="67"/>
                  </a:cubicBezTo>
                  <a:cubicBezTo>
                    <a:pt x="45" y="66"/>
                    <a:pt x="45" y="65"/>
                    <a:pt x="45" y="64"/>
                  </a:cubicBezTo>
                  <a:close/>
                  <a:moveTo>
                    <a:pt x="24" y="122"/>
                  </a:moveTo>
                  <a:cubicBezTo>
                    <a:pt x="26" y="121"/>
                    <a:pt x="26" y="121"/>
                    <a:pt x="26" y="119"/>
                  </a:cubicBezTo>
                  <a:cubicBezTo>
                    <a:pt x="25" y="119"/>
                    <a:pt x="23" y="120"/>
                    <a:pt x="24" y="122"/>
                  </a:cubicBezTo>
                  <a:close/>
                  <a:moveTo>
                    <a:pt x="26" y="115"/>
                  </a:moveTo>
                  <a:cubicBezTo>
                    <a:pt x="26" y="114"/>
                    <a:pt x="25" y="113"/>
                    <a:pt x="25" y="112"/>
                  </a:cubicBezTo>
                  <a:cubicBezTo>
                    <a:pt x="25" y="112"/>
                    <a:pt x="24" y="113"/>
                    <a:pt x="24" y="113"/>
                  </a:cubicBezTo>
                  <a:cubicBezTo>
                    <a:pt x="24" y="114"/>
                    <a:pt x="24" y="115"/>
                    <a:pt x="24" y="116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5" y="116"/>
                    <a:pt x="25" y="116"/>
                    <a:pt x="26" y="115"/>
                  </a:cubicBezTo>
                  <a:close/>
                  <a:moveTo>
                    <a:pt x="18" y="122"/>
                  </a:moveTo>
                  <a:cubicBezTo>
                    <a:pt x="19" y="121"/>
                    <a:pt x="20" y="121"/>
                    <a:pt x="20" y="120"/>
                  </a:cubicBezTo>
                  <a:cubicBezTo>
                    <a:pt x="20" y="119"/>
                    <a:pt x="20" y="118"/>
                    <a:pt x="19" y="117"/>
                  </a:cubicBezTo>
                  <a:cubicBezTo>
                    <a:pt x="19" y="117"/>
                    <a:pt x="19" y="117"/>
                    <a:pt x="19" y="116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9" y="117"/>
                    <a:pt x="18" y="117"/>
                    <a:pt x="18" y="118"/>
                  </a:cubicBezTo>
                  <a:cubicBezTo>
                    <a:pt x="18" y="119"/>
                    <a:pt x="18" y="120"/>
                    <a:pt x="18" y="122"/>
                  </a:cubicBezTo>
                  <a:close/>
                  <a:moveTo>
                    <a:pt x="49" y="61"/>
                  </a:move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7" y="61"/>
                    <a:pt x="47" y="62"/>
                  </a:cubicBezTo>
                  <a:cubicBezTo>
                    <a:pt x="47" y="63"/>
                    <a:pt x="47" y="64"/>
                    <a:pt x="47" y="66"/>
                  </a:cubicBezTo>
                  <a:cubicBezTo>
                    <a:pt x="48" y="65"/>
                    <a:pt x="49" y="64"/>
                    <a:pt x="49" y="63"/>
                  </a:cubicBezTo>
                  <a:cubicBezTo>
                    <a:pt x="48" y="63"/>
                    <a:pt x="49" y="62"/>
                    <a:pt x="49" y="61"/>
                  </a:cubicBezTo>
                  <a:close/>
                  <a:moveTo>
                    <a:pt x="29" y="77"/>
                  </a:moveTo>
                  <a:cubicBezTo>
                    <a:pt x="29" y="77"/>
                    <a:pt x="29" y="77"/>
                    <a:pt x="29" y="77"/>
                  </a:cubicBezTo>
                  <a:cubicBezTo>
                    <a:pt x="28" y="78"/>
                    <a:pt x="27" y="79"/>
                    <a:pt x="26" y="80"/>
                  </a:cubicBezTo>
                  <a:cubicBezTo>
                    <a:pt x="25" y="80"/>
                    <a:pt x="25" y="81"/>
                    <a:pt x="26" y="81"/>
                  </a:cubicBezTo>
                  <a:cubicBezTo>
                    <a:pt x="26" y="81"/>
                    <a:pt x="27" y="80"/>
                    <a:pt x="28" y="79"/>
                  </a:cubicBezTo>
                  <a:cubicBezTo>
                    <a:pt x="29" y="79"/>
                    <a:pt x="29" y="78"/>
                    <a:pt x="29" y="77"/>
                  </a:cubicBezTo>
                  <a:close/>
                  <a:moveTo>
                    <a:pt x="21" y="26"/>
                  </a:moveTo>
                  <a:cubicBezTo>
                    <a:pt x="21" y="26"/>
                    <a:pt x="22" y="26"/>
                    <a:pt x="22" y="26"/>
                  </a:cubicBezTo>
                  <a:cubicBezTo>
                    <a:pt x="23" y="25"/>
                    <a:pt x="25" y="24"/>
                    <a:pt x="27" y="22"/>
                  </a:cubicBezTo>
                  <a:cubicBezTo>
                    <a:pt x="27" y="22"/>
                    <a:pt x="26" y="22"/>
                    <a:pt x="26" y="22"/>
                  </a:cubicBezTo>
                  <a:cubicBezTo>
                    <a:pt x="26" y="22"/>
                    <a:pt x="25" y="22"/>
                    <a:pt x="25" y="23"/>
                  </a:cubicBezTo>
                  <a:cubicBezTo>
                    <a:pt x="23" y="24"/>
                    <a:pt x="22" y="25"/>
                    <a:pt x="21" y="26"/>
                  </a:cubicBezTo>
                  <a:close/>
                  <a:moveTo>
                    <a:pt x="66" y="57"/>
                  </a:moveTo>
                  <a:cubicBezTo>
                    <a:pt x="65" y="57"/>
                    <a:pt x="65" y="57"/>
                    <a:pt x="65" y="57"/>
                  </a:cubicBezTo>
                  <a:cubicBezTo>
                    <a:pt x="65" y="59"/>
                    <a:pt x="65" y="61"/>
                    <a:pt x="65" y="63"/>
                  </a:cubicBezTo>
                  <a:cubicBezTo>
                    <a:pt x="66" y="63"/>
                    <a:pt x="66" y="62"/>
                    <a:pt x="66" y="62"/>
                  </a:cubicBezTo>
                  <a:cubicBezTo>
                    <a:pt x="66" y="60"/>
                    <a:pt x="66" y="59"/>
                    <a:pt x="66" y="57"/>
                  </a:cubicBezTo>
                  <a:close/>
                  <a:moveTo>
                    <a:pt x="23" y="67"/>
                  </a:moveTo>
                  <a:cubicBezTo>
                    <a:pt x="21" y="68"/>
                    <a:pt x="21" y="68"/>
                    <a:pt x="21" y="70"/>
                  </a:cubicBezTo>
                  <a:cubicBezTo>
                    <a:pt x="22" y="70"/>
                    <a:pt x="23" y="69"/>
                    <a:pt x="23" y="67"/>
                  </a:cubicBezTo>
                  <a:close/>
                  <a:moveTo>
                    <a:pt x="54" y="85"/>
                  </a:moveTo>
                  <a:cubicBezTo>
                    <a:pt x="52" y="86"/>
                    <a:pt x="51" y="86"/>
                    <a:pt x="52" y="89"/>
                  </a:cubicBezTo>
                  <a:cubicBezTo>
                    <a:pt x="54" y="88"/>
                    <a:pt x="54" y="87"/>
                    <a:pt x="54" y="85"/>
                  </a:cubicBezTo>
                  <a:close/>
                  <a:moveTo>
                    <a:pt x="68" y="129"/>
                  </a:moveTo>
                  <a:cubicBezTo>
                    <a:pt x="68" y="130"/>
                    <a:pt x="68" y="137"/>
                    <a:pt x="6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8" y="135"/>
                    <a:pt x="68" y="132"/>
                    <a:pt x="68" y="129"/>
                  </a:cubicBezTo>
                  <a:close/>
                  <a:moveTo>
                    <a:pt x="45" y="124"/>
                  </a:moveTo>
                  <a:cubicBezTo>
                    <a:pt x="47" y="122"/>
                    <a:pt x="47" y="122"/>
                    <a:pt x="47" y="120"/>
                  </a:cubicBezTo>
                  <a:cubicBezTo>
                    <a:pt x="44" y="122"/>
                    <a:pt x="44" y="122"/>
                    <a:pt x="45" y="124"/>
                  </a:cubicBezTo>
                  <a:close/>
                  <a:moveTo>
                    <a:pt x="29" y="71"/>
                  </a:moveTo>
                  <a:cubicBezTo>
                    <a:pt x="27" y="72"/>
                    <a:pt x="27" y="73"/>
                    <a:pt x="27" y="75"/>
                  </a:cubicBezTo>
                  <a:cubicBezTo>
                    <a:pt x="29" y="74"/>
                    <a:pt x="29" y="73"/>
                    <a:pt x="29" y="71"/>
                  </a:cubicBezTo>
                  <a:close/>
                  <a:moveTo>
                    <a:pt x="46" y="109"/>
                  </a:moveTo>
                  <a:cubicBezTo>
                    <a:pt x="45" y="110"/>
                    <a:pt x="45" y="111"/>
                    <a:pt x="45" y="113"/>
                  </a:cubicBezTo>
                  <a:cubicBezTo>
                    <a:pt x="47" y="112"/>
                    <a:pt x="47" y="110"/>
                    <a:pt x="46" y="109"/>
                  </a:cubicBezTo>
                  <a:close/>
                  <a:moveTo>
                    <a:pt x="53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41"/>
                    <a:pt x="52" y="142"/>
                    <a:pt x="52" y="142"/>
                  </a:cubicBezTo>
                  <a:cubicBezTo>
                    <a:pt x="52" y="144"/>
                    <a:pt x="52" y="145"/>
                    <a:pt x="52" y="147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53" y="145"/>
                    <a:pt x="53" y="143"/>
                    <a:pt x="53" y="141"/>
                  </a:cubicBezTo>
                  <a:close/>
                  <a:moveTo>
                    <a:pt x="68" y="145"/>
                  </a:moveTo>
                  <a:cubicBezTo>
                    <a:pt x="68" y="145"/>
                    <a:pt x="68" y="150"/>
                    <a:pt x="68" y="151"/>
                  </a:cubicBezTo>
                  <a:cubicBezTo>
                    <a:pt x="68" y="151"/>
                    <a:pt x="68" y="152"/>
                    <a:pt x="68" y="152"/>
                  </a:cubicBezTo>
                  <a:cubicBezTo>
                    <a:pt x="68" y="149"/>
                    <a:pt x="68" y="147"/>
                    <a:pt x="68" y="145"/>
                  </a:cubicBezTo>
                  <a:close/>
                  <a:moveTo>
                    <a:pt x="34" y="79"/>
                  </a:moveTo>
                  <a:cubicBezTo>
                    <a:pt x="31" y="80"/>
                    <a:pt x="31" y="80"/>
                    <a:pt x="32" y="82"/>
                  </a:cubicBezTo>
                  <a:cubicBezTo>
                    <a:pt x="32" y="81"/>
                    <a:pt x="34" y="81"/>
                    <a:pt x="34" y="79"/>
                  </a:cubicBezTo>
                  <a:close/>
                  <a:moveTo>
                    <a:pt x="31" y="37"/>
                  </a:moveTo>
                  <a:cubicBezTo>
                    <a:pt x="33" y="36"/>
                    <a:pt x="33" y="37"/>
                    <a:pt x="32" y="33"/>
                  </a:cubicBezTo>
                  <a:cubicBezTo>
                    <a:pt x="31" y="34"/>
                    <a:pt x="31" y="36"/>
                    <a:pt x="31" y="37"/>
                  </a:cubicBezTo>
                  <a:close/>
                  <a:moveTo>
                    <a:pt x="49" y="109"/>
                  </a:moveTo>
                  <a:cubicBezTo>
                    <a:pt x="51" y="108"/>
                    <a:pt x="51" y="107"/>
                    <a:pt x="50" y="105"/>
                  </a:cubicBezTo>
                  <a:cubicBezTo>
                    <a:pt x="48" y="106"/>
                    <a:pt x="49" y="107"/>
                    <a:pt x="49" y="109"/>
                  </a:cubicBezTo>
                  <a:close/>
                  <a:moveTo>
                    <a:pt x="62" y="153"/>
                  </a:moveTo>
                  <a:cubicBezTo>
                    <a:pt x="61" y="154"/>
                    <a:pt x="61" y="159"/>
                    <a:pt x="62" y="160"/>
                  </a:cubicBezTo>
                  <a:cubicBezTo>
                    <a:pt x="62" y="158"/>
                    <a:pt x="62" y="156"/>
                    <a:pt x="62" y="153"/>
                  </a:cubicBezTo>
                  <a:close/>
                  <a:moveTo>
                    <a:pt x="62" y="103"/>
                  </a:moveTo>
                  <a:cubicBezTo>
                    <a:pt x="61" y="104"/>
                    <a:pt x="61" y="108"/>
                    <a:pt x="62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6"/>
                    <a:pt x="62" y="104"/>
                    <a:pt x="62" y="103"/>
                  </a:cubicBezTo>
                  <a:close/>
                  <a:moveTo>
                    <a:pt x="26" y="51"/>
                  </a:moveTo>
                  <a:cubicBezTo>
                    <a:pt x="27" y="50"/>
                    <a:pt x="28" y="50"/>
                    <a:pt x="27" y="48"/>
                  </a:cubicBezTo>
                  <a:cubicBezTo>
                    <a:pt x="26" y="49"/>
                    <a:pt x="26" y="49"/>
                    <a:pt x="26" y="51"/>
                  </a:cubicBezTo>
                  <a:close/>
                  <a:moveTo>
                    <a:pt x="40" y="63"/>
                  </a:moveTo>
                  <a:cubicBezTo>
                    <a:pt x="40" y="63"/>
                    <a:pt x="40" y="63"/>
                    <a:pt x="40" y="63"/>
                  </a:cubicBezTo>
                  <a:cubicBezTo>
                    <a:pt x="39" y="64"/>
                    <a:pt x="38" y="64"/>
                    <a:pt x="37" y="65"/>
                  </a:cubicBezTo>
                  <a:cubicBezTo>
                    <a:pt x="37" y="65"/>
                    <a:pt x="37" y="66"/>
                    <a:pt x="37" y="66"/>
                  </a:cubicBezTo>
                  <a:cubicBezTo>
                    <a:pt x="37" y="66"/>
                    <a:pt x="37" y="66"/>
                    <a:pt x="37" y="67"/>
                  </a:cubicBezTo>
                  <a:cubicBezTo>
                    <a:pt x="38" y="65"/>
                    <a:pt x="40" y="65"/>
                    <a:pt x="40" y="63"/>
                  </a:cubicBezTo>
                  <a:close/>
                  <a:moveTo>
                    <a:pt x="51" y="42"/>
                  </a:moveTo>
                  <a:cubicBezTo>
                    <a:pt x="51" y="42"/>
                    <a:pt x="51" y="43"/>
                    <a:pt x="51" y="43"/>
                  </a:cubicBezTo>
                  <a:cubicBezTo>
                    <a:pt x="51" y="41"/>
                    <a:pt x="52" y="40"/>
                    <a:pt x="52" y="38"/>
                  </a:cubicBezTo>
                  <a:cubicBezTo>
                    <a:pt x="50" y="39"/>
                    <a:pt x="51" y="41"/>
                    <a:pt x="51" y="42"/>
                  </a:cubicBezTo>
                  <a:close/>
                  <a:moveTo>
                    <a:pt x="40" y="180"/>
                  </a:moveTo>
                  <a:cubicBezTo>
                    <a:pt x="39" y="181"/>
                    <a:pt x="38" y="182"/>
                    <a:pt x="37" y="18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38" y="183"/>
                    <a:pt x="38" y="183"/>
                    <a:pt x="39" y="182"/>
                  </a:cubicBezTo>
                  <a:cubicBezTo>
                    <a:pt x="40" y="182"/>
                    <a:pt x="40" y="181"/>
                    <a:pt x="40" y="180"/>
                  </a:cubicBezTo>
                  <a:close/>
                  <a:moveTo>
                    <a:pt x="51" y="112"/>
                  </a:moveTo>
                  <a:cubicBezTo>
                    <a:pt x="49" y="113"/>
                    <a:pt x="49" y="114"/>
                    <a:pt x="49" y="115"/>
                  </a:cubicBezTo>
                  <a:cubicBezTo>
                    <a:pt x="50" y="115"/>
                    <a:pt x="50" y="115"/>
                    <a:pt x="51" y="115"/>
                  </a:cubicBezTo>
                  <a:cubicBezTo>
                    <a:pt x="51" y="114"/>
                    <a:pt x="51" y="113"/>
                    <a:pt x="51" y="112"/>
                  </a:cubicBezTo>
                  <a:close/>
                  <a:moveTo>
                    <a:pt x="27" y="54"/>
                  </a:moveTo>
                  <a:cubicBezTo>
                    <a:pt x="26" y="55"/>
                    <a:pt x="25" y="56"/>
                    <a:pt x="26" y="57"/>
                  </a:cubicBezTo>
                  <a:cubicBezTo>
                    <a:pt x="27" y="57"/>
                    <a:pt x="27" y="55"/>
                    <a:pt x="27" y="54"/>
                  </a:cubicBezTo>
                  <a:close/>
                  <a:moveTo>
                    <a:pt x="53" y="116"/>
                  </a:moveTo>
                  <a:cubicBezTo>
                    <a:pt x="53" y="116"/>
                    <a:pt x="53" y="116"/>
                    <a:pt x="53" y="116"/>
                  </a:cubicBezTo>
                  <a:cubicBezTo>
                    <a:pt x="52" y="117"/>
                    <a:pt x="51" y="118"/>
                    <a:pt x="50" y="118"/>
                  </a:cubicBezTo>
                  <a:cubicBezTo>
                    <a:pt x="49" y="119"/>
                    <a:pt x="49" y="119"/>
                    <a:pt x="49" y="120"/>
                  </a:cubicBezTo>
                  <a:cubicBezTo>
                    <a:pt x="51" y="119"/>
                    <a:pt x="52" y="118"/>
                    <a:pt x="53" y="116"/>
                  </a:cubicBezTo>
                  <a:close/>
                  <a:moveTo>
                    <a:pt x="23" y="52"/>
                  </a:moveTo>
                  <a:cubicBezTo>
                    <a:pt x="22" y="53"/>
                    <a:pt x="20" y="54"/>
                    <a:pt x="19" y="55"/>
                  </a:cubicBezTo>
                  <a:cubicBezTo>
                    <a:pt x="19" y="55"/>
                    <a:pt x="19" y="55"/>
                    <a:pt x="20" y="55"/>
                  </a:cubicBezTo>
                  <a:cubicBezTo>
                    <a:pt x="20" y="55"/>
                    <a:pt x="21" y="54"/>
                    <a:pt x="22" y="54"/>
                  </a:cubicBezTo>
                  <a:cubicBezTo>
                    <a:pt x="23" y="53"/>
                    <a:pt x="23" y="53"/>
                    <a:pt x="23" y="52"/>
                  </a:cubicBezTo>
                  <a:close/>
                  <a:moveTo>
                    <a:pt x="50" y="98"/>
                  </a:moveTo>
                  <a:cubicBezTo>
                    <a:pt x="48" y="99"/>
                    <a:pt x="49" y="101"/>
                    <a:pt x="49" y="102"/>
                  </a:cubicBezTo>
                  <a:cubicBezTo>
                    <a:pt x="51" y="101"/>
                    <a:pt x="50" y="100"/>
                    <a:pt x="50" y="98"/>
                  </a:cubicBezTo>
                  <a:close/>
                  <a:moveTo>
                    <a:pt x="35" y="34"/>
                  </a:moveTo>
                  <a:cubicBezTo>
                    <a:pt x="35" y="34"/>
                    <a:pt x="35" y="34"/>
                    <a:pt x="36" y="34"/>
                  </a:cubicBezTo>
                  <a:cubicBezTo>
                    <a:pt x="36" y="33"/>
                    <a:pt x="36" y="32"/>
                    <a:pt x="36" y="30"/>
                  </a:cubicBezTo>
                  <a:cubicBezTo>
                    <a:pt x="36" y="31"/>
                    <a:pt x="35" y="31"/>
                    <a:pt x="35" y="32"/>
                  </a:cubicBezTo>
                  <a:cubicBezTo>
                    <a:pt x="35" y="32"/>
                    <a:pt x="35" y="33"/>
                    <a:pt x="35" y="34"/>
                  </a:cubicBezTo>
                  <a:close/>
                  <a:moveTo>
                    <a:pt x="29" y="37"/>
                  </a:moveTo>
                  <a:cubicBezTo>
                    <a:pt x="28" y="38"/>
                    <a:pt x="27" y="38"/>
                    <a:pt x="27" y="39"/>
                  </a:cubicBezTo>
                  <a:cubicBezTo>
                    <a:pt x="27" y="39"/>
                    <a:pt x="27" y="40"/>
                    <a:pt x="27" y="40"/>
                  </a:cubicBezTo>
                  <a:cubicBezTo>
                    <a:pt x="29" y="39"/>
                    <a:pt x="28" y="38"/>
                    <a:pt x="29" y="37"/>
                  </a:cubicBezTo>
                  <a:close/>
                  <a:moveTo>
                    <a:pt x="40" y="125"/>
                  </a:moveTo>
                  <a:cubicBezTo>
                    <a:pt x="40" y="125"/>
                    <a:pt x="40" y="126"/>
                    <a:pt x="40" y="127"/>
                  </a:cubicBezTo>
                  <a:cubicBezTo>
                    <a:pt x="41" y="127"/>
                    <a:pt x="42" y="126"/>
                    <a:pt x="40" y="125"/>
                  </a:cubicBezTo>
                  <a:close/>
                  <a:moveTo>
                    <a:pt x="46" y="101"/>
                  </a:moveTo>
                  <a:cubicBezTo>
                    <a:pt x="46" y="101"/>
                    <a:pt x="46" y="101"/>
                    <a:pt x="46" y="101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6" y="103"/>
                    <a:pt x="46" y="104"/>
                    <a:pt x="46" y="105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6" y="105"/>
                    <a:pt x="46" y="105"/>
                    <a:pt x="46" y="104"/>
                  </a:cubicBezTo>
                  <a:cubicBezTo>
                    <a:pt x="47" y="103"/>
                    <a:pt x="46" y="102"/>
                    <a:pt x="46" y="101"/>
                  </a:cubicBezTo>
                  <a:close/>
                  <a:moveTo>
                    <a:pt x="23" y="76"/>
                  </a:moveTo>
                  <a:cubicBezTo>
                    <a:pt x="22" y="76"/>
                    <a:pt x="22" y="76"/>
                    <a:pt x="22" y="77"/>
                  </a:cubicBezTo>
                  <a:cubicBezTo>
                    <a:pt x="22" y="78"/>
                    <a:pt x="22" y="78"/>
                    <a:pt x="22" y="79"/>
                  </a:cubicBezTo>
                  <a:cubicBezTo>
                    <a:pt x="23" y="79"/>
                    <a:pt x="23" y="79"/>
                    <a:pt x="23" y="76"/>
                  </a:cubicBezTo>
                  <a:close/>
                  <a:moveTo>
                    <a:pt x="85" y="17"/>
                  </a:moveTo>
                  <a:cubicBezTo>
                    <a:pt x="88" y="19"/>
                    <a:pt x="89" y="19"/>
                    <a:pt x="90" y="19"/>
                  </a:cubicBezTo>
                  <a:cubicBezTo>
                    <a:pt x="89" y="18"/>
                    <a:pt x="87" y="17"/>
                    <a:pt x="85" y="17"/>
                  </a:cubicBezTo>
                  <a:close/>
                  <a:moveTo>
                    <a:pt x="16" y="55"/>
                  </a:moveTo>
                  <a:cubicBezTo>
                    <a:pt x="17" y="54"/>
                    <a:pt x="17" y="53"/>
                    <a:pt x="16" y="51"/>
                  </a:cubicBezTo>
                  <a:cubicBezTo>
                    <a:pt x="16" y="51"/>
                    <a:pt x="16" y="52"/>
                    <a:pt x="16" y="55"/>
                  </a:cubicBezTo>
                  <a:close/>
                  <a:moveTo>
                    <a:pt x="42" y="132"/>
                  </a:moveTo>
                  <a:cubicBezTo>
                    <a:pt x="43" y="131"/>
                    <a:pt x="43" y="131"/>
                    <a:pt x="42" y="129"/>
                  </a:cubicBezTo>
                  <a:cubicBezTo>
                    <a:pt x="41" y="130"/>
                    <a:pt x="42" y="131"/>
                    <a:pt x="42" y="132"/>
                  </a:cubicBezTo>
                  <a:close/>
                  <a:moveTo>
                    <a:pt x="23" y="98"/>
                  </a:moveTo>
                  <a:cubicBezTo>
                    <a:pt x="21" y="98"/>
                    <a:pt x="20" y="99"/>
                    <a:pt x="21" y="100"/>
                  </a:cubicBezTo>
                  <a:cubicBezTo>
                    <a:pt x="22" y="100"/>
                    <a:pt x="23" y="99"/>
                    <a:pt x="23" y="98"/>
                  </a:cubicBezTo>
                  <a:close/>
                  <a:moveTo>
                    <a:pt x="53" y="194"/>
                  </a:moveTo>
                  <a:cubicBezTo>
                    <a:pt x="55" y="194"/>
                    <a:pt x="56" y="194"/>
                    <a:pt x="58" y="194"/>
                  </a:cubicBezTo>
                  <a:cubicBezTo>
                    <a:pt x="55" y="193"/>
                    <a:pt x="54" y="193"/>
                    <a:pt x="53" y="194"/>
                  </a:cubicBezTo>
                  <a:close/>
                  <a:moveTo>
                    <a:pt x="49" y="172"/>
                  </a:moveTo>
                  <a:cubicBezTo>
                    <a:pt x="47" y="173"/>
                    <a:pt x="47" y="174"/>
                    <a:pt x="47" y="175"/>
                  </a:cubicBezTo>
                  <a:cubicBezTo>
                    <a:pt x="48" y="174"/>
                    <a:pt x="49" y="174"/>
                    <a:pt x="49" y="172"/>
                  </a:cubicBezTo>
                  <a:close/>
                  <a:moveTo>
                    <a:pt x="36" y="95"/>
                  </a:moveTo>
                  <a:cubicBezTo>
                    <a:pt x="35" y="96"/>
                    <a:pt x="34" y="96"/>
                    <a:pt x="34" y="98"/>
                  </a:cubicBezTo>
                  <a:cubicBezTo>
                    <a:pt x="35" y="97"/>
                    <a:pt x="37" y="97"/>
                    <a:pt x="36" y="95"/>
                  </a:cubicBezTo>
                  <a:close/>
                  <a:moveTo>
                    <a:pt x="59" y="132"/>
                  </a:moveTo>
                  <a:cubicBezTo>
                    <a:pt x="59" y="129"/>
                    <a:pt x="59" y="127"/>
                    <a:pt x="58" y="126"/>
                  </a:cubicBezTo>
                  <a:cubicBezTo>
                    <a:pt x="58" y="128"/>
                    <a:pt x="58" y="130"/>
                    <a:pt x="59" y="132"/>
                  </a:cubicBezTo>
                  <a:close/>
                  <a:moveTo>
                    <a:pt x="58" y="121"/>
                  </a:moveTo>
                  <a:cubicBezTo>
                    <a:pt x="59" y="120"/>
                    <a:pt x="58" y="117"/>
                    <a:pt x="58" y="116"/>
                  </a:cubicBezTo>
                  <a:cubicBezTo>
                    <a:pt x="58" y="117"/>
                    <a:pt x="58" y="119"/>
                    <a:pt x="58" y="121"/>
                  </a:cubicBezTo>
                  <a:close/>
                  <a:moveTo>
                    <a:pt x="55" y="109"/>
                  </a:moveTo>
                  <a:cubicBezTo>
                    <a:pt x="55" y="109"/>
                    <a:pt x="55" y="109"/>
                    <a:pt x="55" y="109"/>
                  </a:cubicBezTo>
                  <a:cubicBezTo>
                    <a:pt x="54" y="110"/>
                    <a:pt x="55" y="111"/>
                    <a:pt x="54" y="112"/>
                  </a:cubicBezTo>
                  <a:cubicBezTo>
                    <a:pt x="55" y="112"/>
                    <a:pt x="55" y="112"/>
                    <a:pt x="55" y="111"/>
                  </a:cubicBezTo>
                  <a:cubicBezTo>
                    <a:pt x="55" y="110"/>
                    <a:pt x="55" y="109"/>
                    <a:pt x="55" y="109"/>
                  </a:cubicBezTo>
                  <a:close/>
                  <a:moveTo>
                    <a:pt x="48" y="170"/>
                  </a:moveTo>
                  <a:cubicBezTo>
                    <a:pt x="48" y="169"/>
                    <a:pt x="49" y="169"/>
                    <a:pt x="50" y="168"/>
                  </a:cubicBezTo>
                  <a:cubicBezTo>
                    <a:pt x="49" y="168"/>
                    <a:pt x="49" y="168"/>
                    <a:pt x="49" y="167"/>
                  </a:cubicBezTo>
                  <a:cubicBezTo>
                    <a:pt x="48" y="168"/>
                    <a:pt x="47" y="168"/>
                    <a:pt x="48" y="170"/>
                  </a:cubicBezTo>
                  <a:close/>
                  <a:moveTo>
                    <a:pt x="44" y="119"/>
                  </a:moveTo>
                  <a:cubicBezTo>
                    <a:pt x="44" y="119"/>
                    <a:pt x="44" y="119"/>
                    <a:pt x="44" y="119"/>
                  </a:cubicBezTo>
                  <a:cubicBezTo>
                    <a:pt x="45" y="118"/>
                    <a:pt x="46" y="118"/>
                    <a:pt x="46" y="117"/>
                  </a:cubicBezTo>
                  <a:cubicBezTo>
                    <a:pt x="47" y="117"/>
                    <a:pt x="47" y="117"/>
                    <a:pt x="46" y="116"/>
                  </a:cubicBezTo>
                  <a:cubicBezTo>
                    <a:pt x="46" y="117"/>
                    <a:pt x="45" y="117"/>
                    <a:pt x="44" y="119"/>
                  </a:cubicBezTo>
                  <a:close/>
                  <a:moveTo>
                    <a:pt x="66" y="48"/>
                  </a:moveTo>
                  <a:cubicBezTo>
                    <a:pt x="66" y="50"/>
                    <a:pt x="65" y="51"/>
                    <a:pt x="65" y="54"/>
                  </a:cubicBezTo>
                  <a:cubicBezTo>
                    <a:pt x="66" y="53"/>
                    <a:pt x="66" y="51"/>
                    <a:pt x="66" y="48"/>
                  </a:cubicBezTo>
                  <a:close/>
                  <a:moveTo>
                    <a:pt x="29" y="156"/>
                  </a:moveTo>
                  <a:cubicBezTo>
                    <a:pt x="29" y="156"/>
                    <a:pt x="29" y="157"/>
                    <a:pt x="29" y="157"/>
                  </a:cubicBezTo>
                  <a:cubicBezTo>
                    <a:pt x="28" y="158"/>
                    <a:pt x="28" y="159"/>
                    <a:pt x="29" y="160"/>
                  </a:cubicBezTo>
                  <a:cubicBezTo>
                    <a:pt x="29" y="159"/>
                    <a:pt x="29" y="158"/>
                    <a:pt x="29" y="156"/>
                  </a:cubicBezTo>
                  <a:close/>
                  <a:moveTo>
                    <a:pt x="42" y="189"/>
                  </a:moveTo>
                  <a:cubicBezTo>
                    <a:pt x="41" y="189"/>
                    <a:pt x="40" y="190"/>
                    <a:pt x="39" y="190"/>
                  </a:cubicBezTo>
                  <a:cubicBezTo>
                    <a:pt x="39" y="190"/>
                    <a:pt x="39" y="191"/>
                    <a:pt x="39" y="191"/>
                  </a:cubicBezTo>
                  <a:cubicBezTo>
                    <a:pt x="40" y="191"/>
                    <a:pt x="41" y="190"/>
                    <a:pt x="42" y="190"/>
                  </a:cubicBezTo>
                  <a:cubicBezTo>
                    <a:pt x="42" y="190"/>
                    <a:pt x="42" y="189"/>
                    <a:pt x="42" y="189"/>
                  </a:cubicBezTo>
                  <a:close/>
                  <a:moveTo>
                    <a:pt x="38" y="47"/>
                  </a:moveTo>
                  <a:cubicBezTo>
                    <a:pt x="38" y="46"/>
                    <a:pt x="40" y="46"/>
                    <a:pt x="40" y="44"/>
                  </a:cubicBezTo>
                  <a:cubicBezTo>
                    <a:pt x="38" y="45"/>
                    <a:pt x="37" y="46"/>
                    <a:pt x="38" y="47"/>
                  </a:cubicBezTo>
                  <a:close/>
                  <a:moveTo>
                    <a:pt x="41" y="21"/>
                  </a:moveTo>
                  <a:cubicBezTo>
                    <a:pt x="42" y="21"/>
                    <a:pt x="43" y="20"/>
                    <a:pt x="43" y="2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2" y="20"/>
                    <a:pt x="41" y="20"/>
                  </a:cubicBezTo>
                  <a:cubicBezTo>
                    <a:pt x="41" y="20"/>
                    <a:pt x="41" y="21"/>
                    <a:pt x="41" y="21"/>
                  </a:cubicBezTo>
                  <a:close/>
                  <a:moveTo>
                    <a:pt x="37" y="99"/>
                  </a:moveTo>
                  <a:cubicBezTo>
                    <a:pt x="36" y="100"/>
                    <a:pt x="34" y="102"/>
                    <a:pt x="33" y="102"/>
                  </a:cubicBezTo>
                  <a:cubicBezTo>
                    <a:pt x="36" y="101"/>
                    <a:pt x="37" y="100"/>
                    <a:pt x="37" y="99"/>
                  </a:cubicBezTo>
                  <a:close/>
                  <a:moveTo>
                    <a:pt x="44" y="78"/>
                  </a:moveTo>
                  <a:cubicBezTo>
                    <a:pt x="45" y="77"/>
                    <a:pt x="44" y="76"/>
                    <a:pt x="44" y="74"/>
                  </a:cubicBezTo>
                  <a:cubicBezTo>
                    <a:pt x="43" y="75"/>
                    <a:pt x="43" y="77"/>
                    <a:pt x="44" y="78"/>
                  </a:cubicBezTo>
                  <a:close/>
                  <a:moveTo>
                    <a:pt x="71" y="29"/>
                  </a:moveTo>
                  <a:cubicBezTo>
                    <a:pt x="72" y="28"/>
                    <a:pt x="73" y="28"/>
                    <a:pt x="7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3" y="27"/>
                    <a:pt x="72" y="27"/>
                    <a:pt x="71" y="28"/>
                  </a:cubicBezTo>
                  <a:cubicBezTo>
                    <a:pt x="71" y="28"/>
                    <a:pt x="71" y="28"/>
                    <a:pt x="71" y="29"/>
                  </a:cubicBezTo>
                  <a:close/>
                  <a:moveTo>
                    <a:pt x="14" y="141"/>
                  </a:moveTo>
                  <a:cubicBezTo>
                    <a:pt x="14" y="141"/>
                    <a:pt x="14" y="141"/>
                    <a:pt x="14" y="141"/>
                  </a:cubicBezTo>
                  <a:cubicBezTo>
                    <a:pt x="14" y="138"/>
                    <a:pt x="14" y="135"/>
                    <a:pt x="14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5"/>
                    <a:pt x="14" y="138"/>
                    <a:pt x="14" y="141"/>
                  </a:cubicBezTo>
                  <a:close/>
                  <a:moveTo>
                    <a:pt x="13" y="102"/>
                  </a:moveTo>
                  <a:cubicBezTo>
                    <a:pt x="13" y="104"/>
                    <a:pt x="13" y="106"/>
                    <a:pt x="13" y="108"/>
                  </a:cubicBezTo>
                  <a:cubicBezTo>
                    <a:pt x="13" y="108"/>
                    <a:pt x="13" y="108"/>
                    <a:pt x="14" y="108"/>
                  </a:cubicBezTo>
                  <a:cubicBezTo>
                    <a:pt x="14" y="106"/>
                    <a:pt x="13" y="104"/>
                    <a:pt x="13" y="102"/>
                  </a:cubicBezTo>
                  <a:close/>
                  <a:moveTo>
                    <a:pt x="53" y="99"/>
                  </a:moveTo>
                  <a:cubicBezTo>
                    <a:pt x="53" y="98"/>
                    <a:pt x="53" y="97"/>
                    <a:pt x="53" y="95"/>
                  </a:cubicBezTo>
                  <a:cubicBezTo>
                    <a:pt x="52" y="96"/>
                    <a:pt x="52" y="98"/>
                    <a:pt x="53" y="99"/>
                  </a:cubicBezTo>
                  <a:close/>
                  <a:moveTo>
                    <a:pt x="35" y="88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9"/>
                    <a:pt x="33" y="90"/>
                    <a:pt x="3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3" y="90"/>
                    <a:pt x="34" y="89"/>
                    <a:pt x="35" y="88"/>
                  </a:cubicBezTo>
                  <a:close/>
                  <a:moveTo>
                    <a:pt x="49" y="181"/>
                  </a:moveTo>
                  <a:cubicBezTo>
                    <a:pt x="50" y="180"/>
                    <a:pt x="51" y="180"/>
                    <a:pt x="50" y="178"/>
                  </a:cubicBezTo>
                  <a:cubicBezTo>
                    <a:pt x="50" y="179"/>
                    <a:pt x="49" y="180"/>
                    <a:pt x="49" y="181"/>
                  </a:cubicBezTo>
                  <a:close/>
                  <a:moveTo>
                    <a:pt x="49" y="80"/>
                  </a:moveTo>
                  <a:cubicBezTo>
                    <a:pt x="48" y="81"/>
                    <a:pt x="48" y="82"/>
                    <a:pt x="49" y="83"/>
                  </a:cubicBezTo>
                  <a:cubicBezTo>
                    <a:pt x="50" y="82"/>
                    <a:pt x="49" y="81"/>
                    <a:pt x="49" y="80"/>
                  </a:cubicBezTo>
                  <a:close/>
                  <a:moveTo>
                    <a:pt x="46" y="194"/>
                  </a:moveTo>
                  <a:cubicBezTo>
                    <a:pt x="47" y="195"/>
                    <a:pt x="48" y="194"/>
                    <a:pt x="49" y="193"/>
                  </a:cubicBezTo>
                  <a:cubicBezTo>
                    <a:pt x="48" y="193"/>
                    <a:pt x="47" y="193"/>
                    <a:pt x="46" y="194"/>
                  </a:cubicBezTo>
                  <a:close/>
                  <a:moveTo>
                    <a:pt x="26" y="154"/>
                  </a:moveTo>
                  <a:cubicBezTo>
                    <a:pt x="24" y="156"/>
                    <a:pt x="24" y="156"/>
                    <a:pt x="24" y="157"/>
                  </a:cubicBezTo>
                  <a:cubicBezTo>
                    <a:pt x="26" y="156"/>
                    <a:pt x="26" y="156"/>
                    <a:pt x="26" y="154"/>
                  </a:cubicBezTo>
                  <a:close/>
                  <a:moveTo>
                    <a:pt x="22" y="109"/>
                  </a:moveTo>
                  <a:cubicBezTo>
                    <a:pt x="22" y="108"/>
                    <a:pt x="22" y="107"/>
                    <a:pt x="22" y="106"/>
                  </a:cubicBezTo>
                  <a:cubicBezTo>
                    <a:pt x="21" y="107"/>
                    <a:pt x="22" y="108"/>
                    <a:pt x="22" y="109"/>
                  </a:cubicBezTo>
                  <a:close/>
                  <a:moveTo>
                    <a:pt x="18" y="100"/>
                  </a:moveTo>
                  <a:cubicBezTo>
                    <a:pt x="18" y="101"/>
                    <a:pt x="17" y="102"/>
                    <a:pt x="18" y="103"/>
                  </a:cubicBezTo>
                  <a:cubicBezTo>
                    <a:pt x="19" y="103"/>
                    <a:pt x="18" y="102"/>
                    <a:pt x="18" y="100"/>
                  </a:cubicBezTo>
                  <a:close/>
                  <a:moveTo>
                    <a:pt x="13" y="94"/>
                  </a:moveTo>
                  <a:cubicBezTo>
                    <a:pt x="13" y="94"/>
                    <a:pt x="13" y="94"/>
                    <a:pt x="13" y="94"/>
                  </a:cubicBezTo>
                  <a:cubicBezTo>
                    <a:pt x="13" y="96"/>
                    <a:pt x="13" y="97"/>
                    <a:pt x="13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97"/>
                    <a:pt x="13" y="96"/>
                    <a:pt x="13" y="94"/>
                  </a:cubicBezTo>
                  <a:close/>
                  <a:moveTo>
                    <a:pt x="28" y="101"/>
                  </a:moveTo>
                  <a:cubicBezTo>
                    <a:pt x="27" y="102"/>
                    <a:pt x="27" y="102"/>
                    <a:pt x="28" y="104"/>
                  </a:cubicBezTo>
                  <a:cubicBezTo>
                    <a:pt x="29" y="103"/>
                    <a:pt x="28" y="102"/>
                    <a:pt x="28" y="101"/>
                  </a:cubicBezTo>
                  <a:close/>
                  <a:moveTo>
                    <a:pt x="36" y="152"/>
                  </a:moveTo>
                  <a:cubicBezTo>
                    <a:pt x="34" y="152"/>
                    <a:pt x="34" y="153"/>
                    <a:pt x="35" y="154"/>
                  </a:cubicBezTo>
                  <a:cubicBezTo>
                    <a:pt x="36" y="154"/>
                    <a:pt x="36" y="153"/>
                    <a:pt x="36" y="152"/>
                  </a:cubicBezTo>
                  <a:close/>
                  <a:moveTo>
                    <a:pt x="23" y="42"/>
                  </a:moveTo>
                  <a:cubicBezTo>
                    <a:pt x="22" y="43"/>
                    <a:pt x="21" y="44"/>
                    <a:pt x="21" y="45"/>
                  </a:cubicBezTo>
                  <a:cubicBezTo>
                    <a:pt x="21" y="44"/>
                    <a:pt x="23" y="44"/>
                    <a:pt x="23" y="42"/>
                  </a:cubicBezTo>
                  <a:close/>
                  <a:moveTo>
                    <a:pt x="48" y="54"/>
                  </a:moveTo>
                  <a:cubicBezTo>
                    <a:pt x="48" y="54"/>
                    <a:pt x="48" y="54"/>
                    <a:pt x="48" y="55"/>
                  </a:cubicBezTo>
                  <a:cubicBezTo>
                    <a:pt x="48" y="54"/>
                    <a:pt x="48" y="53"/>
                    <a:pt x="48" y="52"/>
                  </a:cubicBezTo>
                  <a:cubicBezTo>
                    <a:pt x="48" y="53"/>
                    <a:pt x="48" y="54"/>
                    <a:pt x="48" y="54"/>
                  </a:cubicBezTo>
                  <a:close/>
                  <a:moveTo>
                    <a:pt x="41" y="87"/>
                  </a:moveTo>
                  <a:cubicBezTo>
                    <a:pt x="40" y="88"/>
                    <a:pt x="40" y="88"/>
                    <a:pt x="40" y="89"/>
                  </a:cubicBezTo>
                  <a:cubicBezTo>
                    <a:pt x="41" y="89"/>
                    <a:pt x="41" y="88"/>
                    <a:pt x="41" y="87"/>
                  </a:cubicBezTo>
                  <a:close/>
                  <a:moveTo>
                    <a:pt x="25" y="92"/>
                  </a:moveTo>
                  <a:cubicBezTo>
                    <a:pt x="27" y="92"/>
                    <a:pt x="27" y="91"/>
                    <a:pt x="27" y="89"/>
                  </a:cubicBezTo>
                  <a:cubicBezTo>
                    <a:pt x="26" y="90"/>
                    <a:pt x="25" y="91"/>
                    <a:pt x="25" y="92"/>
                  </a:cubicBezTo>
                  <a:close/>
                  <a:moveTo>
                    <a:pt x="43" y="135"/>
                  </a:moveTo>
                  <a:cubicBezTo>
                    <a:pt x="42" y="135"/>
                    <a:pt x="42" y="135"/>
                    <a:pt x="42" y="137"/>
                  </a:cubicBezTo>
                  <a:cubicBezTo>
                    <a:pt x="42" y="136"/>
                    <a:pt x="44" y="136"/>
                    <a:pt x="43" y="135"/>
                  </a:cubicBezTo>
                  <a:close/>
                  <a:moveTo>
                    <a:pt x="49" y="91"/>
                  </a:moveTo>
                  <a:cubicBezTo>
                    <a:pt x="50" y="90"/>
                    <a:pt x="50" y="90"/>
                    <a:pt x="49" y="89"/>
                  </a:cubicBezTo>
                  <a:cubicBezTo>
                    <a:pt x="48" y="89"/>
                    <a:pt x="49" y="90"/>
                    <a:pt x="49" y="91"/>
                  </a:cubicBezTo>
                  <a:close/>
                  <a:moveTo>
                    <a:pt x="33" y="55"/>
                  </a:moveTo>
                  <a:cubicBezTo>
                    <a:pt x="32" y="55"/>
                    <a:pt x="32" y="56"/>
                    <a:pt x="32" y="57"/>
                  </a:cubicBezTo>
                  <a:cubicBezTo>
                    <a:pt x="33" y="56"/>
                    <a:pt x="33" y="56"/>
                    <a:pt x="33" y="55"/>
                  </a:cubicBezTo>
                  <a:close/>
                  <a:moveTo>
                    <a:pt x="65" y="197"/>
                  </a:moveTo>
                  <a:cubicBezTo>
                    <a:pt x="65" y="197"/>
                    <a:pt x="65" y="197"/>
                    <a:pt x="65" y="197"/>
                  </a:cubicBezTo>
                  <a:cubicBezTo>
                    <a:pt x="65" y="196"/>
                    <a:pt x="64" y="196"/>
                    <a:pt x="64" y="196"/>
                  </a:cubicBezTo>
                  <a:cubicBezTo>
                    <a:pt x="64" y="196"/>
                    <a:pt x="64" y="197"/>
                    <a:pt x="63" y="197"/>
                  </a:cubicBezTo>
                  <a:cubicBezTo>
                    <a:pt x="64" y="197"/>
                    <a:pt x="65" y="197"/>
                    <a:pt x="65" y="197"/>
                  </a:cubicBezTo>
                  <a:close/>
                  <a:moveTo>
                    <a:pt x="41" y="74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39" y="74"/>
                    <a:pt x="38" y="75"/>
                    <a:pt x="38" y="76"/>
                  </a:cubicBezTo>
                  <a:cubicBezTo>
                    <a:pt x="39" y="75"/>
                    <a:pt x="40" y="74"/>
                    <a:pt x="41" y="74"/>
                  </a:cubicBezTo>
                  <a:close/>
                  <a:moveTo>
                    <a:pt x="50" y="145"/>
                  </a:moveTo>
                  <a:cubicBezTo>
                    <a:pt x="49" y="146"/>
                    <a:pt x="50" y="148"/>
                    <a:pt x="50" y="148"/>
                  </a:cubicBezTo>
                  <a:cubicBezTo>
                    <a:pt x="50" y="147"/>
                    <a:pt x="50" y="146"/>
                    <a:pt x="50" y="145"/>
                  </a:cubicBezTo>
                  <a:close/>
                  <a:moveTo>
                    <a:pt x="24" y="171"/>
                  </a:moveTo>
                  <a:cubicBezTo>
                    <a:pt x="23" y="171"/>
                    <a:pt x="24" y="172"/>
                    <a:pt x="24" y="173"/>
                  </a:cubicBezTo>
                  <a:cubicBezTo>
                    <a:pt x="25" y="172"/>
                    <a:pt x="24" y="172"/>
                    <a:pt x="24" y="171"/>
                  </a:cubicBezTo>
                  <a:close/>
                  <a:moveTo>
                    <a:pt x="33" y="223"/>
                  </a:moveTo>
                  <a:cubicBezTo>
                    <a:pt x="32" y="223"/>
                    <a:pt x="32" y="222"/>
                    <a:pt x="31" y="222"/>
                  </a:cubicBezTo>
                  <a:cubicBezTo>
                    <a:pt x="31" y="223"/>
                    <a:pt x="32" y="224"/>
                    <a:pt x="33" y="223"/>
                  </a:cubicBezTo>
                  <a:close/>
                  <a:moveTo>
                    <a:pt x="43" y="62"/>
                  </a:moveTo>
                  <a:cubicBezTo>
                    <a:pt x="44" y="61"/>
                    <a:pt x="44" y="61"/>
                    <a:pt x="45" y="60"/>
                  </a:cubicBezTo>
                  <a:cubicBezTo>
                    <a:pt x="44" y="61"/>
                    <a:pt x="43" y="61"/>
                    <a:pt x="43" y="62"/>
                  </a:cubicBezTo>
                  <a:close/>
                  <a:moveTo>
                    <a:pt x="27" y="188"/>
                  </a:moveTo>
                  <a:cubicBezTo>
                    <a:pt x="27" y="188"/>
                    <a:pt x="27" y="188"/>
                    <a:pt x="28" y="188"/>
                  </a:cubicBezTo>
                  <a:cubicBezTo>
                    <a:pt x="28" y="188"/>
                    <a:pt x="28" y="188"/>
                    <a:pt x="29" y="187"/>
                  </a:cubicBezTo>
                  <a:cubicBezTo>
                    <a:pt x="28" y="187"/>
                    <a:pt x="27" y="188"/>
                    <a:pt x="27" y="188"/>
                  </a:cubicBezTo>
                  <a:close/>
                  <a:moveTo>
                    <a:pt x="50" y="154"/>
                  </a:moveTo>
                  <a:cubicBezTo>
                    <a:pt x="50" y="155"/>
                    <a:pt x="50" y="157"/>
                    <a:pt x="50" y="158"/>
                  </a:cubicBezTo>
                  <a:cubicBezTo>
                    <a:pt x="50" y="156"/>
                    <a:pt x="50" y="155"/>
                    <a:pt x="50" y="154"/>
                  </a:cubicBezTo>
                  <a:close/>
                  <a:moveTo>
                    <a:pt x="27" y="175"/>
                  </a:moveTo>
                  <a:cubicBezTo>
                    <a:pt x="28" y="175"/>
                    <a:pt x="28" y="175"/>
                    <a:pt x="27" y="173"/>
                  </a:cubicBezTo>
                  <a:cubicBezTo>
                    <a:pt x="27" y="174"/>
                    <a:pt x="27" y="175"/>
                    <a:pt x="27" y="175"/>
                  </a:cubicBezTo>
                  <a:close/>
                  <a:moveTo>
                    <a:pt x="46" y="133"/>
                  </a:moveTo>
                  <a:cubicBezTo>
                    <a:pt x="46" y="133"/>
                    <a:pt x="47" y="133"/>
                    <a:pt x="47" y="132"/>
                  </a:cubicBezTo>
                  <a:cubicBezTo>
                    <a:pt x="46" y="132"/>
                    <a:pt x="46" y="132"/>
                    <a:pt x="46" y="133"/>
                  </a:cubicBezTo>
                  <a:close/>
                  <a:moveTo>
                    <a:pt x="32" y="76"/>
                  </a:moveTo>
                  <a:cubicBezTo>
                    <a:pt x="33" y="75"/>
                    <a:pt x="33" y="75"/>
                    <a:pt x="33" y="74"/>
                  </a:cubicBezTo>
                  <a:cubicBezTo>
                    <a:pt x="32" y="75"/>
                    <a:pt x="32" y="75"/>
                    <a:pt x="32" y="76"/>
                  </a:cubicBezTo>
                  <a:close/>
                  <a:moveTo>
                    <a:pt x="58" y="110"/>
                  </a:moveTo>
                  <a:cubicBezTo>
                    <a:pt x="58" y="110"/>
                    <a:pt x="58" y="110"/>
                    <a:pt x="58" y="110"/>
                  </a:cubicBezTo>
                  <a:cubicBezTo>
                    <a:pt x="58" y="109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8"/>
                    <a:pt x="58" y="109"/>
                    <a:pt x="58" y="110"/>
                  </a:cubicBezTo>
                  <a:close/>
                  <a:moveTo>
                    <a:pt x="46" y="46"/>
                  </a:moveTo>
                  <a:cubicBezTo>
                    <a:pt x="45" y="47"/>
                    <a:pt x="45" y="47"/>
                    <a:pt x="45" y="48"/>
                  </a:cubicBezTo>
                  <a:cubicBezTo>
                    <a:pt x="46" y="47"/>
                    <a:pt x="46" y="46"/>
                    <a:pt x="46" y="46"/>
                  </a:cubicBezTo>
                  <a:close/>
                  <a:moveTo>
                    <a:pt x="29" y="153"/>
                  </a:moveTo>
                  <a:cubicBezTo>
                    <a:pt x="30" y="152"/>
                    <a:pt x="30" y="152"/>
                    <a:pt x="29" y="151"/>
                  </a:cubicBezTo>
                  <a:cubicBezTo>
                    <a:pt x="29" y="152"/>
                    <a:pt x="29" y="152"/>
                    <a:pt x="29" y="153"/>
                  </a:cubicBezTo>
                  <a:close/>
                  <a:moveTo>
                    <a:pt x="46" y="161"/>
                  </a:moveTo>
                  <a:cubicBezTo>
                    <a:pt x="47" y="160"/>
                    <a:pt x="47" y="160"/>
                    <a:pt x="46" y="159"/>
                  </a:cubicBezTo>
                  <a:cubicBezTo>
                    <a:pt x="46" y="159"/>
                    <a:pt x="46" y="160"/>
                    <a:pt x="46" y="161"/>
                  </a:cubicBezTo>
                  <a:close/>
                  <a:moveTo>
                    <a:pt x="35" y="186"/>
                  </a:moveTo>
                  <a:cubicBezTo>
                    <a:pt x="35" y="186"/>
                    <a:pt x="35" y="186"/>
                    <a:pt x="35" y="186"/>
                  </a:cubicBezTo>
                  <a:cubicBezTo>
                    <a:pt x="35" y="186"/>
                    <a:pt x="35" y="185"/>
                    <a:pt x="36" y="185"/>
                  </a:cubicBezTo>
                  <a:cubicBezTo>
                    <a:pt x="35" y="185"/>
                    <a:pt x="35" y="185"/>
                    <a:pt x="35" y="185"/>
                  </a:cubicBezTo>
                  <a:cubicBezTo>
                    <a:pt x="35" y="185"/>
                    <a:pt x="35" y="186"/>
                    <a:pt x="35" y="186"/>
                  </a:cubicBezTo>
                  <a:close/>
                  <a:moveTo>
                    <a:pt x="29" y="67"/>
                  </a:moveTo>
                  <a:cubicBezTo>
                    <a:pt x="28" y="67"/>
                    <a:pt x="28" y="68"/>
                    <a:pt x="28" y="69"/>
                  </a:cubicBezTo>
                  <a:cubicBezTo>
                    <a:pt x="29" y="68"/>
                    <a:pt x="29" y="68"/>
                    <a:pt x="29" y="67"/>
                  </a:cubicBezTo>
                  <a:close/>
                  <a:moveTo>
                    <a:pt x="58" y="73"/>
                  </a:moveTo>
                  <a:cubicBezTo>
                    <a:pt x="58" y="73"/>
                    <a:pt x="58" y="73"/>
                    <a:pt x="58" y="73"/>
                  </a:cubicBezTo>
                  <a:cubicBezTo>
                    <a:pt x="58" y="74"/>
                    <a:pt x="58" y="75"/>
                    <a:pt x="58" y="76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5"/>
                    <a:pt x="58" y="74"/>
                    <a:pt x="58" y="73"/>
                  </a:cubicBezTo>
                  <a:close/>
                  <a:moveTo>
                    <a:pt x="71" y="224"/>
                  </a:moveTo>
                  <a:cubicBezTo>
                    <a:pt x="70" y="223"/>
                    <a:pt x="70" y="223"/>
                    <a:pt x="69" y="224"/>
                  </a:cubicBezTo>
                  <a:cubicBezTo>
                    <a:pt x="70" y="224"/>
                    <a:pt x="70" y="224"/>
                    <a:pt x="71" y="224"/>
                  </a:cubicBezTo>
                  <a:close/>
                  <a:moveTo>
                    <a:pt x="50" y="136"/>
                  </a:moveTo>
                  <a:cubicBezTo>
                    <a:pt x="50" y="136"/>
                    <a:pt x="50" y="136"/>
                    <a:pt x="50" y="136"/>
                  </a:cubicBezTo>
                  <a:cubicBezTo>
                    <a:pt x="50" y="136"/>
                    <a:pt x="50" y="137"/>
                    <a:pt x="50" y="138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50" y="137"/>
                    <a:pt x="50" y="136"/>
                    <a:pt x="50" y="136"/>
                  </a:cubicBezTo>
                  <a:close/>
                  <a:moveTo>
                    <a:pt x="32" y="94"/>
                  </a:moveTo>
                  <a:cubicBezTo>
                    <a:pt x="32" y="95"/>
                    <a:pt x="31" y="95"/>
                    <a:pt x="31" y="96"/>
                  </a:cubicBezTo>
                  <a:cubicBezTo>
                    <a:pt x="32" y="95"/>
                    <a:pt x="32" y="95"/>
                    <a:pt x="32" y="94"/>
                  </a:cubicBezTo>
                  <a:close/>
                  <a:moveTo>
                    <a:pt x="22" y="95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6"/>
                    <a:pt x="21" y="96"/>
                  </a:cubicBezTo>
                  <a:cubicBezTo>
                    <a:pt x="21" y="95"/>
                    <a:pt x="22" y="95"/>
                    <a:pt x="22" y="95"/>
                  </a:cubicBezTo>
                  <a:close/>
                  <a:moveTo>
                    <a:pt x="52" y="93"/>
                  </a:moveTo>
                  <a:cubicBezTo>
                    <a:pt x="53" y="92"/>
                    <a:pt x="53" y="92"/>
                    <a:pt x="53" y="91"/>
                  </a:cubicBezTo>
                  <a:cubicBezTo>
                    <a:pt x="53" y="92"/>
                    <a:pt x="52" y="92"/>
                    <a:pt x="52" y="93"/>
                  </a:cubicBezTo>
                  <a:close/>
                  <a:moveTo>
                    <a:pt x="37" y="176"/>
                  </a:moveTo>
                  <a:cubicBezTo>
                    <a:pt x="36" y="176"/>
                    <a:pt x="36" y="177"/>
                    <a:pt x="36" y="178"/>
                  </a:cubicBezTo>
                  <a:cubicBezTo>
                    <a:pt x="36" y="177"/>
                    <a:pt x="37" y="177"/>
                    <a:pt x="37" y="176"/>
                  </a:cubicBezTo>
                  <a:close/>
                  <a:moveTo>
                    <a:pt x="38" y="171"/>
                  </a:moveTo>
                  <a:cubicBezTo>
                    <a:pt x="38" y="171"/>
                    <a:pt x="38" y="171"/>
                    <a:pt x="38" y="171"/>
                  </a:cubicBezTo>
                  <a:cubicBezTo>
                    <a:pt x="37" y="171"/>
                    <a:pt x="37" y="172"/>
                    <a:pt x="36" y="172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7" y="172"/>
                    <a:pt x="38" y="172"/>
                    <a:pt x="38" y="171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3"/>
                    <a:pt x="29" y="63"/>
                    <a:pt x="29" y="64"/>
                  </a:cubicBezTo>
                  <a:close/>
                  <a:moveTo>
                    <a:pt x="50" y="94"/>
                  </a:moveTo>
                  <a:cubicBezTo>
                    <a:pt x="50" y="94"/>
                    <a:pt x="49" y="94"/>
                    <a:pt x="49" y="94"/>
                  </a:cubicBezTo>
                  <a:cubicBezTo>
                    <a:pt x="49" y="94"/>
                    <a:pt x="49" y="94"/>
                    <a:pt x="49" y="95"/>
                  </a:cubicBezTo>
                  <a:cubicBezTo>
                    <a:pt x="49" y="95"/>
                    <a:pt x="50" y="94"/>
                    <a:pt x="50" y="94"/>
                  </a:cubicBezTo>
                  <a:close/>
                  <a:moveTo>
                    <a:pt x="39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1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1"/>
                    <a:pt x="39" y="31"/>
                    <a:pt x="39" y="31"/>
                  </a:cubicBezTo>
                  <a:close/>
                  <a:moveTo>
                    <a:pt x="66" y="32"/>
                  </a:moveTo>
                  <a:cubicBezTo>
                    <a:pt x="66" y="32"/>
                    <a:pt x="66" y="32"/>
                    <a:pt x="66" y="32"/>
                  </a:cubicBezTo>
                  <a:cubicBezTo>
                    <a:pt x="66" y="32"/>
                    <a:pt x="66" y="33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3"/>
                    <a:pt x="66" y="32"/>
                    <a:pt x="66" y="32"/>
                  </a:cubicBezTo>
                  <a:close/>
                  <a:moveTo>
                    <a:pt x="42" y="43"/>
                  </a:moveTo>
                  <a:cubicBezTo>
                    <a:pt x="43" y="42"/>
                    <a:pt x="44" y="42"/>
                    <a:pt x="44" y="41"/>
                  </a:cubicBezTo>
                  <a:cubicBezTo>
                    <a:pt x="43" y="42"/>
                    <a:pt x="43" y="42"/>
                    <a:pt x="42" y="43"/>
                  </a:cubicBezTo>
                  <a:close/>
                  <a:moveTo>
                    <a:pt x="46" y="180"/>
                  </a:moveTo>
                  <a:cubicBezTo>
                    <a:pt x="46" y="181"/>
                    <a:pt x="47" y="181"/>
                    <a:pt x="47" y="181"/>
                  </a:cubicBezTo>
                  <a:cubicBezTo>
                    <a:pt x="47" y="180"/>
                    <a:pt x="47" y="179"/>
                    <a:pt x="47" y="179"/>
                  </a:cubicBezTo>
                  <a:cubicBezTo>
                    <a:pt x="47" y="179"/>
                    <a:pt x="46" y="180"/>
                    <a:pt x="46" y="180"/>
                  </a:cubicBezTo>
                  <a:close/>
                  <a:moveTo>
                    <a:pt x="43" y="86"/>
                  </a:moveTo>
                  <a:cubicBezTo>
                    <a:pt x="44" y="86"/>
                    <a:pt x="44" y="85"/>
                    <a:pt x="43" y="84"/>
                  </a:cubicBezTo>
                  <a:cubicBezTo>
                    <a:pt x="43" y="85"/>
                    <a:pt x="43" y="86"/>
                    <a:pt x="43" y="86"/>
                  </a:cubicBezTo>
                  <a:close/>
                  <a:moveTo>
                    <a:pt x="32" y="50"/>
                  </a:moveTo>
                  <a:cubicBezTo>
                    <a:pt x="32" y="51"/>
                    <a:pt x="32" y="51"/>
                    <a:pt x="32" y="52"/>
                  </a:cubicBezTo>
                  <a:cubicBezTo>
                    <a:pt x="33" y="51"/>
                    <a:pt x="33" y="51"/>
                    <a:pt x="32" y="50"/>
                  </a:cubicBezTo>
                  <a:close/>
                  <a:moveTo>
                    <a:pt x="46" y="137"/>
                  </a:moveTo>
                  <a:cubicBezTo>
                    <a:pt x="46" y="137"/>
                    <a:pt x="46" y="137"/>
                    <a:pt x="46" y="137"/>
                  </a:cubicBezTo>
                  <a:cubicBezTo>
                    <a:pt x="46" y="137"/>
                    <a:pt x="46" y="137"/>
                    <a:pt x="46" y="136"/>
                  </a:cubicBezTo>
                  <a:cubicBezTo>
                    <a:pt x="46" y="136"/>
                    <a:pt x="46" y="136"/>
                    <a:pt x="46" y="136"/>
                  </a:cubicBezTo>
                  <a:cubicBezTo>
                    <a:pt x="46" y="137"/>
                    <a:pt x="46" y="137"/>
                    <a:pt x="46" y="137"/>
                  </a:cubicBezTo>
                  <a:close/>
                  <a:moveTo>
                    <a:pt x="34" y="6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8"/>
                    <a:pt x="34" y="68"/>
                    <a:pt x="34" y="68"/>
                  </a:cubicBezTo>
                  <a:close/>
                  <a:moveTo>
                    <a:pt x="46" y="97"/>
                  </a:move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6" y="97"/>
                    <a:pt x="46" y="97"/>
                    <a:pt x="46" y="97"/>
                  </a:cubicBezTo>
                  <a:close/>
                  <a:moveTo>
                    <a:pt x="31" y="41"/>
                  </a:moveTo>
                  <a:cubicBezTo>
                    <a:pt x="31" y="41"/>
                    <a:pt x="31" y="41"/>
                    <a:pt x="31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1" y="40"/>
                    <a:pt x="31" y="41"/>
                  </a:cubicBezTo>
                  <a:close/>
                  <a:moveTo>
                    <a:pt x="21" y="163"/>
                  </a:moveTo>
                  <a:cubicBezTo>
                    <a:pt x="21" y="163"/>
                    <a:pt x="21" y="163"/>
                    <a:pt x="21" y="163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21" y="163"/>
                    <a:pt x="21" y="163"/>
                    <a:pt x="21" y="163"/>
                  </a:cubicBezTo>
                  <a:close/>
                  <a:moveTo>
                    <a:pt x="16" y="198"/>
                  </a:moveTo>
                  <a:cubicBezTo>
                    <a:pt x="16" y="198"/>
                    <a:pt x="16" y="198"/>
                    <a:pt x="17" y="198"/>
                  </a:cubicBezTo>
                  <a:cubicBezTo>
                    <a:pt x="16" y="198"/>
                    <a:pt x="16" y="198"/>
                    <a:pt x="16" y="197"/>
                  </a:cubicBezTo>
                  <a:cubicBezTo>
                    <a:pt x="16" y="197"/>
                    <a:pt x="16" y="198"/>
                    <a:pt x="16" y="198"/>
                  </a:cubicBezTo>
                  <a:cubicBezTo>
                    <a:pt x="16" y="198"/>
                    <a:pt x="16" y="198"/>
                    <a:pt x="16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5716588" y="3049588"/>
              <a:ext cx="314325" cy="747713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  <a:gd name="T122" fmla="*/ 2318 h 2362"/>
                <a:gd name="T12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" h="228">
                  <a:moveTo>
                    <a:pt x="94" y="213"/>
                  </a:moveTo>
                  <a:cubicBezTo>
                    <a:pt x="94" y="213"/>
                    <a:pt x="95" y="213"/>
                    <a:pt x="95" y="214"/>
                  </a:cubicBezTo>
                  <a:cubicBezTo>
                    <a:pt x="96" y="214"/>
                    <a:pt x="97" y="215"/>
                    <a:pt x="97" y="216"/>
                  </a:cubicBezTo>
                  <a:cubicBezTo>
                    <a:pt x="97" y="217"/>
                    <a:pt x="97" y="218"/>
                    <a:pt x="96" y="218"/>
                  </a:cubicBezTo>
                  <a:cubicBezTo>
                    <a:pt x="95" y="219"/>
                    <a:pt x="94" y="219"/>
                    <a:pt x="93" y="218"/>
                  </a:cubicBezTo>
                  <a:cubicBezTo>
                    <a:pt x="92" y="218"/>
                    <a:pt x="92" y="218"/>
                    <a:pt x="92" y="218"/>
                  </a:cubicBezTo>
                  <a:cubicBezTo>
                    <a:pt x="85" y="218"/>
                    <a:pt x="79" y="218"/>
                    <a:pt x="73" y="219"/>
                  </a:cubicBezTo>
                  <a:cubicBezTo>
                    <a:pt x="69" y="220"/>
                    <a:pt x="65" y="220"/>
                    <a:pt x="60" y="221"/>
                  </a:cubicBezTo>
                  <a:cubicBezTo>
                    <a:pt x="54" y="222"/>
                    <a:pt x="48" y="223"/>
                    <a:pt x="42" y="223"/>
                  </a:cubicBezTo>
                  <a:cubicBezTo>
                    <a:pt x="41" y="223"/>
                    <a:pt x="41" y="223"/>
                    <a:pt x="40" y="223"/>
                  </a:cubicBezTo>
                  <a:cubicBezTo>
                    <a:pt x="39" y="223"/>
                    <a:pt x="39" y="224"/>
                    <a:pt x="38" y="225"/>
                  </a:cubicBezTo>
                  <a:cubicBezTo>
                    <a:pt x="38" y="227"/>
                    <a:pt x="36" y="228"/>
                    <a:pt x="34" y="227"/>
                  </a:cubicBezTo>
                  <a:cubicBezTo>
                    <a:pt x="34" y="226"/>
                    <a:pt x="33" y="226"/>
                    <a:pt x="33" y="226"/>
                  </a:cubicBezTo>
                  <a:cubicBezTo>
                    <a:pt x="31" y="224"/>
                    <a:pt x="29" y="223"/>
                    <a:pt x="27" y="221"/>
                  </a:cubicBezTo>
                  <a:cubicBezTo>
                    <a:pt x="26" y="220"/>
                    <a:pt x="25" y="220"/>
                    <a:pt x="24" y="219"/>
                  </a:cubicBezTo>
                  <a:cubicBezTo>
                    <a:pt x="23" y="219"/>
                    <a:pt x="23" y="220"/>
                    <a:pt x="22" y="220"/>
                  </a:cubicBezTo>
                  <a:cubicBezTo>
                    <a:pt x="21" y="221"/>
                    <a:pt x="21" y="221"/>
                    <a:pt x="20" y="221"/>
                  </a:cubicBezTo>
                  <a:cubicBezTo>
                    <a:pt x="19" y="220"/>
                    <a:pt x="19" y="219"/>
                    <a:pt x="19" y="219"/>
                  </a:cubicBezTo>
                  <a:cubicBezTo>
                    <a:pt x="19" y="218"/>
                    <a:pt x="19" y="217"/>
                    <a:pt x="19" y="216"/>
                  </a:cubicBezTo>
                  <a:cubicBezTo>
                    <a:pt x="19" y="216"/>
                    <a:pt x="18" y="216"/>
                    <a:pt x="17" y="215"/>
                  </a:cubicBezTo>
                  <a:cubicBezTo>
                    <a:pt x="15" y="214"/>
                    <a:pt x="13" y="213"/>
                    <a:pt x="10" y="212"/>
                  </a:cubicBezTo>
                  <a:cubicBezTo>
                    <a:pt x="10" y="211"/>
                    <a:pt x="9" y="211"/>
                    <a:pt x="8" y="211"/>
                  </a:cubicBezTo>
                  <a:cubicBezTo>
                    <a:pt x="7" y="211"/>
                    <a:pt x="7" y="211"/>
                    <a:pt x="7" y="212"/>
                  </a:cubicBezTo>
                  <a:cubicBezTo>
                    <a:pt x="6" y="212"/>
                    <a:pt x="6" y="213"/>
                    <a:pt x="6" y="213"/>
                  </a:cubicBezTo>
                  <a:cubicBezTo>
                    <a:pt x="4" y="213"/>
                    <a:pt x="4" y="212"/>
                    <a:pt x="3" y="212"/>
                  </a:cubicBezTo>
                  <a:cubicBezTo>
                    <a:pt x="2" y="211"/>
                    <a:pt x="2" y="210"/>
                    <a:pt x="3" y="209"/>
                  </a:cubicBezTo>
                  <a:cubicBezTo>
                    <a:pt x="3" y="208"/>
                    <a:pt x="4" y="207"/>
                    <a:pt x="5" y="208"/>
                  </a:cubicBezTo>
                  <a:cubicBezTo>
                    <a:pt x="4" y="207"/>
                    <a:pt x="4" y="206"/>
                    <a:pt x="4" y="205"/>
                  </a:cubicBezTo>
                  <a:cubicBezTo>
                    <a:pt x="4" y="194"/>
                    <a:pt x="4" y="184"/>
                    <a:pt x="4" y="173"/>
                  </a:cubicBezTo>
                  <a:cubicBezTo>
                    <a:pt x="4" y="173"/>
                    <a:pt x="4" y="172"/>
                    <a:pt x="4" y="171"/>
                  </a:cubicBezTo>
                  <a:cubicBezTo>
                    <a:pt x="4" y="171"/>
                    <a:pt x="3" y="171"/>
                    <a:pt x="3" y="171"/>
                  </a:cubicBezTo>
                  <a:cubicBezTo>
                    <a:pt x="2" y="171"/>
                    <a:pt x="1" y="170"/>
                    <a:pt x="2" y="169"/>
                  </a:cubicBezTo>
                  <a:cubicBezTo>
                    <a:pt x="2" y="168"/>
                    <a:pt x="3" y="168"/>
                    <a:pt x="3" y="167"/>
                  </a:cubicBezTo>
                  <a:cubicBezTo>
                    <a:pt x="4" y="167"/>
                    <a:pt x="4" y="167"/>
                    <a:pt x="4" y="166"/>
                  </a:cubicBezTo>
                  <a:cubicBezTo>
                    <a:pt x="4" y="165"/>
                    <a:pt x="4" y="165"/>
                    <a:pt x="4" y="164"/>
                  </a:cubicBezTo>
                  <a:cubicBezTo>
                    <a:pt x="2" y="150"/>
                    <a:pt x="1" y="136"/>
                    <a:pt x="1" y="123"/>
                  </a:cubicBezTo>
                  <a:cubicBezTo>
                    <a:pt x="1" y="113"/>
                    <a:pt x="1" y="103"/>
                    <a:pt x="1" y="93"/>
                  </a:cubicBezTo>
                  <a:cubicBezTo>
                    <a:pt x="0" y="70"/>
                    <a:pt x="1" y="48"/>
                    <a:pt x="0" y="26"/>
                  </a:cubicBezTo>
                  <a:cubicBezTo>
                    <a:pt x="0" y="21"/>
                    <a:pt x="0" y="17"/>
                    <a:pt x="0" y="12"/>
                  </a:cubicBezTo>
                  <a:cubicBezTo>
                    <a:pt x="0" y="10"/>
                    <a:pt x="0" y="8"/>
                    <a:pt x="0" y="6"/>
                  </a:cubicBezTo>
                  <a:cubicBezTo>
                    <a:pt x="0" y="4"/>
                    <a:pt x="1" y="3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6" y="0"/>
                    <a:pt x="21" y="0"/>
                    <a:pt x="25" y="1"/>
                  </a:cubicBezTo>
                  <a:cubicBezTo>
                    <a:pt x="29" y="1"/>
                    <a:pt x="34" y="1"/>
                    <a:pt x="38" y="1"/>
                  </a:cubicBezTo>
                  <a:cubicBezTo>
                    <a:pt x="41" y="1"/>
                    <a:pt x="44" y="1"/>
                    <a:pt x="46" y="1"/>
                  </a:cubicBezTo>
                  <a:cubicBezTo>
                    <a:pt x="48" y="0"/>
                    <a:pt x="49" y="1"/>
                    <a:pt x="50" y="2"/>
                  </a:cubicBezTo>
                  <a:cubicBezTo>
                    <a:pt x="50" y="2"/>
                    <a:pt x="50" y="2"/>
                    <a:pt x="51" y="2"/>
                  </a:cubicBezTo>
                  <a:cubicBezTo>
                    <a:pt x="51" y="2"/>
                    <a:pt x="51" y="1"/>
                    <a:pt x="52" y="1"/>
                  </a:cubicBezTo>
                  <a:cubicBezTo>
                    <a:pt x="52" y="0"/>
                    <a:pt x="53" y="0"/>
                    <a:pt x="54" y="1"/>
                  </a:cubicBezTo>
                  <a:cubicBezTo>
                    <a:pt x="55" y="1"/>
                    <a:pt x="55" y="2"/>
                    <a:pt x="55" y="3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4"/>
                    <a:pt x="59" y="4"/>
                    <a:pt x="60" y="4"/>
                  </a:cubicBezTo>
                  <a:cubicBezTo>
                    <a:pt x="64" y="5"/>
                    <a:pt x="68" y="5"/>
                    <a:pt x="71" y="6"/>
                  </a:cubicBezTo>
                  <a:cubicBezTo>
                    <a:pt x="73" y="6"/>
                    <a:pt x="74" y="6"/>
                    <a:pt x="75" y="7"/>
                  </a:cubicBezTo>
                  <a:cubicBezTo>
                    <a:pt x="76" y="8"/>
                    <a:pt x="76" y="8"/>
                    <a:pt x="76" y="9"/>
                  </a:cubicBezTo>
                  <a:cubicBezTo>
                    <a:pt x="77" y="10"/>
                    <a:pt x="77" y="11"/>
                    <a:pt x="77" y="11"/>
                  </a:cubicBezTo>
                  <a:cubicBezTo>
                    <a:pt x="77" y="12"/>
                    <a:pt x="77" y="13"/>
                    <a:pt x="78" y="14"/>
                  </a:cubicBezTo>
                  <a:cubicBezTo>
                    <a:pt x="78" y="15"/>
                    <a:pt x="78" y="16"/>
                    <a:pt x="78" y="17"/>
                  </a:cubicBezTo>
                  <a:cubicBezTo>
                    <a:pt x="78" y="20"/>
                    <a:pt x="78" y="24"/>
                    <a:pt x="78" y="27"/>
                  </a:cubicBezTo>
                  <a:cubicBezTo>
                    <a:pt x="79" y="30"/>
                    <a:pt x="79" y="33"/>
                    <a:pt x="79" y="35"/>
                  </a:cubicBezTo>
                  <a:cubicBezTo>
                    <a:pt x="79" y="43"/>
                    <a:pt x="81" y="51"/>
                    <a:pt x="82" y="59"/>
                  </a:cubicBezTo>
                  <a:cubicBezTo>
                    <a:pt x="82" y="64"/>
                    <a:pt x="83" y="69"/>
                    <a:pt x="83" y="73"/>
                  </a:cubicBezTo>
                  <a:cubicBezTo>
                    <a:pt x="84" y="78"/>
                    <a:pt x="85" y="83"/>
                    <a:pt x="86" y="87"/>
                  </a:cubicBezTo>
                  <a:cubicBezTo>
                    <a:pt x="86" y="91"/>
                    <a:pt x="87" y="95"/>
                    <a:pt x="87" y="99"/>
                  </a:cubicBezTo>
                  <a:cubicBezTo>
                    <a:pt x="88" y="105"/>
                    <a:pt x="89" y="111"/>
                    <a:pt x="90" y="117"/>
                  </a:cubicBezTo>
                  <a:cubicBezTo>
                    <a:pt x="91" y="121"/>
                    <a:pt x="91" y="125"/>
                    <a:pt x="91" y="129"/>
                  </a:cubicBezTo>
                  <a:cubicBezTo>
                    <a:pt x="91" y="140"/>
                    <a:pt x="91" y="151"/>
                    <a:pt x="92" y="162"/>
                  </a:cubicBezTo>
                  <a:cubicBezTo>
                    <a:pt x="92" y="171"/>
                    <a:pt x="92" y="181"/>
                    <a:pt x="93" y="190"/>
                  </a:cubicBezTo>
                  <a:cubicBezTo>
                    <a:pt x="94" y="197"/>
                    <a:pt x="94" y="204"/>
                    <a:pt x="94" y="212"/>
                  </a:cubicBezTo>
                  <a:cubicBezTo>
                    <a:pt x="94" y="212"/>
                    <a:pt x="94" y="213"/>
                    <a:pt x="94" y="213"/>
                  </a:cubicBezTo>
                  <a:close/>
                  <a:moveTo>
                    <a:pt x="75" y="195"/>
                  </a:moveTo>
                  <a:cubicBezTo>
                    <a:pt x="76" y="195"/>
                    <a:pt x="77" y="195"/>
                    <a:pt x="78" y="195"/>
                  </a:cubicBezTo>
                  <a:cubicBezTo>
                    <a:pt x="80" y="195"/>
                    <a:pt x="82" y="195"/>
                    <a:pt x="83" y="195"/>
                  </a:cubicBezTo>
                  <a:cubicBezTo>
                    <a:pt x="85" y="195"/>
                    <a:pt x="86" y="195"/>
                    <a:pt x="86" y="197"/>
                  </a:cubicBezTo>
                  <a:cubicBezTo>
                    <a:pt x="86" y="198"/>
                    <a:pt x="86" y="199"/>
                    <a:pt x="86" y="199"/>
                  </a:cubicBezTo>
                  <a:cubicBezTo>
                    <a:pt x="86" y="200"/>
                    <a:pt x="86" y="200"/>
                    <a:pt x="87" y="201"/>
                  </a:cubicBezTo>
                  <a:cubicBezTo>
                    <a:pt x="87" y="202"/>
                    <a:pt x="87" y="203"/>
                    <a:pt x="87" y="204"/>
                  </a:cubicBezTo>
                  <a:cubicBezTo>
                    <a:pt x="87" y="205"/>
                    <a:pt x="85" y="205"/>
                    <a:pt x="84" y="205"/>
                  </a:cubicBezTo>
                  <a:cubicBezTo>
                    <a:pt x="83" y="205"/>
                    <a:pt x="83" y="204"/>
                    <a:pt x="82" y="203"/>
                  </a:cubicBezTo>
                  <a:cubicBezTo>
                    <a:pt x="82" y="202"/>
                    <a:pt x="82" y="201"/>
                    <a:pt x="82" y="200"/>
                  </a:cubicBezTo>
                  <a:cubicBezTo>
                    <a:pt x="83" y="199"/>
                    <a:pt x="83" y="198"/>
                    <a:pt x="84" y="197"/>
                  </a:cubicBezTo>
                  <a:cubicBezTo>
                    <a:pt x="83" y="197"/>
                    <a:pt x="82" y="197"/>
                    <a:pt x="82" y="197"/>
                  </a:cubicBezTo>
                  <a:cubicBezTo>
                    <a:pt x="80" y="197"/>
                    <a:pt x="78" y="198"/>
                    <a:pt x="75" y="198"/>
                  </a:cubicBezTo>
                  <a:cubicBezTo>
                    <a:pt x="75" y="198"/>
                    <a:pt x="74" y="197"/>
                    <a:pt x="73" y="197"/>
                  </a:cubicBezTo>
                  <a:cubicBezTo>
                    <a:pt x="72" y="196"/>
                    <a:pt x="71" y="195"/>
                    <a:pt x="72" y="194"/>
                  </a:cubicBezTo>
                  <a:cubicBezTo>
                    <a:pt x="72" y="193"/>
                    <a:pt x="73" y="193"/>
                    <a:pt x="73" y="193"/>
                  </a:cubicBezTo>
                  <a:cubicBezTo>
                    <a:pt x="74" y="192"/>
                    <a:pt x="76" y="190"/>
                    <a:pt x="77" y="189"/>
                  </a:cubicBezTo>
                  <a:cubicBezTo>
                    <a:pt x="79" y="187"/>
                    <a:pt x="82" y="185"/>
                    <a:pt x="84" y="183"/>
                  </a:cubicBezTo>
                  <a:cubicBezTo>
                    <a:pt x="85" y="182"/>
                    <a:pt x="85" y="182"/>
                    <a:pt x="85" y="182"/>
                  </a:cubicBezTo>
                  <a:cubicBezTo>
                    <a:pt x="82" y="183"/>
                    <a:pt x="80" y="184"/>
                    <a:pt x="77" y="185"/>
                  </a:cubicBezTo>
                  <a:cubicBezTo>
                    <a:pt x="75" y="186"/>
                    <a:pt x="72" y="187"/>
                    <a:pt x="69" y="188"/>
                  </a:cubicBezTo>
                  <a:cubicBezTo>
                    <a:pt x="68" y="188"/>
                    <a:pt x="67" y="188"/>
                    <a:pt x="66" y="188"/>
                  </a:cubicBezTo>
                  <a:cubicBezTo>
                    <a:pt x="65" y="189"/>
                    <a:pt x="64" y="188"/>
                    <a:pt x="64" y="188"/>
                  </a:cubicBezTo>
                  <a:cubicBezTo>
                    <a:pt x="64" y="187"/>
                    <a:pt x="64" y="186"/>
                    <a:pt x="64" y="185"/>
                  </a:cubicBezTo>
                  <a:cubicBezTo>
                    <a:pt x="65" y="185"/>
                    <a:pt x="66" y="184"/>
                    <a:pt x="67" y="183"/>
                  </a:cubicBezTo>
                  <a:cubicBezTo>
                    <a:pt x="71" y="180"/>
                    <a:pt x="75" y="176"/>
                    <a:pt x="80" y="172"/>
                  </a:cubicBezTo>
                  <a:cubicBezTo>
                    <a:pt x="80" y="172"/>
                    <a:pt x="80" y="172"/>
                    <a:pt x="81" y="171"/>
                  </a:cubicBezTo>
                  <a:cubicBezTo>
                    <a:pt x="80" y="171"/>
                    <a:pt x="80" y="171"/>
                    <a:pt x="79" y="171"/>
                  </a:cubicBezTo>
                  <a:cubicBezTo>
                    <a:pt x="76" y="173"/>
                    <a:pt x="72" y="175"/>
                    <a:pt x="68" y="176"/>
                  </a:cubicBezTo>
                  <a:cubicBezTo>
                    <a:pt x="66" y="177"/>
                    <a:pt x="64" y="178"/>
                    <a:pt x="61" y="178"/>
                  </a:cubicBezTo>
                  <a:cubicBezTo>
                    <a:pt x="61" y="180"/>
                    <a:pt x="61" y="182"/>
                    <a:pt x="61" y="185"/>
                  </a:cubicBezTo>
                  <a:cubicBezTo>
                    <a:pt x="62" y="188"/>
                    <a:pt x="62" y="192"/>
                    <a:pt x="62" y="196"/>
                  </a:cubicBezTo>
                  <a:cubicBezTo>
                    <a:pt x="62" y="197"/>
                    <a:pt x="63" y="197"/>
                    <a:pt x="63" y="197"/>
                  </a:cubicBezTo>
                  <a:cubicBezTo>
                    <a:pt x="65" y="198"/>
                    <a:pt x="67" y="199"/>
                    <a:pt x="69" y="200"/>
                  </a:cubicBezTo>
                  <a:cubicBezTo>
                    <a:pt x="73" y="203"/>
                    <a:pt x="78" y="204"/>
                    <a:pt x="82" y="205"/>
                  </a:cubicBezTo>
                  <a:cubicBezTo>
                    <a:pt x="84" y="206"/>
                    <a:pt x="86" y="206"/>
                    <a:pt x="88" y="206"/>
                  </a:cubicBezTo>
                  <a:cubicBezTo>
                    <a:pt x="88" y="198"/>
                    <a:pt x="88" y="191"/>
                    <a:pt x="87" y="184"/>
                  </a:cubicBezTo>
                  <a:cubicBezTo>
                    <a:pt x="83" y="187"/>
                    <a:pt x="76" y="193"/>
                    <a:pt x="75" y="195"/>
                  </a:cubicBezTo>
                  <a:close/>
                  <a:moveTo>
                    <a:pt x="38" y="219"/>
                  </a:moveTo>
                  <a:cubicBezTo>
                    <a:pt x="40" y="220"/>
                    <a:pt x="40" y="220"/>
                    <a:pt x="42" y="220"/>
                  </a:cubicBezTo>
                  <a:cubicBezTo>
                    <a:pt x="48" y="220"/>
                    <a:pt x="54" y="219"/>
                    <a:pt x="60" y="219"/>
                  </a:cubicBezTo>
                  <a:cubicBezTo>
                    <a:pt x="64" y="218"/>
                    <a:pt x="69" y="217"/>
                    <a:pt x="73" y="217"/>
                  </a:cubicBezTo>
                  <a:cubicBezTo>
                    <a:pt x="78" y="216"/>
                    <a:pt x="83" y="216"/>
                    <a:pt x="88" y="215"/>
                  </a:cubicBezTo>
                  <a:cubicBezTo>
                    <a:pt x="88" y="215"/>
                    <a:pt x="89" y="215"/>
                    <a:pt x="89" y="215"/>
                  </a:cubicBezTo>
                  <a:cubicBezTo>
                    <a:pt x="89" y="215"/>
                    <a:pt x="88" y="214"/>
                    <a:pt x="88" y="214"/>
                  </a:cubicBezTo>
                  <a:cubicBezTo>
                    <a:pt x="84" y="215"/>
                    <a:pt x="81" y="214"/>
                    <a:pt x="78" y="213"/>
                  </a:cubicBezTo>
                  <a:cubicBezTo>
                    <a:pt x="76" y="212"/>
                    <a:pt x="74" y="212"/>
                    <a:pt x="73" y="210"/>
                  </a:cubicBezTo>
                  <a:cubicBezTo>
                    <a:pt x="73" y="211"/>
                    <a:pt x="72" y="211"/>
                    <a:pt x="70" y="211"/>
                  </a:cubicBezTo>
                  <a:cubicBezTo>
                    <a:pt x="70" y="210"/>
                    <a:pt x="69" y="211"/>
                    <a:pt x="68" y="211"/>
                  </a:cubicBezTo>
                  <a:cubicBezTo>
                    <a:pt x="66" y="213"/>
                    <a:pt x="64" y="214"/>
                    <a:pt x="62" y="215"/>
                  </a:cubicBezTo>
                  <a:cubicBezTo>
                    <a:pt x="62" y="216"/>
                    <a:pt x="61" y="216"/>
                    <a:pt x="60" y="217"/>
                  </a:cubicBezTo>
                  <a:cubicBezTo>
                    <a:pt x="59" y="217"/>
                    <a:pt x="58" y="216"/>
                    <a:pt x="58" y="215"/>
                  </a:cubicBezTo>
                  <a:cubicBezTo>
                    <a:pt x="58" y="214"/>
                    <a:pt x="58" y="214"/>
                    <a:pt x="58" y="213"/>
                  </a:cubicBezTo>
                  <a:cubicBezTo>
                    <a:pt x="59" y="212"/>
                    <a:pt x="60" y="210"/>
                    <a:pt x="60" y="209"/>
                  </a:cubicBezTo>
                  <a:cubicBezTo>
                    <a:pt x="60" y="209"/>
                    <a:pt x="60" y="208"/>
                    <a:pt x="61" y="208"/>
                  </a:cubicBezTo>
                  <a:cubicBezTo>
                    <a:pt x="60" y="207"/>
                    <a:pt x="60" y="207"/>
                    <a:pt x="60" y="208"/>
                  </a:cubicBezTo>
                  <a:cubicBezTo>
                    <a:pt x="59" y="208"/>
                    <a:pt x="59" y="209"/>
                    <a:pt x="58" y="209"/>
                  </a:cubicBezTo>
                  <a:cubicBezTo>
                    <a:pt x="56" y="212"/>
                    <a:pt x="53" y="214"/>
                    <a:pt x="51" y="217"/>
                  </a:cubicBezTo>
                  <a:cubicBezTo>
                    <a:pt x="51" y="217"/>
                    <a:pt x="51" y="218"/>
                    <a:pt x="50" y="218"/>
                  </a:cubicBezTo>
                  <a:cubicBezTo>
                    <a:pt x="49" y="218"/>
                    <a:pt x="48" y="218"/>
                    <a:pt x="48" y="217"/>
                  </a:cubicBezTo>
                  <a:cubicBezTo>
                    <a:pt x="48" y="216"/>
                    <a:pt x="48" y="216"/>
                    <a:pt x="49" y="215"/>
                  </a:cubicBezTo>
                  <a:cubicBezTo>
                    <a:pt x="49" y="213"/>
                    <a:pt x="50" y="210"/>
                    <a:pt x="51" y="208"/>
                  </a:cubicBezTo>
                  <a:cubicBezTo>
                    <a:pt x="51" y="207"/>
                    <a:pt x="51" y="207"/>
                    <a:pt x="52" y="206"/>
                  </a:cubicBezTo>
                  <a:cubicBezTo>
                    <a:pt x="50" y="206"/>
                    <a:pt x="50" y="207"/>
                    <a:pt x="50" y="207"/>
                  </a:cubicBezTo>
                  <a:cubicBezTo>
                    <a:pt x="47" y="211"/>
                    <a:pt x="44" y="214"/>
                    <a:pt x="42" y="218"/>
                  </a:cubicBezTo>
                  <a:cubicBezTo>
                    <a:pt x="42" y="218"/>
                    <a:pt x="41" y="219"/>
                    <a:pt x="41" y="219"/>
                  </a:cubicBezTo>
                  <a:cubicBezTo>
                    <a:pt x="40" y="219"/>
                    <a:pt x="40" y="219"/>
                    <a:pt x="39" y="219"/>
                  </a:cubicBezTo>
                  <a:cubicBezTo>
                    <a:pt x="39" y="219"/>
                    <a:pt x="39" y="218"/>
                    <a:pt x="39" y="218"/>
                  </a:cubicBezTo>
                  <a:cubicBezTo>
                    <a:pt x="39" y="217"/>
                    <a:pt x="39" y="217"/>
                    <a:pt x="39" y="216"/>
                  </a:cubicBezTo>
                  <a:cubicBezTo>
                    <a:pt x="40" y="214"/>
                    <a:pt x="40" y="212"/>
                    <a:pt x="41" y="210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41" y="208"/>
                    <a:pt x="41" y="208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39" y="211"/>
                    <a:pt x="37" y="213"/>
                    <a:pt x="36" y="215"/>
                  </a:cubicBezTo>
                  <a:cubicBezTo>
                    <a:pt x="35" y="216"/>
                    <a:pt x="34" y="217"/>
                    <a:pt x="33" y="218"/>
                  </a:cubicBezTo>
                  <a:cubicBezTo>
                    <a:pt x="33" y="219"/>
                    <a:pt x="32" y="219"/>
                    <a:pt x="31" y="220"/>
                  </a:cubicBezTo>
                  <a:cubicBezTo>
                    <a:pt x="33" y="221"/>
                    <a:pt x="34" y="221"/>
                    <a:pt x="36" y="222"/>
                  </a:cubicBezTo>
                  <a:cubicBezTo>
                    <a:pt x="36" y="220"/>
                    <a:pt x="37" y="219"/>
                    <a:pt x="38" y="219"/>
                  </a:cubicBezTo>
                  <a:close/>
                  <a:moveTo>
                    <a:pt x="55" y="67"/>
                  </a:moveTo>
                  <a:cubicBezTo>
                    <a:pt x="56" y="67"/>
                    <a:pt x="56" y="67"/>
                    <a:pt x="57" y="67"/>
                  </a:cubicBezTo>
                  <a:cubicBezTo>
                    <a:pt x="60" y="65"/>
                    <a:pt x="64" y="63"/>
                    <a:pt x="67" y="62"/>
                  </a:cubicBezTo>
                  <a:cubicBezTo>
                    <a:pt x="68" y="62"/>
                    <a:pt x="69" y="61"/>
                    <a:pt x="70" y="61"/>
                  </a:cubicBezTo>
                  <a:cubicBezTo>
                    <a:pt x="71" y="61"/>
                    <a:pt x="72" y="61"/>
                    <a:pt x="73" y="62"/>
                  </a:cubicBezTo>
                  <a:cubicBezTo>
                    <a:pt x="73" y="63"/>
                    <a:pt x="73" y="64"/>
                    <a:pt x="73" y="65"/>
                  </a:cubicBezTo>
                  <a:cubicBezTo>
                    <a:pt x="72" y="66"/>
                    <a:pt x="71" y="66"/>
                    <a:pt x="71" y="67"/>
                  </a:cubicBezTo>
                  <a:cubicBezTo>
                    <a:pt x="69" y="69"/>
                    <a:pt x="67" y="71"/>
                    <a:pt x="65" y="73"/>
                  </a:cubicBezTo>
                  <a:cubicBezTo>
                    <a:pt x="63" y="75"/>
                    <a:pt x="61" y="77"/>
                    <a:pt x="59" y="78"/>
                  </a:cubicBezTo>
                  <a:cubicBezTo>
                    <a:pt x="58" y="79"/>
                    <a:pt x="58" y="79"/>
                    <a:pt x="58" y="80"/>
                  </a:cubicBezTo>
                  <a:cubicBezTo>
                    <a:pt x="59" y="80"/>
                    <a:pt x="59" y="80"/>
                    <a:pt x="60" y="80"/>
                  </a:cubicBezTo>
                  <a:cubicBezTo>
                    <a:pt x="64" y="78"/>
                    <a:pt x="68" y="76"/>
                    <a:pt x="73" y="74"/>
                  </a:cubicBezTo>
                  <a:cubicBezTo>
                    <a:pt x="74" y="74"/>
                    <a:pt x="75" y="73"/>
                    <a:pt x="77" y="74"/>
                  </a:cubicBezTo>
                  <a:cubicBezTo>
                    <a:pt x="77" y="66"/>
                    <a:pt x="76" y="57"/>
                    <a:pt x="76" y="49"/>
                  </a:cubicBezTo>
                  <a:cubicBezTo>
                    <a:pt x="74" y="51"/>
                    <a:pt x="71" y="53"/>
                    <a:pt x="69" y="55"/>
                  </a:cubicBezTo>
                  <a:cubicBezTo>
                    <a:pt x="65" y="59"/>
                    <a:pt x="60" y="62"/>
                    <a:pt x="56" y="66"/>
                  </a:cubicBezTo>
                  <a:cubicBezTo>
                    <a:pt x="56" y="66"/>
                    <a:pt x="55" y="66"/>
                    <a:pt x="55" y="67"/>
                  </a:cubicBezTo>
                  <a:close/>
                  <a:moveTo>
                    <a:pt x="54" y="43"/>
                  </a:moveTo>
                  <a:cubicBezTo>
                    <a:pt x="54" y="43"/>
                    <a:pt x="54" y="43"/>
                    <a:pt x="54" y="43"/>
                  </a:cubicBezTo>
                  <a:cubicBezTo>
                    <a:pt x="54" y="43"/>
                    <a:pt x="55" y="43"/>
                    <a:pt x="55" y="43"/>
                  </a:cubicBezTo>
                  <a:cubicBezTo>
                    <a:pt x="59" y="41"/>
                    <a:pt x="62" y="40"/>
                    <a:pt x="66" y="38"/>
                  </a:cubicBezTo>
                  <a:cubicBezTo>
                    <a:pt x="67" y="38"/>
                    <a:pt x="67" y="38"/>
                    <a:pt x="68" y="38"/>
                  </a:cubicBezTo>
                  <a:cubicBezTo>
                    <a:pt x="69" y="38"/>
                    <a:pt x="69" y="38"/>
                    <a:pt x="70" y="38"/>
                  </a:cubicBezTo>
                  <a:cubicBezTo>
                    <a:pt x="70" y="39"/>
                    <a:pt x="70" y="40"/>
                    <a:pt x="70" y="40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7" y="44"/>
                    <a:pt x="65" y="46"/>
                    <a:pt x="62" y="48"/>
                  </a:cubicBezTo>
                  <a:cubicBezTo>
                    <a:pt x="60" y="50"/>
                    <a:pt x="57" y="52"/>
                    <a:pt x="55" y="55"/>
                  </a:cubicBezTo>
                  <a:cubicBezTo>
                    <a:pt x="55" y="55"/>
                    <a:pt x="54" y="55"/>
                    <a:pt x="54" y="56"/>
                  </a:cubicBezTo>
                  <a:cubicBezTo>
                    <a:pt x="55" y="56"/>
                    <a:pt x="55" y="56"/>
                    <a:pt x="55" y="55"/>
                  </a:cubicBezTo>
                  <a:cubicBezTo>
                    <a:pt x="59" y="54"/>
                    <a:pt x="62" y="52"/>
                    <a:pt x="66" y="50"/>
                  </a:cubicBezTo>
                  <a:cubicBezTo>
                    <a:pt x="68" y="49"/>
                    <a:pt x="70" y="48"/>
                    <a:pt x="72" y="47"/>
                  </a:cubicBezTo>
                  <a:cubicBezTo>
                    <a:pt x="74" y="46"/>
                    <a:pt x="75" y="46"/>
                    <a:pt x="76" y="47"/>
                  </a:cubicBezTo>
                  <a:cubicBezTo>
                    <a:pt x="76" y="44"/>
                    <a:pt x="76" y="28"/>
                    <a:pt x="75" y="27"/>
                  </a:cubicBezTo>
                  <a:cubicBezTo>
                    <a:pt x="68" y="32"/>
                    <a:pt x="61" y="37"/>
                    <a:pt x="54" y="43"/>
                  </a:cubicBezTo>
                  <a:close/>
                  <a:moveTo>
                    <a:pt x="89" y="150"/>
                  </a:moveTo>
                  <a:cubicBezTo>
                    <a:pt x="89" y="150"/>
                    <a:pt x="89" y="149"/>
                    <a:pt x="89" y="149"/>
                  </a:cubicBezTo>
                  <a:cubicBezTo>
                    <a:pt x="89" y="143"/>
                    <a:pt x="89" y="137"/>
                    <a:pt x="88" y="131"/>
                  </a:cubicBezTo>
                  <a:cubicBezTo>
                    <a:pt x="88" y="125"/>
                    <a:pt x="88" y="120"/>
                    <a:pt x="87" y="114"/>
                  </a:cubicBezTo>
                  <a:cubicBezTo>
                    <a:pt x="87" y="114"/>
                    <a:pt x="87" y="113"/>
                    <a:pt x="87" y="113"/>
                  </a:cubicBezTo>
                  <a:cubicBezTo>
                    <a:pt x="86" y="114"/>
                    <a:pt x="84" y="115"/>
                    <a:pt x="83" y="116"/>
                  </a:cubicBezTo>
                  <a:cubicBezTo>
                    <a:pt x="83" y="117"/>
                    <a:pt x="83" y="117"/>
                    <a:pt x="83" y="118"/>
                  </a:cubicBezTo>
                  <a:cubicBezTo>
                    <a:pt x="83" y="119"/>
                    <a:pt x="83" y="121"/>
                    <a:pt x="83" y="122"/>
                  </a:cubicBezTo>
                  <a:cubicBezTo>
                    <a:pt x="83" y="123"/>
                    <a:pt x="83" y="124"/>
                    <a:pt x="83" y="124"/>
                  </a:cubicBezTo>
                  <a:cubicBezTo>
                    <a:pt x="84" y="124"/>
                    <a:pt x="85" y="124"/>
                    <a:pt x="85" y="124"/>
                  </a:cubicBezTo>
                  <a:cubicBezTo>
                    <a:pt x="87" y="124"/>
                    <a:pt x="88" y="125"/>
                    <a:pt x="87" y="127"/>
                  </a:cubicBezTo>
                  <a:cubicBezTo>
                    <a:pt x="87" y="127"/>
                    <a:pt x="86" y="127"/>
                    <a:pt x="86" y="128"/>
                  </a:cubicBezTo>
                  <a:cubicBezTo>
                    <a:pt x="85" y="128"/>
                    <a:pt x="85" y="129"/>
                    <a:pt x="84" y="129"/>
                  </a:cubicBezTo>
                  <a:cubicBezTo>
                    <a:pt x="84" y="129"/>
                    <a:pt x="83" y="130"/>
                    <a:pt x="84" y="131"/>
                  </a:cubicBezTo>
                  <a:cubicBezTo>
                    <a:pt x="84" y="133"/>
                    <a:pt x="84" y="135"/>
                    <a:pt x="84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4" y="137"/>
                    <a:pt x="85" y="137"/>
                    <a:pt x="85" y="137"/>
                  </a:cubicBezTo>
                  <a:cubicBezTo>
                    <a:pt x="86" y="137"/>
                    <a:pt x="86" y="137"/>
                    <a:pt x="87" y="138"/>
                  </a:cubicBezTo>
                  <a:cubicBezTo>
                    <a:pt x="87" y="139"/>
                    <a:pt x="87" y="139"/>
                    <a:pt x="86" y="140"/>
                  </a:cubicBezTo>
                  <a:cubicBezTo>
                    <a:pt x="86" y="140"/>
                    <a:pt x="86" y="141"/>
                    <a:pt x="85" y="141"/>
                  </a:cubicBezTo>
                  <a:cubicBezTo>
                    <a:pt x="85" y="141"/>
                    <a:pt x="84" y="142"/>
                    <a:pt x="84" y="143"/>
                  </a:cubicBezTo>
                  <a:cubicBezTo>
                    <a:pt x="85" y="144"/>
                    <a:pt x="85" y="146"/>
                    <a:pt x="85" y="148"/>
                  </a:cubicBezTo>
                  <a:cubicBezTo>
                    <a:pt x="85" y="149"/>
                    <a:pt x="85" y="150"/>
                    <a:pt x="85" y="151"/>
                  </a:cubicBezTo>
                  <a:cubicBezTo>
                    <a:pt x="86" y="151"/>
                    <a:pt x="88" y="151"/>
                    <a:pt x="89" y="150"/>
                  </a:cubicBezTo>
                  <a:close/>
                  <a:moveTo>
                    <a:pt x="61" y="174"/>
                  </a:moveTo>
                  <a:cubicBezTo>
                    <a:pt x="61" y="174"/>
                    <a:pt x="61" y="174"/>
                    <a:pt x="62" y="174"/>
                  </a:cubicBezTo>
                  <a:cubicBezTo>
                    <a:pt x="67" y="169"/>
                    <a:pt x="72" y="165"/>
                    <a:pt x="78" y="160"/>
                  </a:cubicBezTo>
                  <a:cubicBezTo>
                    <a:pt x="79" y="159"/>
                    <a:pt x="81" y="158"/>
                    <a:pt x="82" y="157"/>
                  </a:cubicBezTo>
                  <a:cubicBezTo>
                    <a:pt x="83" y="156"/>
                    <a:pt x="83" y="156"/>
                    <a:pt x="82" y="155"/>
                  </a:cubicBezTo>
                  <a:cubicBezTo>
                    <a:pt x="75" y="158"/>
                    <a:pt x="68" y="160"/>
                    <a:pt x="60" y="163"/>
                  </a:cubicBezTo>
                  <a:cubicBezTo>
                    <a:pt x="61" y="167"/>
                    <a:pt x="61" y="171"/>
                    <a:pt x="61" y="174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66" y="27"/>
                    <a:pt x="70" y="24"/>
                    <a:pt x="75" y="22"/>
                  </a:cubicBezTo>
                  <a:cubicBezTo>
                    <a:pt x="75" y="20"/>
                    <a:pt x="75" y="18"/>
                    <a:pt x="75" y="16"/>
                  </a:cubicBezTo>
                  <a:cubicBezTo>
                    <a:pt x="75" y="15"/>
                    <a:pt x="74" y="14"/>
                    <a:pt x="73" y="14"/>
                  </a:cubicBezTo>
                  <a:cubicBezTo>
                    <a:pt x="73" y="14"/>
                    <a:pt x="72" y="13"/>
                    <a:pt x="72" y="13"/>
                  </a:cubicBezTo>
                  <a:cubicBezTo>
                    <a:pt x="71" y="13"/>
                    <a:pt x="69" y="13"/>
                    <a:pt x="68" y="12"/>
                  </a:cubicBezTo>
                  <a:cubicBezTo>
                    <a:pt x="67" y="12"/>
                    <a:pt x="67" y="12"/>
                    <a:pt x="66" y="13"/>
                  </a:cubicBezTo>
                  <a:cubicBezTo>
                    <a:pt x="62" y="18"/>
                    <a:pt x="58" y="22"/>
                    <a:pt x="54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4" y="27"/>
                    <a:pt x="55" y="27"/>
                    <a:pt x="55" y="27"/>
                  </a:cubicBezTo>
                  <a:cubicBezTo>
                    <a:pt x="59" y="24"/>
                    <a:pt x="64" y="21"/>
                    <a:pt x="68" y="19"/>
                  </a:cubicBezTo>
                  <a:cubicBezTo>
                    <a:pt x="68" y="18"/>
                    <a:pt x="69" y="18"/>
                    <a:pt x="70" y="18"/>
                  </a:cubicBezTo>
                  <a:cubicBezTo>
                    <a:pt x="70" y="18"/>
                    <a:pt x="71" y="18"/>
                    <a:pt x="71" y="18"/>
                  </a:cubicBezTo>
                  <a:cubicBezTo>
                    <a:pt x="71" y="19"/>
                    <a:pt x="71" y="19"/>
                    <a:pt x="71" y="20"/>
                  </a:cubicBezTo>
                  <a:cubicBezTo>
                    <a:pt x="71" y="20"/>
                    <a:pt x="70" y="21"/>
                    <a:pt x="70" y="21"/>
                  </a:cubicBezTo>
                  <a:cubicBezTo>
                    <a:pt x="67" y="23"/>
                    <a:pt x="65" y="26"/>
                    <a:pt x="62" y="28"/>
                  </a:cubicBezTo>
                  <a:cubicBezTo>
                    <a:pt x="62" y="28"/>
                    <a:pt x="61" y="29"/>
                    <a:pt x="61" y="29"/>
                  </a:cubicBezTo>
                  <a:close/>
                  <a:moveTo>
                    <a:pt x="58" y="123"/>
                  </a:moveTo>
                  <a:cubicBezTo>
                    <a:pt x="58" y="126"/>
                    <a:pt x="58" y="131"/>
                    <a:pt x="58" y="132"/>
                  </a:cubicBezTo>
                  <a:cubicBezTo>
                    <a:pt x="59" y="132"/>
                    <a:pt x="59" y="132"/>
                    <a:pt x="60" y="131"/>
                  </a:cubicBezTo>
                  <a:cubicBezTo>
                    <a:pt x="64" y="128"/>
                    <a:pt x="68" y="125"/>
                    <a:pt x="73" y="122"/>
                  </a:cubicBezTo>
                  <a:cubicBezTo>
                    <a:pt x="75" y="120"/>
                    <a:pt x="77" y="118"/>
                    <a:pt x="79" y="116"/>
                  </a:cubicBezTo>
                  <a:cubicBezTo>
                    <a:pt x="80" y="116"/>
                    <a:pt x="80" y="116"/>
                    <a:pt x="80" y="114"/>
                  </a:cubicBezTo>
                  <a:cubicBezTo>
                    <a:pt x="72" y="117"/>
                    <a:pt x="65" y="120"/>
                    <a:pt x="58" y="123"/>
                  </a:cubicBezTo>
                  <a:close/>
                  <a:moveTo>
                    <a:pt x="87" y="110"/>
                  </a:moveTo>
                  <a:cubicBezTo>
                    <a:pt x="87" y="110"/>
                    <a:pt x="87" y="110"/>
                    <a:pt x="86" y="110"/>
                  </a:cubicBezTo>
                  <a:cubicBezTo>
                    <a:pt x="86" y="106"/>
                    <a:pt x="85" y="101"/>
                    <a:pt x="85" y="97"/>
                  </a:cubicBezTo>
                  <a:cubicBezTo>
                    <a:pt x="84" y="94"/>
                    <a:pt x="83" y="90"/>
                    <a:pt x="83" y="86"/>
                  </a:cubicBezTo>
                  <a:cubicBezTo>
                    <a:pt x="82" y="80"/>
                    <a:pt x="81" y="74"/>
                    <a:pt x="80" y="67"/>
                  </a:cubicBezTo>
                  <a:cubicBezTo>
                    <a:pt x="80" y="65"/>
                    <a:pt x="79" y="63"/>
                    <a:pt x="79" y="60"/>
                  </a:cubicBezTo>
                  <a:cubicBezTo>
                    <a:pt x="79" y="61"/>
                    <a:pt x="79" y="61"/>
                    <a:pt x="79" y="62"/>
                  </a:cubicBezTo>
                  <a:cubicBezTo>
                    <a:pt x="79" y="67"/>
                    <a:pt x="80" y="73"/>
                    <a:pt x="80" y="78"/>
                  </a:cubicBezTo>
                  <a:cubicBezTo>
                    <a:pt x="80" y="81"/>
                    <a:pt x="80" y="84"/>
                    <a:pt x="81" y="87"/>
                  </a:cubicBezTo>
                  <a:cubicBezTo>
                    <a:pt x="81" y="90"/>
                    <a:pt x="81" y="93"/>
                    <a:pt x="81" y="96"/>
                  </a:cubicBezTo>
                  <a:cubicBezTo>
                    <a:pt x="81" y="97"/>
                    <a:pt x="81" y="97"/>
                    <a:pt x="82" y="97"/>
                  </a:cubicBezTo>
                  <a:cubicBezTo>
                    <a:pt x="82" y="98"/>
                    <a:pt x="82" y="99"/>
                    <a:pt x="82" y="100"/>
                  </a:cubicBezTo>
                  <a:cubicBezTo>
                    <a:pt x="82" y="100"/>
                    <a:pt x="81" y="101"/>
                    <a:pt x="81" y="101"/>
                  </a:cubicBezTo>
                  <a:cubicBezTo>
                    <a:pt x="82" y="104"/>
                    <a:pt x="82" y="107"/>
                    <a:pt x="82" y="110"/>
                  </a:cubicBezTo>
                  <a:cubicBezTo>
                    <a:pt x="82" y="110"/>
                    <a:pt x="82" y="110"/>
                    <a:pt x="82" y="111"/>
                  </a:cubicBezTo>
                  <a:cubicBezTo>
                    <a:pt x="84" y="110"/>
                    <a:pt x="85" y="110"/>
                    <a:pt x="87" y="110"/>
                  </a:cubicBezTo>
                  <a:close/>
                  <a:moveTo>
                    <a:pt x="83" y="152"/>
                  </a:moveTo>
                  <a:cubicBezTo>
                    <a:pt x="82" y="149"/>
                    <a:pt x="82" y="147"/>
                    <a:pt x="82" y="144"/>
                  </a:cubicBezTo>
                  <a:cubicBezTo>
                    <a:pt x="75" y="149"/>
                    <a:pt x="67" y="154"/>
                    <a:pt x="61" y="160"/>
                  </a:cubicBezTo>
                  <a:cubicBezTo>
                    <a:pt x="68" y="158"/>
                    <a:pt x="75" y="155"/>
                    <a:pt x="83" y="152"/>
                  </a:cubicBezTo>
                  <a:close/>
                  <a:moveTo>
                    <a:pt x="80" y="112"/>
                  </a:moveTo>
                  <a:cubicBezTo>
                    <a:pt x="79" y="109"/>
                    <a:pt x="79" y="106"/>
                    <a:pt x="79" y="103"/>
                  </a:cubicBezTo>
                  <a:cubicBezTo>
                    <a:pt x="75" y="106"/>
                    <a:pt x="72" y="109"/>
                    <a:pt x="68" y="112"/>
                  </a:cubicBezTo>
                  <a:cubicBezTo>
                    <a:pt x="65" y="114"/>
                    <a:pt x="62" y="117"/>
                    <a:pt x="59" y="119"/>
                  </a:cubicBezTo>
                  <a:cubicBezTo>
                    <a:pt x="58" y="120"/>
                    <a:pt x="58" y="120"/>
                    <a:pt x="58" y="121"/>
                  </a:cubicBezTo>
                  <a:cubicBezTo>
                    <a:pt x="65" y="118"/>
                    <a:pt x="72" y="115"/>
                    <a:pt x="80" y="112"/>
                  </a:cubicBezTo>
                  <a:close/>
                  <a:moveTo>
                    <a:pt x="59" y="146"/>
                  </a:moveTo>
                  <a:cubicBezTo>
                    <a:pt x="66" y="140"/>
                    <a:pt x="74" y="134"/>
                    <a:pt x="81" y="128"/>
                  </a:cubicBezTo>
                  <a:cubicBezTo>
                    <a:pt x="80" y="129"/>
                    <a:pt x="59" y="137"/>
                    <a:pt x="58" y="138"/>
                  </a:cubicBezTo>
                  <a:cubicBezTo>
                    <a:pt x="58" y="141"/>
                    <a:pt x="59" y="143"/>
                    <a:pt x="59" y="146"/>
                  </a:cubicBezTo>
                  <a:close/>
                  <a:moveTo>
                    <a:pt x="58" y="117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63" y="112"/>
                    <a:pt x="68" y="109"/>
                    <a:pt x="72" y="106"/>
                  </a:cubicBezTo>
                  <a:cubicBezTo>
                    <a:pt x="73" y="105"/>
                    <a:pt x="75" y="103"/>
                    <a:pt x="77" y="102"/>
                  </a:cubicBezTo>
                  <a:cubicBezTo>
                    <a:pt x="77" y="101"/>
                    <a:pt x="77" y="101"/>
                    <a:pt x="77" y="101"/>
                  </a:cubicBezTo>
                  <a:cubicBezTo>
                    <a:pt x="71" y="103"/>
                    <a:pt x="64" y="106"/>
                    <a:pt x="58" y="108"/>
                  </a:cubicBezTo>
                  <a:cubicBezTo>
                    <a:pt x="58" y="111"/>
                    <a:pt x="58" y="114"/>
                    <a:pt x="58" y="117"/>
                  </a:cubicBezTo>
                  <a:close/>
                  <a:moveTo>
                    <a:pt x="78" y="85"/>
                  </a:moveTo>
                  <a:cubicBezTo>
                    <a:pt x="78" y="82"/>
                    <a:pt x="77" y="79"/>
                    <a:pt x="77" y="76"/>
                  </a:cubicBezTo>
                  <a:cubicBezTo>
                    <a:pt x="76" y="78"/>
                    <a:pt x="75" y="79"/>
                    <a:pt x="74" y="80"/>
                  </a:cubicBezTo>
                  <a:cubicBezTo>
                    <a:pt x="72" y="82"/>
                    <a:pt x="70" y="83"/>
                    <a:pt x="68" y="85"/>
                  </a:cubicBezTo>
                  <a:cubicBezTo>
                    <a:pt x="65" y="88"/>
                    <a:pt x="62" y="90"/>
                    <a:pt x="59" y="93"/>
                  </a:cubicBezTo>
                  <a:cubicBezTo>
                    <a:pt x="58" y="93"/>
                    <a:pt x="58" y="94"/>
                    <a:pt x="58" y="94"/>
                  </a:cubicBezTo>
                  <a:cubicBezTo>
                    <a:pt x="61" y="93"/>
                    <a:pt x="65" y="91"/>
                    <a:pt x="68" y="90"/>
                  </a:cubicBezTo>
                  <a:cubicBezTo>
                    <a:pt x="71" y="88"/>
                    <a:pt x="74" y="87"/>
                    <a:pt x="78" y="85"/>
                  </a:cubicBezTo>
                  <a:close/>
                  <a:moveTo>
                    <a:pt x="83" y="159"/>
                  </a:moveTo>
                  <a:cubicBezTo>
                    <a:pt x="80" y="161"/>
                    <a:pt x="66" y="173"/>
                    <a:pt x="65" y="175"/>
                  </a:cubicBezTo>
                  <a:cubicBezTo>
                    <a:pt x="71" y="172"/>
                    <a:pt x="78" y="170"/>
                    <a:pt x="84" y="167"/>
                  </a:cubicBezTo>
                  <a:cubicBezTo>
                    <a:pt x="84" y="164"/>
                    <a:pt x="83" y="162"/>
                    <a:pt x="83" y="159"/>
                  </a:cubicBezTo>
                  <a:close/>
                  <a:moveTo>
                    <a:pt x="80" y="119"/>
                  </a:moveTo>
                  <a:cubicBezTo>
                    <a:pt x="73" y="124"/>
                    <a:pt x="66" y="129"/>
                    <a:pt x="60" y="134"/>
                  </a:cubicBezTo>
                  <a:cubicBezTo>
                    <a:pt x="60" y="135"/>
                    <a:pt x="60" y="135"/>
                    <a:pt x="60" y="135"/>
                  </a:cubicBezTo>
                  <a:cubicBezTo>
                    <a:pt x="67" y="132"/>
                    <a:pt x="74" y="129"/>
                    <a:pt x="81" y="126"/>
                  </a:cubicBezTo>
                  <a:cubicBezTo>
                    <a:pt x="80" y="123"/>
                    <a:pt x="80" y="121"/>
                    <a:pt x="80" y="119"/>
                  </a:cubicBezTo>
                  <a:close/>
                  <a:moveTo>
                    <a:pt x="68" y="185"/>
                  </a:moveTo>
                  <a:cubicBezTo>
                    <a:pt x="68" y="185"/>
                    <a:pt x="68" y="185"/>
                    <a:pt x="68" y="185"/>
                  </a:cubicBezTo>
                  <a:cubicBezTo>
                    <a:pt x="74" y="184"/>
                    <a:pt x="80" y="181"/>
                    <a:pt x="86" y="179"/>
                  </a:cubicBezTo>
                  <a:cubicBezTo>
                    <a:pt x="85" y="176"/>
                    <a:pt x="85" y="174"/>
                    <a:pt x="85" y="171"/>
                  </a:cubicBezTo>
                  <a:cubicBezTo>
                    <a:pt x="79" y="176"/>
                    <a:pt x="74" y="181"/>
                    <a:pt x="68" y="185"/>
                  </a:cubicBezTo>
                  <a:close/>
                  <a:moveTo>
                    <a:pt x="79" y="142"/>
                  </a:moveTo>
                  <a:cubicBezTo>
                    <a:pt x="79" y="142"/>
                    <a:pt x="79" y="142"/>
                    <a:pt x="79" y="142"/>
                  </a:cubicBezTo>
                  <a:cubicBezTo>
                    <a:pt x="73" y="145"/>
                    <a:pt x="66" y="148"/>
                    <a:pt x="59" y="151"/>
                  </a:cubicBezTo>
                  <a:cubicBezTo>
                    <a:pt x="59" y="153"/>
                    <a:pt x="59" y="155"/>
                    <a:pt x="60" y="157"/>
                  </a:cubicBezTo>
                  <a:cubicBezTo>
                    <a:pt x="66" y="152"/>
                    <a:pt x="73" y="147"/>
                    <a:pt x="79" y="142"/>
                  </a:cubicBezTo>
                  <a:close/>
                  <a:moveTo>
                    <a:pt x="59" y="105"/>
                  </a:moveTo>
                  <a:cubicBezTo>
                    <a:pt x="59" y="105"/>
                    <a:pt x="60" y="105"/>
                    <a:pt x="60" y="105"/>
                  </a:cubicBezTo>
                  <a:cubicBezTo>
                    <a:pt x="66" y="102"/>
                    <a:pt x="72" y="100"/>
                    <a:pt x="79" y="97"/>
                  </a:cubicBezTo>
                  <a:cubicBezTo>
                    <a:pt x="79" y="95"/>
                    <a:pt x="78" y="93"/>
                    <a:pt x="78" y="91"/>
                  </a:cubicBezTo>
                  <a:cubicBezTo>
                    <a:pt x="78" y="91"/>
                    <a:pt x="78" y="91"/>
                    <a:pt x="78" y="90"/>
                  </a:cubicBezTo>
                  <a:cubicBezTo>
                    <a:pt x="72" y="95"/>
                    <a:pt x="66" y="100"/>
                    <a:pt x="59" y="105"/>
                  </a:cubicBezTo>
                  <a:close/>
                  <a:moveTo>
                    <a:pt x="81" y="132"/>
                  </a:moveTo>
                  <a:cubicBezTo>
                    <a:pt x="75" y="137"/>
                    <a:pt x="68" y="141"/>
                    <a:pt x="62" y="14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9" y="144"/>
                    <a:pt x="75" y="141"/>
                    <a:pt x="82" y="138"/>
                  </a:cubicBezTo>
                  <a:cubicBezTo>
                    <a:pt x="81" y="136"/>
                    <a:pt x="81" y="134"/>
                    <a:pt x="81" y="132"/>
                  </a:cubicBezTo>
                  <a:close/>
                  <a:moveTo>
                    <a:pt x="89" y="154"/>
                  </a:moveTo>
                  <a:cubicBezTo>
                    <a:pt x="88" y="155"/>
                    <a:pt x="87" y="155"/>
                    <a:pt x="87" y="156"/>
                  </a:cubicBezTo>
                  <a:cubicBezTo>
                    <a:pt x="85" y="157"/>
                    <a:pt x="85" y="158"/>
                    <a:pt x="85" y="159"/>
                  </a:cubicBezTo>
                  <a:cubicBezTo>
                    <a:pt x="86" y="163"/>
                    <a:pt x="87" y="168"/>
                    <a:pt x="87" y="173"/>
                  </a:cubicBezTo>
                  <a:cubicBezTo>
                    <a:pt x="88" y="174"/>
                    <a:pt x="88" y="176"/>
                    <a:pt x="88" y="178"/>
                  </a:cubicBezTo>
                  <a:cubicBezTo>
                    <a:pt x="89" y="178"/>
                    <a:pt x="89" y="178"/>
                    <a:pt x="90" y="178"/>
                  </a:cubicBezTo>
                  <a:cubicBezTo>
                    <a:pt x="89" y="170"/>
                    <a:pt x="89" y="162"/>
                    <a:pt x="89" y="154"/>
                  </a:cubicBezTo>
                  <a:close/>
                  <a:moveTo>
                    <a:pt x="73" y="77"/>
                  </a:moveTo>
                  <a:cubicBezTo>
                    <a:pt x="73" y="77"/>
                    <a:pt x="73" y="77"/>
                    <a:pt x="73" y="77"/>
                  </a:cubicBezTo>
                  <a:cubicBezTo>
                    <a:pt x="68" y="79"/>
                    <a:pt x="63" y="81"/>
                    <a:pt x="59" y="83"/>
                  </a:cubicBezTo>
                  <a:cubicBezTo>
                    <a:pt x="58" y="83"/>
                    <a:pt x="58" y="84"/>
                    <a:pt x="58" y="84"/>
                  </a:cubicBezTo>
                  <a:cubicBezTo>
                    <a:pt x="58" y="86"/>
                    <a:pt x="58" y="87"/>
                    <a:pt x="58" y="89"/>
                  </a:cubicBezTo>
                  <a:cubicBezTo>
                    <a:pt x="58" y="89"/>
                    <a:pt x="58" y="89"/>
                    <a:pt x="58" y="90"/>
                  </a:cubicBezTo>
                  <a:cubicBezTo>
                    <a:pt x="59" y="89"/>
                    <a:pt x="72" y="78"/>
                    <a:pt x="73" y="77"/>
                  </a:cubicBezTo>
                  <a:close/>
                  <a:moveTo>
                    <a:pt x="70" y="64"/>
                  </a:moveTo>
                  <a:cubicBezTo>
                    <a:pt x="65" y="65"/>
                    <a:pt x="61" y="67"/>
                    <a:pt x="57" y="69"/>
                  </a:cubicBezTo>
                  <a:cubicBezTo>
                    <a:pt x="57" y="71"/>
                    <a:pt x="58" y="73"/>
                    <a:pt x="58" y="76"/>
                  </a:cubicBezTo>
                  <a:cubicBezTo>
                    <a:pt x="62" y="72"/>
                    <a:pt x="67" y="68"/>
                    <a:pt x="70" y="64"/>
                  </a:cubicBezTo>
                  <a:close/>
                  <a:moveTo>
                    <a:pt x="75" y="89"/>
                  </a:move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4" y="89"/>
                    <a:pt x="74" y="90"/>
                  </a:cubicBezTo>
                  <a:cubicBezTo>
                    <a:pt x="69" y="92"/>
                    <a:pt x="65" y="94"/>
                    <a:pt x="60" y="96"/>
                  </a:cubicBezTo>
                  <a:cubicBezTo>
                    <a:pt x="57" y="98"/>
                    <a:pt x="58" y="97"/>
                    <a:pt x="58" y="100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64" y="98"/>
                    <a:pt x="70" y="94"/>
                    <a:pt x="75" y="89"/>
                  </a:cubicBezTo>
                  <a:close/>
                  <a:moveTo>
                    <a:pt x="54" y="59"/>
                  </a:moveTo>
                  <a:cubicBezTo>
                    <a:pt x="54" y="60"/>
                    <a:pt x="55" y="62"/>
                    <a:pt x="55" y="64"/>
                  </a:cubicBezTo>
                  <a:cubicBezTo>
                    <a:pt x="60" y="59"/>
                    <a:pt x="65" y="55"/>
                    <a:pt x="70" y="51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5" y="53"/>
                    <a:pt x="60" y="56"/>
                    <a:pt x="54" y="59"/>
                  </a:cubicBezTo>
                  <a:close/>
                  <a:moveTo>
                    <a:pt x="54" y="52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8" y="48"/>
                    <a:pt x="62" y="45"/>
                    <a:pt x="65" y="42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1" y="43"/>
                    <a:pt x="58" y="44"/>
                    <a:pt x="54" y="46"/>
                  </a:cubicBezTo>
                  <a:cubicBezTo>
                    <a:pt x="54" y="48"/>
                    <a:pt x="54" y="50"/>
                    <a:pt x="54" y="52"/>
                  </a:cubicBezTo>
                  <a:close/>
                  <a:moveTo>
                    <a:pt x="26" y="17"/>
                  </a:moveTo>
                  <a:cubicBezTo>
                    <a:pt x="28" y="16"/>
                    <a:pt x="38" y="11"/>
                    <a:pt x="38" y="10"/>
                  </a:cubicBezTo>
                  <a:cubicBezTo>
                    <a:pt x="36" y="10"/>
                    <a:pt x="34" y="10"/>
                    <a:pt x="31" y="10"/>
                  </a:cubicBezTo>
                  <a:cubicBezTo>
                    <a:pt x="31" y="10"/>
                    <a:pt x="31" y="11"/>
                    <a:pt x="30" y="11"/>
                  </a:cubicBezTo>
                  <a:cubicBezTo>
                    <a:pt x="29" y="12"/>
                    <a:pt x="28" y="13"/>
                    <a:pt x="26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6" y="16"/>
                    <a:pt x="26" y="17"/>
                  </a:cubicBezTo>
                  <a:close/>
                  <a:moveTo>
                    <a:pt x="52" y="6"/>
                  </a:moveTo>
                  <a:cubicBezTo>
                    <a:pt x="53" y="8"/>
                    <a:pt x="53" y="11"/>
                    <a:pt x="53" y="14"/>
                  </a:cubicBezTo>
                  <a:cubicBezTo>
                    <a:pt x="55" y="13"/>
                    <a:pt x="59" y="12"/>
                    <a:pt x="61" y="10"/>
                  </a:cubicBezTo>
                  <a:cubicBezTo>
                    <a:pt x="59" y="9"/>
                    <a:pt x="56" y="8"/>
                    <a:pt x="54" y="6"/>
                  </a:cubicBezTo>
                  <a:cubicBezTo>
                    <a:pt x="54" y="6"/>
                    <a:pt x="53" y="6"/>
                    <a:pt x="53" y="6"/>
                  </a:cubicBezTo>
                  <a:cubicBezTo>
                    <a:pt x="53" y="6"/>
                    <a:pt x="53" y="6"/>
                    <a:pt x="52" y="6"/>
                  </a:cubicBezTo>
                  <a:close/>
                  <a:moveTo>
                    <a:pt x="63" y="13"/>
                  </a:moveTo>
                  <a:cubicBezTo>
                    <a:pt x="63" y="13"/>
                    <a:pt x="63" y="13"/>
                    <a:pt x="63" y="13"/>
                  </a:cubicBezTo>
                  <a:cubicBezTo>
                    <a:pt x="60" y="14"/>
                    <a:pt x="57" y="16"/>
                    <a:pt x="54" y="17"/>
                  </a:cubicBezTo>
                  <a:cubicBezTo>
                    <a:pt x="54" y="17"/>
                    <a:pt x="53" y="18"/>
                    <a:pt x="53" y="18"/>
                  </a:cubicBezTo>
                  <a:cubicBezTo>
                    <a:pt x="54" y="20"/>
                    <a:pt x="54" y="21"/>
                    <a:pt x="54" y="23"/>
                  </a:cubicBezTo>
                  <a:cubicBezTo>
                    <a:pt x="57" y="20"/>
                    <a:pt x="60" y="16"/>
                    <a:pt x="63" y="13"/>
                  </a:cubicBezTo>
                  <a:close/>
                  <a:moveTo>
                    <a:pt x="69" y="28"/>
                  </a:moveTo>
                  <a:cubicBezTo>
                    <a:pt x="69" y="28"/>
                    <a:pt x="69" y="28"/>
                    <a:pt x="69" y="28"/>
                  </a:cubicBezTo>
                  <a:cubicBezTo>
                    <a:pt x="68" y="28"/>
                    <a:pt x="68" y="28"/>
                    <a:pt x="68" y="29"/>
                  </a:cubicBezTo>
                  <a:cubicBezTo>
                    <a:pt x="64" y="30"/>
                    <a:pt x="61" y="32"/>
                    <a:pt x="58" y="34"/>
                  </a:cubicBezTo>
                  <a:cubicBezTo>
                    <a:pt x="57" y="34"/>
                    <a:pt x="55" y="35"/>
                    <a:pt x="54" y="35"/>
                  </a:cubicBezTo>
                  <a:cubicBezTo>
                    <a:pt x="54" y="36"/>
                    <a:pt x="53" y="38"/>
                    <a:pt x="54" y="39"/>
                  </a:cubicBezTo>
                  <a:cubicBezTo>
                    <a:pt x="59" y="36"/>
                    <a:pt x="64" y="32"/>
                    <a:pt x="69" y="28"/>
                  </a:cubicBezTo>
                  <a:close/>
                  <a:moveTo>
                    <a:pt x="33" y="209"/>
                  </a:moveTo>
                  <a:cubicBezTo>
                    <a:pt x="33" y="209"/>
                    <a:pt x="33" y="209"/>
                    <a:pt x="33" y="209"/>
                  </a:cubicBezTo>
                  <a:cubicBezTo>
                    <a:pt x="30" y="212"/>
                    <a:pt x="28" y="214"/>
                    <a:pt x="26" y="217"/>
                  </a:cubicBezTo>
                  <a:cubicBezTo>
                    <a:pt x="27" y="218"/>
                    <a:pt x="29" y="219"/>
                    <a:pt x="30" y="219"/>
                  </a:cubicBezTo>
                  <a:cubicBezTo>
                    <a:pt x="30" y="217"/>
                    <a:pt x="31" y="216"/>
                    <a:pt x="31" y="214"/>
                  </a:cubicBezTo>
                  <a:cubicBezTo>
                    <a:pt x="32" y="213"/>
                    <a:pt x="32" y="211"/>
                    <a:pt x="33" y="209"/>
                  </a:cubicBezTo>
                  <a:close/>
                  <a:moveTo>
                    <a:pt x="23" y="216"/>
                  </a:moveTo>
                  <a:cubicBezTo>
                    <a:pt x="26" y="213"/>
                    <a:pt x="28" y="211"/>
                    <a:pt x="30" y="208"/>
                  </a:cubicBezTo>
                  <a:cubicBezTo>
                    <a:pt x="28" y="208"/>
                    <a:pt x="27" y="208"/>
                    <a:pt x="25" y="209"/>
                  </a:cubicBezTo>
                  <a:cubicBezTo>
                    <a:pt x="24" y="209"/>
                    <a:pt x="24" y="209"/>
                    <a:pt x="24" y="210"/>
                  </a:cubicBezTo>
                  <a:cubicBezTo>
                    <a:pt x="23" y="211"/>
                    <a:pt x="23" y="212"/>
                    <a:pt x="23" y="213"/>
                  </a:cubicBezTo>
                  <a:cubicBezTo>
                    <a:pt x="22" y="214"/>
                    <a:pt x="22" y="214"/>
                    <a:pt x="22" y="215"/>
                  </a:cubicBezTo>
                  <a:cubicBezTo>
                    <a:pt x="23" y="215"/>
                    <a:pt x="23" y="215"/>
                    <a:pt x="23" y="216"/>
                  </a:cubicBezTo>
                  <a:close/>
                  <a:moveTo>
                    <a:pt x="38" y="15"/>
                  </a:moveTo>
                  <a:cubicBezTo>
                    <a:pt x="35" y="16"/>
                    <a:pt x="32" y="18"/>
                    <a:pt x="30" y="19"/>
                  </a:cubicBezTo>
                  <a:cubicBezTo>
                    <a:pt x="30" y="20"/>
                    <a:pt x="30" y="21"/>
                    <a:pt x="30" y="22"/>
                  </a:cubicBezTo>
                  <a:cubicBezTo>
                    <a:pt x="32" y="21"/>
                    <a:pt x="33" y="21"/>
                    <a:pt x="34" y="20"/>
                  </a:cubicBezTo>
                  <a:cubicBezTo>
                    <a:pt x="35" y="19"/>
                    <a:pt x="37" y="19"/>
                    <a:pt x="37" y="18"/>
                  </a:cubicBezTo>
                  <a:cubicBezTo>
                    <a:pt x="38" y="17"/>
                    <a:pt x="38" y="16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lose/>
                  <a:moveTo>
                    <a:pt x="88" y="208"/>
                  </a:moveTo>
                  <a:cubicBezTo>
                    <a:pt x="89" y="209"/>
                    <a:pt x="90" y="210"/>
                    <a:pt x="91" y="211"/>
                  </a:cubicBezTo>
                  <a:cubicBezTo>
                    <a:pt x="92" y="201"/>
                    <a:pt x="91" y="191"/>
                    <a:pt x="90" y="181"/>
                  </a:cubicBezTo>
                  <a:cubicBezTo>
                    <a:pt x="89" y="181"/>
                    <a:pt x="89" y="182"/>
                    <a:pt x="89" y="183"/>
                  </a:cubicBezTo>
                  <a:cubicBezTo>
                    <a:pt x="89" y="187"/>
                    <a:pt x="90" y="191"/>
                    <a:pt x="90" y="195"/>
                  </a:cubicBezTo>
                  <a:cubicBezTo>
                    <a:pt x="91" y="198"/>
                    <a:pt x="91" y="202"/>
                    <a:pt x="91" y="206"/>
                  </a:cubicBezTo>
                  <a:cubicBezTo>
                    <a:pt x="91" y="207"/>
                    <a:pt x="90" y="208"/>
                    <a:pt x="89" y="208"/>
                  </a:cubicBezTo>
                  <a:cubicBezTo>
                    <a:pt x="89" y="208"/>
                    <a:pt x="89" y="208"/>
                    <a:pt x="88" y="208"/>
                  </a:cubicBezTo>
                  <a:close/>
                  <a:moveTo>
                    <a:pt x="8" y="93"/>
                  </a:moveTo>
                  <a:cubicBezTo>
                    <a:pt x="8" y="94"/>
                    <a:pt x="8" y="94"/>
                    <a:pt x="8" y="94"/>
                  </a:cubicBezTo>
                  <a:cubicBezTo>
                    <a:pt x="8" y="98"/>
                    <a:pt x="8" y="102"/>
                    <a:pt x="8" y="106"/>
                  </a:cubicBezTo>
                  <a:cubicBezTo>
                    <a:pt x="8" y="107"/>
                    <a:pt x="8" y="108"/>
                    <a:pt x="8" y="110"/>
                  </a:cubicBezTo>
                  <a:cubicBezTo>
                    <a:pt x="10" y="109"/>
                    <a:pt x="10" y="109"/>
                    <a:pt x="10" y="107"/>
                  </a:cubicBezTo>
                  <a:cubicBezTo>
                    <a:pt x="10" y="106"/>
                    <a:pt x="10" y="104"/>
                    <a:pt x="10" y="103"/>
                  </a:cubicBezTo>
                  <a:cubicBezTo>
                    <a:pt x="10" y="102"/>
                    <a:pt x="9" y="102"/>
                    <a:pt x="9" y="102"/>
                  </a:cubicBezTo>
                  <a:cubicBezTo>
                    <a:pt x="9" y="101"/>
                    <a:pt x="9" y="100"/>
                    <a:pt x="9" y="99"/>
                  </a:cubicBezTo>
                  <a:cubicBezTo>
                    <a:pt x="9" y="99"/>
                    <a:pt x="9" y="99"/>
                    <a:pt x="9" y="98"/>
                  </a:cubicBezTo>
                  <a:cubicBezTo>
                    <a:pt x="9" y="97"/>
                    <a:pt x="9" y="96"/>
                    <a:pt x="9" y="94"/>
                  </a:cubicBezTo>
                  <a:cubicBezTo>
                    <a:pt x="9" y="94"/>
                    <a:pt x="9" y="93"/>
                    <a:pt x="8" y="93"/>
                  </a:cubicBezTo>
                  <a:close/>
                  <a:moveTo>
                    <a:pt x="32" y="31"/>
                  </a:moveTo>
                  <a:cubicBezTo>
                    <a:pt x="34" y="30"/>
                    <a:pt x="35" y="30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7" y="26"/>
                    <a:pt x="37" y="24"/>
                  </a:cubicBezTo>
                  <a:cubicBezTo>
                    <a:pt x="35" y="25"/>
                    <a:pt x="33" y="26"/>
                    <a:pt x="31" y="27"/>
                  </a:cubicBezTo>
                  <a:cubicBezTo>
                    <a:pt x="32" y="29"/>
                    <a:pt x="32" y="30"/>
                    <a:pt x="32" y="31"/>
                  </a:cubicBezTo>
                  <a:close/>
                  <a:moveTo>
                    <a:pt x="18" y="83"/>
                  </a:moveTo>
                  <a:cubicBezTo>
                    <a:pt x="18" y="83"/>
                    <a:pt x="19" y="83"/>
                    <a:pt x="19" y="83"/>
                  </a:cubicBezTo>
                  <a:cubicBezTo>
                    <a:pt x="21" y="82"/>
                    <a:pt x="22" y="80"/>
                    <a:pt x="24" y="79"/>
                  </a:cubicBezTo>
                  <a:cubicBezTo>
                    <a:pt x="25" y="79"/>
                    <a:pt x="25" y="78"/>
                    <a:pt x="25" y="77"/>
                  </a:cubicBezTo>
                  <a:cubicBezTo>
                    <a:pt x="22" y="78"/>
                    <a:pt x="20" y="79"/>
                    <a:pt x="17" y="80"/>
                  </a:cubicBezTo>
                  <a:cubicBezTo>
                    <a:pt x="17" y="81"/>
                    <a:pt x="18" y="82"/>
                    <a:pt x="18" y="83"/>
                  </a:cubicBezTo>
                  <a:close/>
                  <a:moveTo>
                    <a:pt x="20" y="214"/>
                  </a:moveTo>
                  <a:cubicBezTo>
                    <a:pt x="20" y="212"/>
                    <a:pt x="20" y="211"/>
                    <a:pt x="21" y="209"/>
                  </a:cubicBezTo>
                  <a:cubicBezTo>
                    <a:pt x="18" y="209"/>
                    <a:pt x="15" y="210"/>
                    <a:pt x="13" y="210"/>
                  </a:cubicBezTo>
                  <a:cubicBezTo>
                    <a:pt x="13" y="210"/>
                    <a:pt x="13" y="210"/>
                    <a:pt x="13" y="210"/>
                  </a:cubicBezTo>
                  <a:cubicBezTo>
                    <a:pt x="12" y="210"/>
                    <a:pt x="13" y="210"/>
                    <a:pt x="12" y="210"/>
                  </a:cubicBezTo>
                  <a:cubicBezTo>
                    <a:pt x="15" y="211"/>
                    <a:pt x="17" y="212"/>
                    <a:pt x="20" y="214"/>
                  </a:cubicBezTo>
                  <a:close/>
                  <a:moveTo>
                    <a:pt x="61" y="7"/>
                  </a:move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2" y="8"/>
                    <a:pt x="62" y="8"/>
                  </a:cubicBezTo>
                  <a:cubicBezTo>
                    <a:pt x="63" y="8"/>
                    <a:pt x="65" y="9"/>
                    <a:pt x="66" y="8"/>
                  </a:cubicBezTo>
                  <a:cubicBezTo>
                    <a:pt x="67" y="8"/>
                    <a:pt x="68" y="8"/>
                    <a:pt x="68" y="9"/>
                  </a:cubicBezTo>
                  <a:cubicBezTo>
                    <a:pt x="68" y="10"/>
                    <a:pt x="68" y="10"/>
                    <a:pt x="69" y="10"/>
                  </a:cubicBezTo>
                  <a:cubicBezTo>
                    <a:pt x="70" y="10"/>
                    <a:pt x="72" y="11"/>
                    <a:pt x="74" y="11"/>
                  </a:cubicBezTo>
                  <a:cubicBezTo>
                    <a:pt x="74" y="10"/>
                    <a:pt x="73" y="9"/>
                    <a:pt x="72" y="9"/>
                  </a:cubicBezTo>
                  <a:cubicBezTo>
                    <a:pt x="70" y="8"/>
                    <a:pt x="68" y="8"/>
                    <a:pt x="65" y="7"/>
                  </a:cubicBezTo>
                  <a:cubicBezTo>
                    <a:pt x="64" y="7"/>
                    <a:pt x="63" y="7"/>
                    <a:pt x="61" y="7"/>
                  </a:cubicBezTo>
                  <a:close/>
                  <a:moveTo>
                    <a:pt x="31" y="101"/>
                  </a:moveTo>
                  <a:cubicBezTo>
                    <a:pt x="32" y="100"/>
                    <a:pt x="33" y="100"/>
                    <a:pt x="34" y="99"/>
                  </a:cubicBezTo>
                  <a:cubicBezTo>
                    <a:pt x="35" y="99"/>
                    <a:pt x="35" y="99"/>
                    <a:pt x="35" y="98"/>
                  </a:cubicBezTo>
                  <a:cubicBezTo>
                    <a:pt x="35" y="97"/>
                    <a:pt x="35" y="96"/>
                    <a:pt x="35" y="94"/>
                  </a:cubicBezTo>
                  <a:cubicBezTo>
                    <a:pt x="34" y="95"/>
                    <a:pt x="32" y="96"/>
                    <a:pt x="31" y="97"/>
                  </a:cubicBezTo>
                  <a:cubicBezTo>
                    <a:pt x="31" y="97"/>
                    <a:pt x="31" y="98"/>
                    <a:pt x="31" y="98"/>
                  </a:cubicBezTo>
                  <a:cubicBezTo>
                    <a:pt x="31" y="99"/>
                    <a:pt x="31" y="100"/>
                    <a:pt x="31" y="101"/>
                  </a:cubicBezTo>
                  <a:close/>
                  <a:moveTo>
                    <a:pt x="35" y="84"/>
                  </a:moveTo>
                  <a:cubicBezTo>
                    <a:pt x="33" y="85"/>
                    <a:pt x="32" y="86"/>
                    <a:pt x="31" y="87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9"/>
                    <a:pt x="31" y="90"/>
                  </a:cubicBezTo>
                  <a:cubicBezTo>
                    <a:pt x="32" y="90"/>
                    <a:pt x="34" y="89"/>
                    <a:pt x="35" y="88"/>
                  </a:cubicBezTo>
                  <a:cubicBezTo>
                    <a:pt x="35" y="87"/>
                    <a:pt x="35" y="86"/>
                    <a:pt x="35" y="84"/>
                  </a:cubicBezTo>
                  <a:close/>
                  <a:moveTo>
                    <a:pt x="25" y="59"/>
                  </a:moveTo>
                  <a:cubicBezTo>
                    <a:pt x="24" y="59"/>
                    <a:pt x="23" y="60"/>
                    <a:pt x="22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2"/>
                    <a:pt x="21" y="63"/>
                    <a:pt x="21" y="64"/>
                  </a:cubicBezTo>
                  <a:cubicBezTo>
                    <a:pt x="23" y="64"/>
                    <a:pt x="24" y="63"/>
                    <a:pt x="25" y="63"/>
                  </a:cubicBezTo>
                  <a:cubicBezTo>
                    <a:pt x="25" y="63"/>
                    <a:pt x="25" y="62"/>
                    <a:pt x="25" y="62"/>
                  </a:cubicBezTo>
                  <a:cubicBezTo>
                    <a:pt x="25" y="61"/>
                    <a:pt x="25" y="60"/>
                    <a:pt x="25" y="59"/>
                  </a:cubicBezTo>
                  <a:close/>
                  <a:moveTo>
                    <a:pt x="21" y="55"/>
                  </a:moveTo>
                  <a:cubicBezTo>
                    <a:pt x="23" y="55"/>
                    <a:pt x="24" y="54"/>
                    <a:pt x="25" y="54"/>
                  </a:cubicBezTo>
                  <a:cubicBezTo>
                    <a:pt x="25" y="52"/>
                    <a:pt x="25" y="51"/>
                    <a:pt x="25" y="50"/>
                  </a:cubicBezTo>
                  <a:cubicBezTo>
                    <a:pt x="24" y="50"/>
                    <a:pt x="23" y="51"/>
                    <a:pt x="22" y="52"/>
                  </a:cubicBezTo>
                  <a:cubicBezTo>
                    <a:pt x="22" y="52"/>
                    <a:pt x="21" y="52"/>
                    <a:pt x="21" y="53"/>
                  </a:cubicBezTo>
                  <a:cubicBezTo>
                    <a:pt x="21" y="53"/>
                    <a:pt x="21" y="54"/>
                    <a:pt x="21" y="55"/>
                  </a:cubicBezTo>
                  <a:close/>
                  <a:moveTo>
                    <a:pt x="10" y="135"/>
                  </a:moveTo>
                  <a:cubicBezTo>
                    <a:pt x="10" y="135"/>
                    <a:pt x="10" y="135"/>
                    <a:pt x="10" y="135"/>
                  </a:cubicBezTo>
                  <a:cubicBezTo>
                    <a:pt x="10" y="140"/>
                    <a:pt x="10" y="146"/>
                    <a:pt x="9" y="151"/>
                  </a:cubicBezTo>
                  <a:cubicBezTo>
                    <a:pt x="11" y="151"/>
                    <a:pt x="11" y="150"/>
                    <a:pt x="11" y="149"/>
                  </a:cubicBezTo>
                  <a:cubicBezTo>
                    <a:pt x="11" y="147"/>
                    <a:pt x="11" y="145"/>
                    <a:pt x="11" y="142"/>
                  </a:cubicBezTo>
                  <a:cubicBezTo>
                    <a:pt x="11" y="140"/>
                    <a:pt x="10" y="138"/>
                    <a:pt x="10" y="135"/>
                  </a:cubicBezTo>
                  <a:close/>
                  <a:moveTo>
                    <a:pt x="20" y="18"/>
                  </a:moveTo>
                  <a:cubicBezTo>
                    <a:pt x="17" y="19"/>
                    <a:pt x="11" y="24"/>
                    <a:pt x="10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4" y="23"/>
                    <a:pt x="16" y="22"/>
                    <a:pt x="19" y="21"/>
                  </a:cubicBezTo>
                  <a:cubicBezTo>
                    <a:pt x="20" y="21"/>
                    <a:pt x="20" y="20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lose/>
                  <a:moveTo>
                    <a:pt x="25" y="70"/>
                  </a:moveTo>
                  <a:cubicBezTo>
                    <a:pt x="24" y="71"/>
                    <a:pt x="23" y="72"/>
                    <a:pt x="21" y="73"/>
                  </a:cubicBezTo>
                  <a:cubicBezTo>
                    <a:pt x="21" y="73"/>
                    <a:pt x="21" y="73"/>
                    <a:pt x="21" y="74"/>
                  </a:cubicBezTo>
                  <a:cubicBezTo>
                    <a:pt x="21" y="74"/>
                    <a:pt x="21" y="75"/>
                    <a:pt x="21" y="76"/>
                  </a:cubicBezTo>
                  <a:cubicBezTo>
                    <a:pt x="22" y="76"/>
                    <a:pt x="22" y="75"/>
                    <a:pt x="22" y="75"/>
                  </a:cubicBezTo>
                  <a:cubicBezTo>
                    <a:pt x="23" y="75"/>
                    <a:pt x="24" y="74"/>
                    <a:pt x="25" y="74"/>
                  </a:cubicBezTo>
                  <a:cubicBezTo>
                    <a:pt x="25" y="74"/>
                    <a:pt x="25" y="74"/>
                    <a:pt x="25" y="73"/>
                  </a:cubicBezTo>
                  <a:cubicBezTo>
                    <a:pt x="25" y="72"/>
                    <a:pt x="25" y="72"/>
                    <a:pt x="25" y="70"/>
                  </a:cubicBezTo>
                  <a:close/>
                  <a:moveTo>
                    <a:pt x="58" y="205"/>
                  </a:moveTo>
                  <a:cubicBezTo>
                    <a:pt x="56" y="205"/>
                    <a:pt x="55" y="205"/>
                    <a:pt x="54" y="207"/>
                  </a:cubicBezTo>
                  <a:cubicBezTo>
                    <a:pt x="54" y="208"/>
                    <a:pt x="53" y="209"/>
                    <a:pt x="53" y="210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54" y="210"/>
                    <a:pt x="56" y="208"/>
                    <a:pt x="58" y="206"/>
                  </a:cubicBezTo>
                  <a:cubicBezTo>
                    <a:pt x="58" y="206"/>
                    <a:pt x="58" y="205"/>
                    <a:pt x="58" y="205"/>
                  </a:cubicBezTo>
                  <a:close/>
                  <a:moveTo>
                    <a:pt x="35" y="104"/>
                  </a:moveTo>
                  <a:cubicBezTo>
                    <a:pt x="33" y="105"/>
                    <a:pt x="32" y="106"/>
                    <a:pt x="31" y="106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1" y="108"/>
                    <a:pt x="31" y="109"/>
                    <a:pt x="31" y="110"/>
                  </a:cubicBezTo>
                  <a:cubicBezTo>
                    <a:pt x="32" y="110"/>
                    <a:pt x="33" y="109"/>
                    <a:pt x="34" y="109"/>
                  </a:cubicBezTo>
                  <a:cubicBezTo>
                    <a:pt x="34" y="107"/>
                    <a:pt x="34" y="106"/>
                    <a:pt x="35" y="104"/>
                  </a:cubicBezTo>
                  <a:close/>
                  <a:moveTo>
                    <a:pt x="13" y="106"/>
                  </a:moveTo>
                  <a:cubicBezTo>
                    <a:pt x="14" y="105"/>
                    <a:pt x="15" y="105"/>
                    <a:pt x="16" y="104"/>
                  </a:cubicBezTo>
                  <a:cubicBezTo>
                    <a:pt x="16" y="103"/>
                    <a:pt x="16" y="103"/>
                    <a:pt x="17" y="102"/>
                  </a:cubicBezTo>
                  <a:cubicBezTo>
                    <a:pt x="17" y="102"/>
                    <a:pt x="17" y="101"/>
                    <a:pt x="16" y="100"/>
                  </a:cubicBezTo>
                  <a:cubicBezTo>
                    <a:pt x="15" y="100"/>
                    <a:pt x="14" y="102"/>
                    <a:pt x="13" y="102"/>
                  </a:cubicBezTo>
                  <a:cubicBezTo>
                    <a:pt x="13" y="104"/>
                    <a:pt x="13" y="105"/>
                    <a:pt x="13" y="106"/>
                  </a:cubicBezTo>
                  <a:close/>
                  <a:moveTo>
                    <a:pt x="31" y="81"/>
                  </a:moveTo>
                  <a:cubicBezTo>
                    <a:pt x="32" y="80"/>
                    <a:pt x="33" y="80"/>
                    <a:pt x="34" y="79"/>
                  </a:cubicBezTo>
                  <a:cubicBezTo>
                    <a:pt x="34" y="79"/>
                    <a:pt x="35" y="78"/>
                    <a:pt x="35" y="78"/>
                  </a:cubicBezTo>
                  <a:cubicBezTo>
                    <a:pt x="35" y="77"/>
                    <a:pt x="35" y="77"/>
                    <a:pt x="35" y="76"/>
                  </a:cubicBezTo>
                  <a:cubicBezTo>
                    <a:pt x="34" y="76"/>
                    <a:pt x="33" y="77"/>
                    <a:pt x="32" y="77"/>
                  </a:cubicBezTo>
                  <a:cubicBezTo>
                    <a:pt x="31" y="78"/>
                    <a:pt x="30" y="79"/>
                    <a:pt x="31" y="81"/>
                  </a:cubicBezTo>
                  <a:close/>
                  <a:moveTo>
                    <a:pt x="9" y="156"/>
                  </a:moveTo>
                  <a:cubicBezTo>
                    <a:pt x="9" y="158"/>
                    <a:pt x="9" y="159"/>
                    <a:pt x="9" y="160"/>
                  </a:cubicBezTo>
                  <a:cubicBezTo>
                    <a:pt x="9" y="161"/>
                    <a:pt x="9" y="162"/>
                    <a:pt x="9" y="163"/>
                  </a:cubicBezTo>
                  <a:cubicBezTo>
                    <a:pt x="11" y="162"/>
                    <a:pt x="11" y="161"/>
                    <a:pt x="11" y="159"/>
                  </a:cubicBezTo>
                  <a:cubicBezTo>
                    <a:pt x="11" y="159"/>
                    <a:pt x="11" y="158"/>
                    <a:pt x="11" y="157"/>
                  </a:cubicBezTo>
                  <a:cubicBezTo>
                    <a:pt x="11" y="157"/>
                    <a:pt x="11" y="156"/>
                    <a:pt x="11" y="156"/>
                  </a:cubicBezTo>
                  <a:cubicBezTo>
                    <a:pt x="10" y="156"/>
                    <a:pt x="10" y="156"/>
                    <a:pt x="9" y="156"/>
                  </a:cubicBezTo>
                  <a:close/>
                  <a:moveTo>
                    <a:pt x="22" y="33"/>
                  </a:moveTo>
                  <a:cubicBezTo>
                    <a:pt x="22" y="34"/>
                    <a:pt x="22" y="35"/>
                    <a:pt x="22" y="36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6" y="34"/>
                    <a:pt x="26" y="34"/>
                    <a:pt x="26" y="32"/>
                  </a:cubicBezTo>
                  <a:cubicBezTo>
                    <a:pt x="26" y="32"/>
                    <a:pt x="26" y="32"/>
                    <a:pt x="26" y="31"/>
                  </a:cubicBezTo>
                  <a:cubicBezTo>
                    <a:pt x="24" y="32"/>
                    <a:pt x="23" y="33"/>
                    <a:pt x="22" y="33"/>
                  </a:cubicBezTo>
                  <a:close/>
                  <a:moveTo>
                    <a:pt x="9" y="39"/>
                  </a:moveTo>
                  <a:cubicBezTo>
                    <a:pt x="10" y="39"/>
                    <a:pt x="11" y="38"/>
                    <a:pt x="11" y="38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5"/>
                    <a:pt x="12" y="34"/>
                  </a:cubicBezTo>
                  <a:cubicBezTo>
                    <a:pt x="11" y="35"/>
                    <a:pt x="10" y="35"/>
                    <a:pt x="9" y="35"/>
                  </a:cubicBezTo>
                  <a:cubicBezTo>
                    <a:pt x="9" y="37"/>
                    <a:pt x="9" y="38"/>
                    <a:pt x="9" y="39"/>
                  </a:cubicBezTo>
                  <a:close/>
                  <a:moveTo>
                    <a:pt x="25" y="65"/>
                  </a:moveTo>
                  <a:cubicBezTo>
                    <a:pt x="24" y="66"/>
                    <a:pt x="22" y="67"/>
                    <a:pt x="21" y="67"/>
                  </a:cubicBezTo>
                  <a:cubicBezTo>
                    <a:pt x="21" y="68"/>
                    <a:pt x="21" y="69"/>
                    <a:pt x="21" y="70"/>
                  </a:cubicBezTo>
                  <a:cubicBezTo>
                    <a:pt x="22" y="69"/>
                    <a:pt x="23" y="68"/>
                    <a:pt x="24" y="68"/>
                  </a:cubicBezTo>
                  <a:cubicBezTo>
                    <a:pt x="25" y="67"/>
                    <a:pt x="25" y="67"/>
                    <a:pt x="25" y="65"/>
                  </a:cubicBezTo>
                  <a:close/>
                  <a:moveTo>
                    <a:pt x="37" y="140"/>
                  </a:moveTo>
                  <a:cubicBezTo>
                    <a:pt x="37" y="138"/>
                    <a:pt x="36" y="137"/>
                    <a:pt x="36" y="136"/>
                  </a:cubicBezTo>
                  <a:cubicBezTo>
                    <a:pt x="35" y="137"/>
                    <a:pt x="35" y="137"/>
                    <a:pt x="34" y="138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3" y="140"/>
                    <a:pt x="34" y="141"/>
                  </a:cubicBezTo>
                  <a:cubicBezTo>
                    <a:pt x="35" y="141"/>
                    <a:pt x="36" y="140"/>
                    <a:pt x="37" y="140"/>
                  </a:cubicBezTo>
                  <a:close/>
                  <a:moveTo>
                    <a:pt x="15" y="35"/>
                  </a:moveTo>
                  <a:cubicBezTo>
                    <a:pt x="16" y="34"/>
                    <a:pt x="17" y="34"/>
                    <a:pt x="18" y="33"/>
                  </a:cubicBezTo>
                  <a:cubicBezTo>
                    <a:pt x="19" y="33"/>
                    <a:pt x="19" y="32"/>
                    <a:pt x="19" y="31"/>
                  </a:cubicBezTo>
                  <a:cubicBezTo>
                    <a:pt x="17" y="31"/>
                    <a:pt x="16" y="32"/>
                    <a:pt x="14" y="33"/>
                  </a:cubicBezTo>
                  <a:cubicBezTo>
                    <a:pt x="14" y="34"/>
                    <a:pt x="15" y="34"/>
                    <a:pt x="15" y="35"/>
                  </a:cubicBezTo>
                  <a:close/>
                  <a:moveTo>
                    <a:pt x="49" y="13"/>
                  </a:moveTo>
                  <a:cubicBezTo>
                    <a:pt x="48" y="11"/>
                    <a:pt x="48" y="9"/>
                    <a:pt x="48" y="7"/>
                  </a:cubicBezTo>
                  <a:cubicBezTo>
                    <a:pt x="47" y="6"/>
                    <a:pt x="46" y="5"/>
                    <a:pt x="45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5" y="7"/>
                    <a:pt x="45" y="7"/>
                    <a:pt x="46" y="7"/>
                  </a:cubicBezTo>
                  <a:cubicBezTo>
                    <a:pt x="46" y="6"/>
                    <a:pt x="47" y="6"/>
                    <a:pt x="47" y="7"/>
                  </a:cubicBezTo>
                  <a:cubicBezTo>
                    <a:pt x="48" y="7"/>
                    <a:pt x="48" y="8"/>
                    <a:pt x="47" y="8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1"/>
                    <a:pt x="47" y="12"/>
                    <a:pt x="47" y="14"/>
                  </a:cubicBezTo>
                  <a:cubicBezTo>
                    <a:pt x="48" y="13"/>
                    <a:pt x="48" y="13"/>
                    <a:pt x="49" y="13"/>
                  </a:cubicBezTo>
                  <a:close/>
                  <a:moveTo>
                    <a:pt x="20" y="119"/>
                  </a:moveTo>
                  <a:cubicBezTo>
                    <a:pt x="20" y="119"/>
                    <a:pt x="20" y="120"/>
                    <a:pt x="20" y="121"/>
                  </a:cubicBezTo>
                  <a:cubicBezTo>
                    <a:pt x="20" y="121"/>
                    <a:pt x="20" y="122"/>
                    <a:pt x="20" y="122"/>
                  </a:cubicBez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20"/>
                    <a:pt x="22" y="119"/>
                    <a:pt x="22" y="117"/>
                  </a:cubicBezTo>
                  <a:cubicBezTo>
                    <a:pt x="21" y="118"/>
                    <a:pt x="20" y="118"/>
                    <a:pt x="20" y="119"/>
                  </a:cubicBezTo>
                  <a:close/>
                  <a:moveTo>
                    <a:pt x="44" y="207"/>
                  </a:moveTo>
                  <a:cubicBezTo>
                    <a:pt x="44" y="209"/>
                    <a:pt x="43" y="210"/>
                    <a:pt x="43" y="212"/>
                  </a:cubicBezTo>
                  <a:cubicBezTo>
                    <a:pt x="44" y="211"/>
                    <a:pt x="46" y="208"/>
                    <a:pt x="47" y="207"/>
                  </a:cubicBezTo>
                  <a:cubicBezTo>
                    <a:pt x="46" y="207"/>
                    <a:pt x="45" y="207"/>
                    <a:pt x="44" y="207"/>
                  </a:cubicBezTo>
                  <a:close/>
                  <a:moveTo>
                    <a:pt x="36" y="146"/>
                  </a:moveTo>
                  <a:cubicBezTo>
                    <a:pt x="34" y="147"/>
                    <a:pt x="34" y="147"/>
                    <a:pt x="34" y="149"/>
                  </a:cubicBezTo>
                  <a:cubicBezTo>
                    <a:pt x="34" y="150"/>
                    <a:pt x="34" y="150"/>
                    <a:pt x="34" y="151"/>
                  </a:cubicBezTo>
                  <a:cubicBezTo>
                    <a:pt x="34" y="152"/>
                    <a:pt x="35" y="153"/>
                    <a:pt x="35" y="153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35" y="152"/>
                    <a:pt x="35" y="151"/>
                    <a:pt x="35" y="150"/>
                  </a:cubicBezTo>
                  <a:cubicBezTo>
                    <a:pt x="35" y="150"/>
                    <a:pt x="36" y="149"/>
                    <a:pt x="36" y="148"/>
                  </a:cubicBezTo>
                  <a:cubicBezTo>
                    <a:pt x="37" y="148"/>
                    <a:pt x="36" y="147"/>
                    <a:pt x="36" y="146"/>
                  </a:cubicBezTo>
                  <a:close/>
                  <a:moveTo>
                    <a:pt x="63" y="209"/>
                  </a:moveTo>
                  <a:cubicBezTo>
                    <a:pt x="62" y="210"/>
                    <a:pt x="62" y="211"/>
                    <a:pt x="61" y="213"/>
                  </a:cubicBezTo>
                  <a:cubicBezTo>
                    <a:pt x="62" y="212"/>
                    <a:pt x="63" y="212"/>
                    <a:pt x="64" y="211"/>
                  </a:cubicBezTo>
                  <a:cubicBezTo>
                    <a:pt x="65" y="211"/>
                    <a:pt x="65" y="210"/>
                    <a:pt x="66" y="209"/>
                  </a:cubicBezTo>
                  <a:cubicBezTo>
                    <a:pt x="65" y="209"/>
                    <a:pt x="64" y="209"/>
                    <a:pt x="63" y="209"/>
                  </a:cubicBezTo>
                  <a:close/>
                  <a:moveTo>
                    <a:pt x="33" y="39"/>
                  </a:moveTo>
                  <a:cubicBezTo>
                    <a:pt x="34" y="38"/>
                    <a:pt x="35" y="38"/>
                    <a:pt x="36" y="38"/>
                  </a:cubicBezTo>
                  <a:cubicBezTo>
                    <a:pt x="36" y="37"/>
                    <a:pt x="36" y="36"/>
                    <a:pt x="36" y="34"/>
                  </a:cubicBezTo>
                  <a:cubicBezTo>
                    <a:pt x="35" y="35"/>
                    <a:pt x="34" y="35"/>
                    <a:pt x="33" y="36"/>
                  </a:cubicBezTo>
                  <a:cubicBezTo>
                    <a:pt x="33" y="37"/>
                    <a:pt x="33" y="38"/>
                    <a:pt x="33" y="39"/>
                  </a:cubicBezTo>
                  <a:close/>
                  <a:moveTo>
                    <a:pt x="32" y="46"/>
                  </a:moveTo>
                  <a:cubicBezTo>
                    <a:pt x="31" y="46"/>
                    <a:pt x="31" y="46"/>
                    <a:pt x="30" y="47"/>
                  </a:cubicBezTo>
                  <a:cubicBezTo>
                    <a:pt x="30" y="48"/>
                    <a:pt x="31" y="49"/>
                    <a:pt x="31" y="51"/>
                  </a:cubicBezTo>
                  <a:cubicBezTo>
                    <a:pt x="31" y="51"/>
                    <a:pt x="32" y="50"/>
                    <a:pt x="32" y="50"/>
                  </a:cubicBezTo>
                  <a:cubicBezTo>
                    <a:pt x="32" y="49"/>
                    <a:pt x="32" y="47"/>
                    <a:pt x="32" y="46"/>
                  </a:cubicBezTo>
                  <a:close/>
                  <a:moveTo>
                    <a:pt x="26" y="43"/>
                  </a:moveTo>
                  <a:cubicBezTo>
                    <a:pt x="26" y="42"/>
                    <a:pt x="26" y="41"/>
                    <a:pt x="26" y="40"/>
                  </a:cubicBezTo>
                  <a:cubicBezTo>
                    <a:pt x="24" y="41"/>
                    <a:pt x="23" y="42"/>
                    <a:pt x="22" y="42"/>
                  </a:cubicBezTo>
                  <a:cubicBezTo>
                    <a:pt x="22" y="43"/>
                    <a:pt x="21" y="43"/>
                    <a:pt x="22" y="44"/>
                  </a:cubicBezTo>
                  <a:cubicBezTo>
                    <a:pt x="23" y="44"/>
                    <a:pt x="24" y="43"/>
                    <a:pt x="26" y="43"/>
                  </a:cubicBezTo>
                  <a:close/>
                  <a:moveTo>
                    <a:pt x="39" y="62"/>
                  </a:move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7" y="63"/>
                    <a:pt x="37" y="63"/>
                  </a:cubicBezTo>
                  <a:cubicBezTo>
                    <a:pt x="37" y="64"/>
                    <a:pt x="37" y="66"/>
                    <a:pt x="37" y="68"/>
                  </a:cubicBezTo>
                  <a:cubicBezTo>
                    <a:pt x="38" y="68"/>
                    <a:pt x="38" y="67"/>
                    <a:pt x="39" y="67"/>
                  </a:cubicBezTo>
                  <a:cubicBezTo>
                    <a:pt x="39" y="65"/>
                    <a:pt x="39" y="64"/>
                    <a:pt x="39" y="62"/>
                  </a:cubicBezTo>
                  <a:close/>
                  <a:moveTo>
                    <a:pt x="17" y="152"/>
                  </a:moveTo>
                  <a:cubicBezTo>
                    <a:pt x="17" y="154"/>
                    <a:pt x="17" y="155"/>
                    <a:pt x="18" y="156"/>
                  </a:cubicBezTo>
                  <a:cubicBezTo>
                    <a:pt x="18" y="156"/>
                    <a:pt x="19" y="156"/>
                    <a:pt x="19" y="155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4"/>
                    <a:pt x="19" y="153"/>
                    <a:pt x="19" y="152"/>
                  </a:cubicBezTo>
                  <a:cubicBezTo>
                    <a:pt x="18" y="152"/>
                    <a:pt x="18" y="152"/>
                    <a:pt x="17" y="152"/>
                  </a:cubicBezTo>
                  <a:close/>
                  <a:moveTo>
                    <a:pt x="49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50" y="98"/>
                    <a:pt x="50" y="97"/>
                    <a:pt x="50" y="97"/>
                  </a:cubicBezTo>
                  <a:cubicBezTo>
                    <a:pt x="50" y="93"/>
                    <a:pt x="50" y="90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86"/>
                    <a:pt x="49" y="86"/>
                    <a:pt x="49" y="87"/>
                  </a:cubicBezTo>
                  <a:cubicBezTo>
                    <a:pt x="49" y="89"/>
                    <a:pt x="49" y="91"/>
                    <a:pt x="49" y="94"/>
                  </a:cubicBezTo>
                  <a:cubicBezTo>
                    <a:pt x="49" y="94"/>
                    <a:pt x="49" y="94"/>
                    <a:pt x="49" y="95"/>
                  </a:cubicBezTo>
                  <a:cubicBezTo>
                    <a:pt x="50" y="96"/>
                    <a:pt x="50" y="96"/>
                    <a:pt x="49" y="97"/>
                  </a:cubicBezTo>
                  <a:cubicBezTo>
                    <a:pt x="49" y="98"/>
                    <a:pt x="49" y="98"/>
                    <a:pt x="49" y="98"/>
                  </a:cubicBezTo>
                  <a:close/>
                  <a:moveTo>
                    <a:pt x="12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14" y="30"/>
                    <a:pt x="16" y="29"/>
                    <a:pt x="19" y="28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7" y="28"/>
                    <a:pt x="14" y="29"/>
                    <a:pt x="12" y="31"/>
                  </a:cubicBezTo>
                  <a:close/>
                  <a:moveTo>
                    <a:pt x="9" y="44"/>
                  </a:moveTo>
                  <a:cubicBezTo>
                    <a:pt x="9" y="46"/>
                    <a:pt x="9" y="47"/>
                    <a:pt x="10" y="48"/>
                  </a:cubicBezTo>
                  <a:cubicBezTo>
                    <a:pt x="12" y="46"/>
                    <a:pt x="12" y="47"/>
                    <a:pt x="12" y="44"/>
                  </a:cubicBezTo>
                  <a:cubicBezTo>
                    <a:pt x="11" y="44"/>
                    <a:pt x="10" y="44"/>
                    <a:pt x="9" y="44"/>
                  </a:cubicBezTo>
                  <a:close/>
                  <a:moveTo>
                    <a:pt x="28" y="103"/>
                  </a:moveTo>
                  <a:cubicBezTo>
                    <a:pt x="28" y="102"/>
                    <a:pt x="28" y="101"/>
                    <a:pt x="28" y="100"/>
                  </a:cubicBezTo>
                  <a:cubicBezTo>
                    <a:pt x="25" y="101"/>
                    <a:pt x="25" y="101"/>
                    <a:pt x="25" y="104"/>
                  </a:cubicBezTo>
                  <a:cubicBezTo>
                    <a:pt x="26" y="103"/>
                    <a:pt x="27" y="103"/>
                    <a:pt x="28" y="103"/>
                  </a:cubicBezTo>
                  <a:close/>
                  <a:moveTo>
                    <a:pt x="19" y="164"/>
                  </a:moveTo>
                  <a:cubicBezTo>
                    <a:pt x="19" y="166"/>
                    <a:pt x="19" y="167"/>
                    <a:pt x="19" y="168"/>
                  </a:cubicBezTo>
                  <a:cubicBezTo>
                    <a:pt x="20" y="167"/>
                    <a:pt x="21" y="167"/>
                    <a:pt x="21" y="166"/>
                  </a:cubicBezTo>
                  <a:cubicBezTo>
                    <a:pt x="21" y="166"/>
                    <a:pt x="20" y="165"/>
                    <a:pt x="20" y="163"/>
                  </a:cubicBezTo>
                  <a:cubicBezTo>
                    <a:pt x="20" y="164"/>
                    <a:pt x="19" y="164"/>
                    <a:pt x="19" y="164"/>
                  </a:cubicBezTo>
                  <a:close/>
                  <a:moveTo>
                    <a:pt x="25" y="158"/>
                  </a:moveTo>
                  <a:cubicBezTo>
                    <a:pt x="25" y="158"/>
                    <a:pt x="25" y="158"/>
                    <a:pt x="25" y="158"/>
                  </a:cubicBezTo>
                  <a:cubicBezTo>
                    <a:pt x="26" y="158"/>
                    <a:pt x="26" y="158"/>
                    <a:pt x="26" y="157"/>
                  </a:cubicBezTo>
                  <a:cubicBezTo>
                    <a:pt x="26" y="156"/>
                    <a:pt x="26" y="155"/>
                    <a:pt x="27" y="153"/>
                  </a:cubicBezTo>
                  <a:cubicBezTo>
                    <a:pt x="26" y="154"/>
                    <a:pt x="25" y="154"/>
                    <a:pt x="25" y="155"/>
                  </a:cubicBezTo>
                  <a:cubicBezTo>
                    <a:pt x="25" y="156"/>
                    <a:pt x="25" y="157"/>
                    <a:pt x="25" y="158"/>
                  </a:cubicBezTo>
                  <a:close/>
                  <a:moveTo>
                    <a:pt x="32" y="59"/>
                  </a:moveTo>
                  <a:cubicBezTo>
                    <a:pt x="33" y="59"/>
                    <a:pt x="33" y="59"/>
                    <a:pt x="33" y="59"/>
                  </a:cubicBezTo>
                  <a:cubicBezTo>
                    <a:pt x="33" y="57"/>
                    <a:pt x="33" y="56"/>
                    <a:pt x="33" y="54"/>
                  </a:cubicBezTo>
                  <a:cubicBezTo>
                    <a:pt x="32" y="55"/>
                    <a:pt x="32" y="55"/>
                    <a:pt x="31" y="55"/>
                  </a:cubicBezTo>
                  <a:cubicBezTo>
                    <a:pt x="32" y="56"/>
                    <a:pt x="32" y="58"/>
                    <a:pt x="32" y="59"/>
                  </a:cubicBezTo>
                  <a:close/>
                  <a:moveTo>
                    <a:pt x="21" y="7"/>
                  </a:moveTo>
                  <a:cubicBezTo>
                    <a:pt x="21" y="6"/>
                    <a:pt x="20" y="6"/>
                    <a:pt x="19" y="6"/>
                  </a:cubicBezTo>
                  <a:cubicBezTo>
                    <a:pt x="18" y="7"/>
                    <a:pt x="18" y="7"/>
                    <a:pt x="17" y="8"/>
                  </a:cubicBezTo>
                  <a:cubicBezTo>
                    <a:pt x="18" y="8"/>
                    <a:pt x="19" y="8"/>
                    <a:pt x="20" y="8"/>
                  </a:cubicBezTo>
                  <a:cubicBezTo>
                    <a:pt x="21" y="8"/>
                    <a:pt x="21" y="7"/>
                    <a:pt x="21" y="7"/>
                  </a:cubicBezTo>
                  <a:close/>
                  <a:moveTo>
                    <a:pt x="47" y="18"/>
                  </a:moveTo>
                  <a:cubicBezTo>
                    <a:pt x="47" y="19"/>
                    <a:pt x="47" y="19"/>
                    <a:pt x="47" y="20"/>
                  </a:cubicBezTo>
                  <a:cubicBezTo>
                    <a:pt x="48" y="20"/>
                    <a:pt x="49" y="21"/>
                    <a:pt x="49" y="22"/>
                  </a:cubicBezTo>
                  <a:cubicBezTo>
                    <a:pt x="49" y="23"/>
                    <a:pt x="50" y="24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3"/>
                    <a:pt x="50" y="21"/>
                    <a:pt x="50" y="20"/>
                  </a:cubicBezTo>
                  <a:cubicBezTo>
                    <a:pt x="49" y="19"/>
                    <a:pt x="48" y="19"/>
                    <a:pt x="47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3" y="91"/>
                    <a:pt x="53" y="86"/>
                    <a:pt x="52" y="8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2" y="88"/>
                    <a:pt x="52" y="91"/>
                    <a:pt x="52" y="94"/>
                  </a:cubicBezTo>
                  <a:close/>
                  <a:moveTo>
                    <a:pt x="21" y="134"/>
                  </a:moveTo>
                  <a:cubicBezTo>
                    <a:pt x="22" y="133"/>
                    <a:pt x="22" y="133"/>
                    <a:pt x="22" y="132"/>
                  </a:cubicBezTo>
                  <a:cubicBezTo>
                    <a:pt x="22" y="131"/>
                    <a:pt x="22" y="130"/>
                    <a:pt x="22" y="129"/>
                  </a:cubicBezTo>
                  <a:cubicBezTo>
                    <a:pt x="22" y="129"/>
                    <a:pt x="21" y="129"/>
                    <a:pt x="21" y="130"/>
                  </a:cubicBezTo>
                  <a:cubicBezTo>
                    <a:pt x="21" y="131"/>
                    <a:pt x="21" y="132"/>
                    <a:pt x="21" y="134"/>
                  </a:cubicBezTo>
                  <a:close/>
                  <a:moveTo>
                    <a:pt x="19" y="107"/>
                  </a:moveTo>
                  <a:cubicBezTo>
                    <a:pt x="20" y="106"/>
                    <a:pt x="21" y="106"/>
                    <a:pt x="22" y="105"/>
                  </a:cubicBezTo>
                  <a:cubicBezTo>
                    <a:pt x="22" y="105"/>
                    <a:pt x="22" y="104"/>
                    <a:pt x="22" y="103"/>
                  </a:cubicBezTo>
                  <a:cubicBezTo>
                    <a:pt x="21" y="104"/>
                    <a:pt x="20" y="105"/>
                    <a:pt x="19" y="105"/>
                  </a:cubicBezTo>
                  <a:cubicBezTo>
                    <a:pt x="18" y="106"/>
                    <a:pt x="18" y="106"/>
                    <a:pt x="19" y="107"/>
                  </a:cubicBezTo>
                  <a:close/>
                  <a:moveTo>
                    <a:pt x="15" y="42"/>
                  </a:moveTo>
                  <a:cubicBezTo>
                    <a:pt x="15" y="43"/>
                    <a:pt x="15" y="43"/>
                    <a:pt x="15" y="44"/>
                  </a:cubicBezTo>
                  <a:cubicBezTo>
                    <a:pt x="16" y="44"/>
                    <a:pt x="17" y="43"/>
                    <a:pt x="17" y="43"/>
                  </a:cubicBezTo>
                  <a:cubicBezTo>
                    <a:pt x="18" y="42"/>
                    <a:pt x="18" y="42"/>
                    <a:pt x="18" y="41"/>
                  </a:cubicBezTo>
                  <a:cubicBezTo>
                    <a:pt x="17" y="41"/>
                    <a:pt x="16" y="42"/>
                    <a:pt x="15" y="42"/>
                  </a:cubicBezTo>
                  <a:close/>
                  <a:moveTo>
                    <a:pt x="22" y="88"/>
                  </a:moveTo>
                  <a:cubicBezTo>
                    <a:pt x="21" y="89"/>
                    <a:pt x="19" y="89"/>
                    <a:pt x="18" y="90"/>
                  </a:cubicBezTo>
                  <a:cubicBezTo>
                    <a:pt x="19" y="90"/>
                    <a:pt x="19" y="91"/>
                    <a:pt x="19" y="92"/>
                  </a:cubicBezTo>
                  <a:cubicBezTo>
                    <a:pt x="20" y="91"/>
                    <a:pt x="20" y="91"/>
                    <a:pt x="21" y="90"/>
                  </a:cubicBezTo>
                  <a:cubicBezTo>
                    <a:pt x="22" y="90"/>
                    <a:pt x="22" y="89"/>
                    <a:pt x="22" y="88"/>
                  </a:cubicBezTo>
                  <a:close/>
                  <a:moveTo>
                    <a:pt x="40" y="8"/>
                  </a:moveTo>
                  <a:cubicBezTo>
                    <a:pt x="40" y="7"/>
                    <a:pt x="40" y="6"/>
                    <a:pt x="39" y="6"/>
                  </a:cubicBezTo>
                  <a:cubicBezTo>
                    <a:pt x="38" y="5"/>
                    <a:pt x="37" y="6"/>
                    <a:pt x="36" y="7"/>
                  </a:cubicBezTo>
                  <a:cubicBezTo>
                    <a:pt x="37" y="7"/>
                    <a:pt x="39" y="8"/>
                    <a:pt x="40" y="8"/>
                  </a:cubicBezTo>
                  <a:close/>
                  <a:moveTo>
                    <a:pt x="48" y="48"/>
                  </a:moveTo>
                  <a:cubicBezTo>
                    <a:pt x="48" y="49"/>
                    <a:pt x="48" y="50"/>
                    <a:pt x="48" y="52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0"/>
                    <a:pt x="50" y="49"/>
                    <a:pt x="50" y="47"/>
                  </a:cubicBezTo>
                  <a:cubicBezTo>
                    <a:pt x="49" y="47"/>
                    <a:pt x="49" y="47"/>
                    <a:pt x="48" y="48"/>
                  </a:cubicBezTo>
                  <a:close/>
                  <a:moveTo>
                    <a:pt x="19" y="112"/>
                  </a:moveTo>
                  <a:cubicBezTo>
                    <a:pt x="20" y="111"/>
                    <a:pt x="21" y="111"/>
                    <a:pt x="21" y="110"/>
                  </a:cubicBezTo>
                  <a:cubicBezTo>
                    <a:pt x="22" y="109"/>
                    <a:pt x="22" y="109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1" y="109"/>
                    <a:pt x="21" y="109"/>
                    <a:pt x="20" y="109"/>
                  </a:cubicBezTo>
                  <a:cubicBezTo>
                    <a:pt x="19" y="110"/>
                    <a:pt x="19" y="110"/>
                    <a:pt x="19" y="111"/>
                  </a:cubicBezTo>
                  <a:cubicBezTo>
                    <a:pt x="19" y="111"/>
                    <a:pt x="19" y="111"/>
                    <a:pt x="19" y="112"/>
                  </a:cubicBezTo>
                  <a:close/>
                  <a:moveTo>
                    <a:pt x="38" y="37"/>
                  </a:moveTo>
                  <a:cubicBezTo>
                    <a:pt x="39" y="36"/>
                    <a:pt x="40" y="36"/>
                    <a:pt x="40" y="35"/>
                  </a:cubicBezTo>
                  <a:cubicBezTo>
                    <a:pt x="40" y="34"/>
                    <a:pt x="40" y="33"/>
                    <a:pt x="40" y="32"/>
                  </a:cubicBezTo>
                  <a:cubicBezTo>
                    <a:pt x="39" y="32"/>
                    <a:pt x="39" y="33"/>
                    <a:pt x="38" y="33"/>
                  </a:cubicBezTo>
                  <a:cubicBezTo>
                    <a:pt x="38" y="34"/>
                    <a:pt x="38" y="35"/>
                    <a:pt x="38" y="37"/>
                  </a:cubicBezTo>
                  <a:close/>
                  <a:moveTo>
                    <a:pt x="15" y="39"/>
                  </a:moveTo>
                  <a:cubicBezTo>
                    <a:pt x="16" y="39"/>
                    <a:pt x="17" y="38"/>
                    <a:pt x="18" y="38"/>
                  </a:cubicBezTo>
                  <a:cubicBezTo>
                    <a:pt x="18" y="37"/>
                    <a:pt x="18" y="37"/>
                    <a:pt x="19" y="36"/>
                  </a:cubicBezTo>
                  <a:cubicBezTo>
                    <a:pt x="17" y="37"/>
                    <a:pt x="16" y="37"/>
                    <a:pt x="15" y="38"/>
                  </a:cubicBezTo>
                  <a:cubicBezTo>
                    <a:pt x="15" y="38"/>
                    <a:pt x="15" y="39"/>
                    <a:pt x="15" y="39"/>
                  </a:cubicBezTo>
                  <a:close/>
                  <a:moveTo>
                    <a:pt x="38" y="207"/>
                  </a:moveTo>
                  <a:cubicBezTo>
                    <a:pt x="37" y="207"/>
                    <a:pt x="36" y="207"/>
                    <a:pt x="36" y="208"/>
                  </a:cubicBezTo>
                  <a:cubicBezTo>
                    <a:pt x="35" y="209"/>
                    <a:pt x="35" y="210"/>
                    <a:pt x="35" y="211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6" y="210"/>
                    <a:pt x="37" y="209"/>
                    <a:pt x="38" y="207"/>
                  </a:cubicBezTo>
                  <a:close/>
                  <a:moveTo>
                    <a:pt x="49" y="43"/>
                  </a:moveTo>
                  <a:cubicBezTo>
                    <a:pt x="49" y="43"/>
                    <a:pt x="49" y="43"/>
                    <a:pt x="49" y="43"/>
                  </a:cubicBezTo>
                  <a:cubicBezTo>
                    <a:pt x="49" y="43"/>
                    <a:pt x="49" y="43"/>
                    <a:pt x="49" y="42"/>
                  </a:cubicBezTo>
                  <a:cubicBezTo>
                    <a:pt x="49" y="42"/>
                    <a:pt x="49" y="41"/>
                    <a:pt x="49" y="40"/>
                  </a:cubicBezTo>
                  <a:cubicBezTo>
                    <a:pt x="49" y="40"/>
                    <a:pt x="49" y="39"/>
                    <a:pt x="49" y="39"/>
                  </a:cubicBezTo>
                  <a:cubicBezTo>
                    <a:pt x="50" y="38"/>
                    <a:pt x="49" y="36"/>
                    <a:pt x="49" y="36"/>
                  </a:cubicBezTo>
                  <a:cubicBezTo>
                    <a:pt x="49" y="38"/>
                    <a:pt x="49" y="41"/>
                    <a:pt x="49" y="43"/>
                  </a:cubicBezTo>
                  <a:close/>
                  <a:moveTo>
                    <a:pt x="7" y="205"/>
                  </a:moveTo>
                  <a:cubicBezTo>
                    <a:pt x="7" y="204"/>
                    <a:pt x="7" y="202"/>
                    <a:pt x="7" y="201"/>
                  </a:cubicBezTo>
                  <a:cubicBezTo>
                    <a:pt x="7" y="200"/>
                    <a:pt x="7" y="200"/>
                    <a:pt x="7" y="200"/>
                  </a:cubicBezTo>
                  <a:cubicBezTo>
                    <a:pt x="7" y="202"/>
                    <a:pt x="7" y="203"/>
                    <a:pt x="7" y="205"/>
                  </a:cubicBezTo>
                  <a:cubicBezTo>
                    <a:pt x="7" y="205"/>
                    <a:pt x="7" y="206"/>
                    <a:pt x="7" y="205"/>
                  </a:cubicBezTo>
                  <a:close/>
                  <a:moveTo>
                    <a:pt x="26" y="113"/>
                  </a:moveTo>
                  <a:cubicBezTo>
                    <a:pt x="27" y="112"/>
                    <a:pt x="27" y="112"/>
                    <a:pt x="28" y="112"/>
                  </a:cubicBezTo>
                  <a:cubicBezTo>
                    <a:pt x="28" y="111"/>
                    <a:pt x="28" y="110"/>
                    <a:pt x="28" y="109"/>
                  </a:cubicBezTo>
                  <a:cubicBezTo>
                    <a:pt x="26" y="110"/>
                    <a:pt x="25" y="110"/>
                    <a:pt x="26" y="113"/>
                  </a:cubicBezTo>
                  <a:close/>
                  <a:moveTo>
                    <a:pt x="22" y="195"/>
                  </a:moveTo>
                  <a:cubicBezTo>
                    <a:pt x="24" y="194"/>
                    <a:pt x="26" y="192"/>
                    <a:pt x="26" y="192"/>
                  </a:cubicBezTo>
                  <a:cubicBezTo>
                    <a:pt x="25" y="192"/>
                    <a:pt x="23" y="192"/>
                    <a:pt x="23" y="193"/>
                  </a:cubicBezTo>
                  <a:cubicBezTo>
                    <a:pt x="23" y="193"/>
                    <a:pt x="22" y="194"/>
                    <a:pt x="22" y="195"/>
                  </a:cubicBezTo>
                  <a:close/>
                  <a:moveTo>
                    <a:pt x="20" y="158"/>
                  </a:moveTo>
                  <a:cubicBezTo>
                    <a:pt x="18" y="159"/>
                    <a:pt x="18" y="160"/>
                    <a:pt x="18" y="162"/>
                  </a:cubicBezTo>
                  <a:cubicBezTo>
                    <a:pt x="19" y="161"/>
                    <a:pt x="19" y="161"/>
                    <a:pt x="20" y="161"/>
                  </a:cubicBezTo>
                  <a:cubicBezTo>
                    <a:pt x="20" y="160"/>
                    <a:pt x="20" y="159"/>
                    <a:pt x="20" y="158"/>
                  </a:cubicBezTo>
                  <a:close/>
                  <a:moveTo>
                    <a:pt x="12" y="52"/>
                  </a:moveTo>
                  <a:cubicBezTo>
                    <a:pt x="11" y="53"/>
                    <a:pt x="11" y="53"/>
                    <a:pt x="10" y="53"/>
                  </a:cubicBezTo>
                  <a:cubicBezTo>
                    <a:pt x="10" y="54"/>
                    <a:pt x="10" y="55"/>
                    <a:pt x="10" y="56"/>
                  </a:cubicBezTo>
                  <a:cubicBezTo>
                    <a:pt x="12" y="55"/>
                    <a:pt x="12" y="54"/>
                    <a:pt x="12" y="52"/>
                  </a:cubicBezTo>
                  <a:close/>
                  <a:moveTo>
                    <a:pt x="18" y="131"/>
                  </a:moveTo>
                  <a:cubicBezTo>
                    <a:pt x="18" y="131"/>
                    <a:pt x="17" y="132"/>
                    <a:pt x="17" y="132"/>
                  </a:cubicBezTo>
                  <a:cubicBezTo>
                    <a:pt x="17" y="133"/>
                    <a:pt x="17" y="135"/>
                    <a:pt x="18" y="136"/>
                  </a:cubicBezTo>
                  <a:cubicBezTo>
                    <a:pt x="19" y="135"/>
                    <a:pt x="19" y="133"/>
                    <a:pt x="18" y="131"/>
                  </a:cubicBezTo>
                  <a:close/>
                  <a:moveTo>
                    <a:pt x="26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3" y="47"/>
                    <a:pt x="22" y="47"/>
                  </a:cubicBezTo>
                  <a:cubicBezTo>
                    <a:pt x="21" y="48"/>
                    <a:pt x="21" y="48"/>
                    <a:pt x="22" y="49"/>
                  </a:cubicBezTo>
                  <a:cubicBezTo>
                    <a:pt x="23" y="48"/>
                    <a:pt x="24" y="47"/>
                    <a:pt x="25" y="46"/>
                  </a:cubicBezTo>
                  <a:cubicBezTo>
                    <a:pt x="26" y="46"/>
                    <a:pt x="25" y="46"/>
                    <a:pt x="26" y="46"/>
                  </a:cubicBezTo>
                  <a:close/>
                  <a:moveTo>
                    <a:pt x="14" y="205"/>
                  </a:moveTo>
                  <a:cubicBezTo>
                    <a:pt x="15" y="205"/>
                    <a:pt x="17" y="204"/>
                    <a:pt x="19" y="204"/>
                  </a:cubicBezTo>
                  <a:cubicBezTo>
                    <a:pt x="19" y="203"/>
                    <a:pt x="18" y="203"/>
                    <a:pt x="18" y="203"/>
                  </a:cubicBezTo>
                  <a:cubicBezTo>
                    <a:pt x="17" y="203"/>
                    <a:pt x="17" y="203"/>
                    <a:pt x="16" y="204"/>
                  </a:cubicBezTo>
                  <a:cubicBezTo>
                    <a:pt x="15" y="204"/>
                    <a:pt x="15" y="204"/>
                    <a:pt x="14" y="205"/>
                  </a:cubicBezTo>
                  <a:close/>
                  <a:moveTo>
                    <a:pt x="15" y="53"/>
                  </a:moveTo>
                  <a:cubicBezTo>
                    <a:pt x="17" y="52"/>
                    <a:pt x="18" y="52"/>
                    <a:pt x="17" y="50"/>
                  </a:cubicBezTo>
                  <a:cubicBezTo>
                    <a:pt x="17" y="50"/>
                    <a:pt x="16" y="50"/>
                    <a:pt x="15" y="51"/>
                  </a:cubicBezTo>
                  <a:cubicBezTo>
                    <a:pt x="15" y="51"/>
                    <a:pt x="15" y="52"/>
                    <a:pt x="15" y="53"/>
                  </a:cubicBezTo>
                  <a:close/>
                  <a:moveTo>
                    <a:pt x="7" y="134"/>
                  </a:moveTo>
                  <a:cubicBezTo>
                    <a:pt x="8" y="131"/>
                    <a:pt x="8" y="127"/>
                    <a:pt x="8" y="124"/>
                  </a:cubicBezTo>
                  <a:cubicBezTo>
                    <a:pt x="7" y="125"/>
                    <a:pt x="7" y="130"/>
                    <a:pt x="7" y="134"/>
                  </a:cubicBezTo>
                  <a:close/>
                  <a:moveTo>
                    <a:pt x="52" y="80"/>
                  </a:moveTo>
                  <a:cubicBezTo>
                    <a:pt x="53" y="79"/>
                    <a:pt x="53" y="79"/>
                    <a:pt x="53" y="77"/>
                  </a:cubicBezTo>
                  <a:cubicBezTo>
                    <a:pt x="53" y="76"/>
                    <a:pt x="53" y="75"/>
                    <a:pt x="53" y="74"/>
                  </a:cubicBezTo>
                  <a:cubicBezTo>
                    <a:pt x="52" y="72"/>
                    <a:pt x="52" y="72"/>
                    <a:pt x="52" y="71"/>
                  </a:cubicBezTo>
                  <a:cubicBezTo>
                    <a:pt x="52" y="74"/>
                    <a:pt x="52" y="79"/>
                    <a:pt x="52" y="80"/>
                  </a:cubicBezTo>
                  <a:close/>
                  <a:moveTo>
                    <a:pt x="14" y="92"/>
                  </a:moveTo>
                  <a:cubicBezTo>
                    <a:pt x="14" y="93"/>
                    <a:pt x="14" y="94"/>
                    <a:pt x="14" y="95"/>
                  </a:cubicBezTo>
                  <a:cubicBezTo>
                    <a:pt x="16" y="94"/>
                    <a:pt x="16" y="94"/>
                    <a:pt x="16" y="91"/>
                  </a:cubicBezTo>
                  <a:cubicBezTo>
                    <a:pt x="15" y="91"/>
                    <a:pt x="15" y="91"/>
                    <a:pt x="14" y="92"/>
                  </a:cubicBezTo>
                  <a:close/>
                  <a:moveTo>
                    <a:pt x="25" y="151"/>
                  </a:moveTo>
                  <a:cubicBezTo>
                    <a:pt x="27" y="150"/>
                    <a:pt x="27" y="150"/>
                    <a:pt x="26" y="148"/>
                  </a:cubicBezTo>
                  <a:cubicBezTo>
                    <a:pt x="25" y="148"/>
                    <a:pt x="25" y="148"/>
                    <a:pt x="25" y="151"/>
                  </a:cubicBezTo>
                  <a:close/>
                  <a:moveTo>
                    <a:pt x="31" y="37"/>
                  </a:moveTo>
                  <a:cubicBezTo>
                    <a:pt x="29" y="38"/>
                    <a:pt x="29" y="39"/>
                    <a:pt x="30" y="41"/>
                  </a:cubicBezTo>
                  <a:cubicBezTo>
                    <a:pt x="30" y="40"/>
                    <a:pt x="31" y="40"/>
                    <a:pt x="31" y="40"/>
                  </a:cubicBezTo>
                  <a:cubicBezTo>
                    <a:pt x="31" y="39"/>
                    <a:pt x="31" y="38"/>
                    <a:pt x="31" y="37"/>
                  </a:cubicBezTo>
                  <a:close/>
                  <a:moveTo>
                    <a:pt x="22" y="113"/>
                  </a:moveTo>
                  <a:cubicBezTo>
                    <a:pt x="22" y="113"/>
                    <a:pt x="22" y="113"/>
                    <a:pt x="22" y="113"/>
                  </a:cubicBezTo>
                  <a:cubicBezTo>
                    <a:pt x="21" y="113"/>
                    <a:pt x="20" y="114"/>
                    <a:pt x="20" y="114"/>
                  </a:cubicBezTo>
                  <a:cubicBezTo>
                    <a:pt x="19" y="115"/>
                    <a:pt x="19" y="115"/>
                    <a:pt x="20" y="116"/>
                  </a:cubicBezTo>
                  <a:cubicBezTo>
                    <a:pt x="20" y="116"/>
                    <a:pt x="21" y="115"/>
                    <a:pt x="21" y="115"/>
                  </a:cubicBezTo>
                  <a:cubicBezTo>
                    <a:pt x="22" y="114"/>
                    <a:pt x="22" y="114"/>
                    <a:pt x="22" y="113"/>
                  </a:cubicBezTo>
                  <a:close/>
                  <a:moveTo>
                    <a:pt x="19" y="94"/>
                  </a:moveTo>
                  <a:cubicBezTo>
                    <a:pt x="19" y="95"/>
                    <a:pt x="20" y="95"/>
                    <a:pt x="20" y="96"/>
                  </a:cubicBezTo>
                  <a:cubicBezTo>
                    <a:pt x="20" y="95"/>
                    <a:pt x="21" y="95"/>
                    <a:pt x="22" y="95"/>
                  </a:cubicBezTo>
                  <a:cubicBezTo>
                    <a:pt x="22" y="94"/>
                    <a:pt x="22" y="94"/>
                    <a:pt x="22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4"/>
                    <a:pt x="20" y="94"/>
                    <a:pt x="19" y="94"/>
                  </a:cubicBezTo>
                  <a:close/>
                  <a:moveTo>
                    <a:pt x="24" y="23"/>
                  </a:moveTo>
                  <a:cubicBezTo>
                    <a:pt x="22" y="24"/>
                    <a:pt x="22" y="24"/>
                    <a:pt x="23" y="26"/>
                  </a:cubicBezTo>
                  <a:cubicBezTo>
                    <a:pt x="23" y="25"/>
                    <a:pt x="24" y="25"/>
                    <a:pt x="25" y="25"/>
                  </a:cubicBezTo>
                  <a:cubicBezTo>
                    <a:pt x="25" y="24"/>
                    <a:pt x="25" y="24"/>
                    <a:pt x="24" y="23"/>
                  </a:cubicBezTo>
                  <a:close/>
                  <a:moveTo>
                    <a:pt x="30" y="32"/>
                  </a:moveTo>
                  <a:cubicBezTo>
                    <a:pt x="30" y="31"/>
                    <a:pt x="29" y="30"/>
                    <a:pt x="29" y="29"/>
                  </a:cubicBezTo>
                  <a:cubicBezTo>
                    <a:pt x="28" y="30"/>
                    <a:pt x="28" y="31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29" y="32"/>
                    <a:pt x="30" y="32"/>
                  </a:cubicBezTo>
                  <a:close/>
                  <a:moveTo>
                    <a:pt x="26" y="116"/>
                  </a:moveTo>
                  <a:cubicBezTo>
                    <a:pt x="26" y="116"/>
                    <a:pt x="26" y="117"/>
                    <a:pt x="26" y="118"/>
                  </a:cubicBezTo>
                  <a:cubicBezTo>
                    <a:pt x="28" y="117"/>
                    <a:pt x="28" y="117"/>
                    <a:pt x="27" y="115"/>
                  </a:cubicBezTo>
                  <a:cubicBezTo>
                    <a:pt x="27" y="115"/>
                    <a:pt x="26" y="115"/>
                    <a:pt x="26" y="116"/>
                  </a:cubicBezTo>
                  <a:close/>
                  <a:moveTo>
                    <a:pt x="38" y="51"/>
                  </a:moveTo>
                  <a:cubicBezTo>
                    <a:pt x="38" y="52"/>
                    <a:pt x="37" y="55"/>
                    <a:pt x="38" y="57"/>
                  </a:cubicBezTo>
                  <a:cubicBezTo>
                    <a:pt x="38" y="57"/>
                    <a:pt x="38" y="56"/>
                    <a:pt x="38" y="56"/>
                  </a:cubicBezTo>
                  <a:cubicBezTo>
                    <a:pt x="38" y="54"/>
                    <a:pt x="38" y="53"/>
                    <a:pt x="38" y="51"/>
                  </a:cubicBezTo>
                  <a:close/>
                  <a:moveTo>
                    <a:pt x="25" y="98"/>
                  </a:moveTo>
                  <a:cubicBezTo>
                    <a:pt x="27" y="97"/>
                    <a:pt x="28" y="96"/>
                    <a:pt x="27" y="95"/>
                  </a:cubicBezTo>
                  <a:cubicBezTo>
                    <a:pt x="25" y="96"/>
                    <a:pt x="25" y="96"/>
                    <a:pt x="25" y="98"/>
                  </a:cubicBezTo>
                  <a:close/>
                  <a:moveTo>
                    <a:pt x="18" y="87"/>
                  </a:moveTo>
                  <a:cubicBezTo>
                    <a:pt x="18" y="87"/>
                    <a:pt x="18" y="87"/>
                    <a:pt x="18" y="87"/>
                  </a:cubicBezTo>
                  <a:cubicBezTo>
                    <a:pt x="19" y="86"/>
                    <a:pt x="20" y="86"/>
                    <a:pt x="21" y="85"/>
                  </a:cubicBezTo>
                  <a:cubicBezTo>
                    <a:pt x="22" y="85"/>
                    <a:pt x="22" y="85"/>
                    <a:pt x="22" y="84"/>
                  </a:cubicBezTo>
                  <a:cubicBezTo>
                    <a:pt x="20" y="85"/>
                    <a:pt x="19" y="86"/>
                    <a:pt x="18" y="87"/>
                  </a:cubicBezTo>
                  <a:close/>
                  <a:moveTo>
                    <a:pt x="35" y="49"/>
                  </a:moveTo>
                  <a:cubicBezTo>
                    <a:pt x="35" y="49"/>
                    <a:pt x="35" y="49"/>
                    <a:pt x="35" y="49"/>
                  </a:cubicBezTo>
                  <a:cubicBezTo>
                    <a:pt x="35" y="47"/>
                    <a:pt x="35" y="45"/>
                    <a:pt x="35" y="44"/>
                  </a:cubicBezTo>
                  <a:cubicBezTo>
                    <a:pt x="35" y="44"/>
                    <a:pt x="34" y="44"/>
                    <a:pt x="34" y="45"/>
                  </a:cubicBezTo>
                  <a:cubicBezTo>
                    <a:pt x="35" y="46"/>
                    <a:pt x="35" y="47"/>
                    <a:pt x="35" y="49"/>
                  </a:cubicBezTo>
                  <a:close/>
                  <a:moveTo>
                    <a:pt x="20" y="98"/>
                  </a:moveTo>
                  <a:cubicBezTo>
                    <a:pt x="21" y="100"/>
                    <a:pt x="21" y="100"/>
                    <a:pt x="22" y="100"/>
                  </a:cubicBezTo>
                  <a:cubicBezTo>
                    <a:pt x="22" y="99"/>
                    <a:pt x="22" y="99"/>
                    <a:pt x="22" y="98"/>
                  </a:cubicBezTo>
                  <a:cubicBezTo>
                    <a:pt x="21" y="98"/>
                    <a:pt x="21" y="98"/>
                    <a:pt x="20" y="98"/>
                  </a:cubicBezTo>
                  <a:close/>
                  <a:moveTo>
                    <a:pt x="20" y="173"/>
                  </a:moveTo>
                  <a:cubicBezTo>
                    <a:pt x="21" y="172"/>
                    <a:pt x="21" y="172"/>
                    <a:pt x="21" y="170"/>
                  </a:cubicBezTo>
                  <a:cubicBezTo>
                    <a:pt x="19" y="171"/>
                    <a:pt x="19" y="171"/>
                    <a:pt x="20" y="173"/>
                  </a:cubicBezTo>
                  <a:close/>
                  <a:moveTo>
                    <a:pt x="9" y="30"/>
                  </a:moveTo>
                  <a:cubicBezTo>
                    <a:pt x="10" y="29"/>
                    <a:pt x="12" y="28"/>
                    <a:pt x="13" y="27"/>
                  </a:cubicBezTo>
                  <a:cubicBezTo>
                    <a:pt x="12" y="27"/>
                    <a:pt x="10" y="28"/>
                    <a:pt x="9" y="29"/>
                  </a:cubicBezTo>
                  <a:cubicBezTo>
                    <a:pt x="9" y="29"/>
                    <a:pt x="9" y="29"/>
                    <a:pt x="9" y="30"/>
                  </a:cubicBezTo>
                  <a:close/>
                  <a:moveTo>
                    <a:pt x="15" y="112"/>
                  </a:moveTo>
                  <a:cubicBezTo>
                    <a:pt x="14" y="112"/>
                    <a:pt x="14" y="112"/>
                    <a:pt x="14" y="112"/>
                  </a:cubicBezTo>
                  <a:cubicBezTo>
                    <a:pt x="14" y="113"/>
                    <a:pt x="14" y="114"/>
                    <a:pt x="14" y="115"/>
                  </a:cubicBezTo>
                  <a:cubicBezTo>
                    <a:pt x="15" y="114"/>
                    <a:pt x="15" y="113"/>
                    <a:pt x="15" y="112"/>
                  </a:cubicBezTo>
                  <a:close/>
                  <a:moveTo>
                    <a:pt x="16" y="58"/>
                  </a:moveTo>
                  <a:cubicBezTo>
                    <a:pt x="17" y="57"/>
                    <a:pt x="17" y="57"/>
                    <a:pt x="17" y="55"/>
                  </a:cubicBezTo>
                  <a:cubicBezTo>
                    <a:pt x="15" y="56"/>
                    <a:pt x="15" y="56"/>
                    <a:pt x="16" y="58"/>
                  </a:cubicBezTo>
                  <a:close/>
                  <a:moveTo>
                    <a:pt x="25" y="27"/>
                  </a:moveTo>
                  <a:cubicBezTo>
                    <a:pt x="24" y="28"/>
                    <a:pt x="23" y="28"/>
                    <a:pt x="23" y="29"/>
                  </a:cubicBezTo>
                  <a:cubicBezTo>
                    <a:pt x="22" y="29"/>
                    <a:pt x="22" y="29"/>
                    <a:pt x="22" y="30"/>
                  </a:cubicBezTo>
                  <a:cubicBezTo>
                    <a:pt x="25" y="29"/>
                    <a:pt x="25" y="29"/>
                    <a:pt x="25" y="27"/>
                  </a:cubicBezTo>
                  <a:close/>
                  <a:moveTo>
                    <a:pt x="4" y="15"/>
                  </a:moveTo>
                  <a:cubicBezTo>
                    <a:pt x="5" y="15"/>
                    <a:pt x="5" y="14"/>
                    <a:pt x="6" y="14"/>
                  </a:cubicBezTo>
                  <a:cubicBezTo>
                    <a:pt x="4" y="13"/>
                    <a:pt x="6" y="12"/>
                    <a:pt x="6" y="10"/>
                  </a:cubicBezTo>
                  <a:cubicBezTo>
                    <a:pt x="4" y="12"/>
                    <a:pt x="4" y="13"/>
                    <a:pt x="4" y="15"/>
                  </a:cubicBezTo>
                  <a:close/>
                  <a:moveTo>
                    <a:pt x="14" y="86"/>
                  </a:moveTo>
                  <a:cubicBezTo>
                    <a:pt x="14" y="86"/>
                    <a:pt x="14" y="86"/>
                    <a:pt x="15" y="86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4"/>
                    <a:pt x="15" y="82"/>
                    <a:pt x="14" y="82"/>
                  </a:cubicBezTo>
                  <a:cubicBezTo>
                    <a:pt x="14" y="83"/>
                    <a:pt x="14" y="84"/>
                    <a:pt x="14" y="86"/>
                  </a:cubicBezTo>
                  <a:close/>
                  <a:moveTo>
                    <a:pt x="22" y="175"/>
                  </a:moveTo>
                  <a:cubicBezTo>
                    <a:pt x="21" y="175"/>
                    <a:pt x="21" y="175"/>
                    <a:pt x="20" y="176"/>
                  </a:cubicBezTo>
                  <a:cubicBezTo>
                    <a:pt x="20" y="176"/>
                    <a:pt x="20" y="177"/>
                    <a:pt x="20" y="177"/>
                  </a:cubicBezTo>
                  <a:cubicBezTo>
                    <a:pt x="22" y="176"/>
                    <a:pt x="22" y="176"/>
                    <a:pt x="22" y="175"/>
                  </a:cubicBezTo>
                  <a:close/>
                  <a:moveTo>
                    <a:pt x="40" y="23"/>
                  </a:moveTo>
                  <a:cubicBezTo>
                    <a:pt x="40" y="23"/>
                    <a:pt x="39" y="23"/>
                    <a:pt x="39" y="23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6"/>
                    <a:pt x="40" y="25"/>
                    <a:pt x="40" y="23"/>
                  </a:cubicBezTo>
                  <a:close/>
                  <a:moveTo>
                    <a:pt x="34" y="116"/>
                  </a:moveTo>
                  <a:cubicBezTo>
                    <a:pt x="34" y="116"/>
                    <a:pt x="34" y="116"/>
                    <a:pt x="33" y="116"/>
                  </a:cubicBezTo>
                  <a:cubicBezTo>
                    <a:pt x="33" y="116"/>
                    <a:pt x="32" y="117"/>
                    <a:pt x="32" y="117"/>
                  </a:cubicBezTo>
                  <a:cubicBezTo>
                    <a:pt x="32" y="118"/>
                    <a:pt x="32" y="119"/>
                    <a:pt x="32" y="120"/>
                  </a:cubicBezTo>
                  <a:cubicBezTo>
                    <a:pt x="32" y="120"/>
                    <a:pt x="32" y="120"/>
                    <a:pt x="32" y="121"/>
                  </a:cubicBezTo>
                  <a:cubicBezTo>
                    <a:pt x="32" y="120"/>
                    <a:pt x="32" y="119"/>
                    <a:pt x="32" y="118"/>
                  </a:cubicBezTo>
                  <a:cubicBezTo>
                    <a:pt x="33" y="118"/>
                    <a:pt x="33" y="117"/>
                    <a:pt x="34" y="116"/>
                  </a:cubicBezTo>
                  <a:close/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6"/>
                    <a:pt x="7" y="65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5"/>
                    <a:pt x="7" y="67"/>
                    <a:pt x="7" y="68"/>
                  </a:cubicBezTo>
                  <a:close/>
                  <a:moveTo>
                    <a:pt x="38" y="172"/>
                  </a:moveTo>
                  <a:cubicBezTo>
                    <a:pt x="39" y="171"/>
                    <a:pt x="39" y="170"/>
                    <a:pt x="38" y="168"/>
                  </a:cubicBezTo>
                  <a:cubicBezTo>
                    <a:pt x="38" y="169"/>
                    <a:pt x="38" y="171"/>
                    <a:pt x="38" y="172"/>
                  </a:cubicBezTo>
                  <a:close/>
                  <a:moveTo>
                    <a:pt x="35" y="91"/>
                  </a:moveTo>
                  <a:cubicBezTo>
                    <a:pt x="35" y="91"/>
                    <a:pt x="35" y="91"/>
                    <a:pt x="35" y="91"/>
                  </a:cubicBezTo>
                  <a:cubicBezTo>
                    <a:pt x="34" y="92"/>
                    <a:pt x="32" y="92"/>
                    <a:pt x="31" y="93"/>
                  </a:cubicBezTo>
                  <a:cubicBezTo>
                    <a:pt x="31" y="93"/>
                    <a:pt x="31" y="94"/>
                    <a:pt x="31" y="94"/>
                  </a:cubicBezTo>
                  <a:cubicBezTo>
                    <a:pt x="32" y="93"/>
                    <a:pt x="34" y="92"/>
                    <a:pt x="35" y="91"/>
                  </a:cubicBezTo>
                  <a:close/>
                  <a:moveTo>
                    <a:pt x="28" y="120"/>
                  </a:moveTo>
                  <a:cubicBezTo>
                    <a:pt x="26" y="121"/>
                    <a:pt x="26" y="121"/>
                    <a:pt x="27" y="123"/>
                  </a:cubicBezTo>
                  <a:cubicBezTo>
                    <a:pt x="28" y="123"/>
                    <a:pt x="27" y="121"/>
                    <a:pt x="28" y="120"/>
                  </a:cubicBezTo>
                  <a:close/>
                  <a:moveTo>
                    <a:pt x="34" y="112"/>
                  </a:moveTo>
                  <a:cubicBezTo>
                    <a:pt x="34" y="112"/>
                    <a:pt x="34" y="112"/>
                    <a:pt x="34" y="112"/>
                  </a:cubicBezTo>
                  <a:cubicBezTo>
                    <a:pt x="33" y="112"/>
                    <a:pt x="33" y="112"/>
                    <a:pt x="32" y="112"/>
                  </a:cubicBezTo>
                  <a:cubicBezTo>
                    <a:pt x="31" y="113"/>
                    <a:pt x="31" y="113"/>
                    <a:pt x="32" y="114"/>
                  </a:cubicBezTo>
                  <a:cubicBezTo>
                    <a:pt x="33" y="113"/>
                    <a:pt x="34" y="113"/>
                    <a:pt x="34" y="112"/>
                  </a:cubicBezTo>
                  <a:close/>
                  <a:moveTo>
                    <a:pt x="22" y="124"/>
                  </a:moveTo>
                  <a:cubicBezTo>
                    <a:pt x="20" y="125"/>
                    <a:pt x="20" y="126"/>
                    <a:pt x="21" y="127"/>
                  </a:cubicBezTo>
                  <a:cubicBezTo>
                    <a:pt x="22" y="126"/>
                    <a:pt x="23" y="126"/>
                    <a:pt x="22" y="124"/>
                  </a:cubicBezTo>
                  <a:close/>
                  <a:moveTo>
                    <a:pt x="41" y="123"/>
                  </a:moveTo>
                  <a:cubicBezTo>
                    <a:pt x="40" y="123"/>
                    <a:pt x="40" y="123"/>
                    <a:pt x="40" y="124"/>
                  </a:cubicBezTo>
                  <a:cubicBezTo>
                    <a:pt x="40" y="125"/>
                    <a:pt x="40" y="126"/>
                    <a:pt x="40" y="127"/>
                  </a:cubicBezTo>
                  <a:cubicBezTo>
                    <a:pt x="40" y="127"/>
                    <a:pt x="41" y="127"/>
                    <a:pt x="41" y="128"/>
                  </a:cubicBezTo>
                  <a:cubicBezTo>
                    <a:pt x="41" y="126"/>
                    <a:pt x="41" y="125"/>
                    <a:pt x="41" y="123"/>
                  </a:cubicBezTo>
                  <a:close/>
                  <a:moveTo>
                    <a:pt x="14" y="7"/>
                  </a:moveTo>
                  <a:cubicBezTo>
                    <a:pt x="13" y="7"/>
                    <a:pt x="11" y="8"/>
                    <a:pt x="10" y="9"/>
                  </a:cubicBezTo>
                  <a:cubicBezTo>
                    <a:pt x="12" y="9"/>
                    <a:pt x="13" y="8"/>
                    <a:pt x="14" y="7"/>
                  </a:cubicBezTo>
                  <a:close/>
                  <a:moveTo>
                    <a:pt x="23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8"/>
                    <a:pt x="23" y="19"/>
                  </a:cubicBezTo>
                  <a:cubicBezTo>
                    <a:pt x="23" y="19"/>
                    <a:pt x="24" y="18"/>
                    <a:pt x="24" y="18"/>
                  </a:cubicBezTo>
                  <a:cubicBezTo>
                    <a:pt x="24" y="17"/>
                    <a:pt x="24" y="16"/>
                    <a:pt x="23" y="16"/>
                  </a:cubicBezTo>
                  <a:close/>
                  <a:moveTo>
                    <a:pt x="53" y="114"/>
                  </a:moveTo>
                  <a:cubicBezTo>
                    <a:pt x="53" y="114"/>
                    <a:pt x="53" y="114"/>
                    <a:pt x="53" y="114"/>
                  </a:cubicBezTo>
                  <a:cubicBezTo>
                    <a:pt x="53" y="116"/>
                    <a:pt x="53" y="118"/>
                    <a:pt x="53" y="120"/>
                  </a:cubicBezTo>
                  <a:cubicBezTo>
                    <a:pt x="53" y="118"/>
                    <a:pt x="53" y="116"/>
                    <a:pt x="53" y="114"/>
                  </a:cubicBezTo>
                  <a:close/>
                  <a:moveTo>
                    <a:pt x="8" y="90"/>
                  </a:moveTo>
                  <a:cubicBezTo>
                    <a:pt x="8" y="90"/>
                    <a:pt x="9" y="90"/>
                    <a:pt x="9" y="90"/>
                  </a:cubicBezTo>
                  <a:cubicBezTo>
                    <a:pt x="9" y="88"/>
                    <a:pt x="9" y="87"/>
                    <a:pt x="9" y="85"/>
                  </a:cubicBezTo>
                  <a:cubicBezTo>
                    <a:pt x="8" y="87"/>
                    <a:pt x="8" y="88"/>
                    <a:pt x="8" y="90"/>
                  </a:cubicBezTo>
                  <a:close/>
                  <a:moveTo>
                    <a:pt x="40" y="117"/>
                  </a:moveTo>
                  <a:cubicBezTo>
                    <a:pt x="41" y="116"/>
                    <a:pt x="41" y="115"/>
                    <a:pt x="41" y="114"/>
                  </a:cubicBezTo>
                  <a:cubicBezTo>
                    <a:pt x="41" y="113"/>
                    <a:pt x="41" y="112"/>
                    <a:pt x="41" y="111"/>
                  </a:cubicBezTo>
                  <a:cubicBezTo>
                    <a:pt x="40" y="112"/>
                    <a:pt x="40" y="115"/>
                    <a:pt x="40" y="117"/>
                  </a:cubicBezTo>
                  <a:close/>
                  <a:moveTo>
                    <a:pt x="26" y="37"/>
                  </a:moveTo>
                  <a:cubicBezTo>
                    <a:pt x="26" y="37"/>
                    <a:pt x="25" y="37"/>
                    <a:pt x="25" y="37"/>
                  </a:cubicBezTo>
                  <a:cubicBezTo>
                    <a:pt x="24" y="38"/>
                    <a:pt x="23" y="38"/>
                    <a:pt x="22" y="39"/>
                  </a:cubicBezTo>
                  <a:cubicBezTo>
                    <a:pt x="22" y="39"/>
                    <a:pt x="22" y="39"/>
                    <a:pt x="22" y="40"/>
                  </a:cubicBezTo>
                  <a:cubicBezTo>
                    <a:pt x="23" y="39"/>
                    <a:pt x="24" y="38"/>
                    <a:pt x="26" y="37"/>
                  </a:cubicBezTo>
                  <a:close/>
                  <a:moveTo>
                    <a:pt x="26" y="143"/>
                  </a:moveTo>
                  <a:cubicBezTo>
                    <a:pt x="25" y="143"/>
                    <a:pt x="25" y="144"/>
                    <a:pt x="25" y="145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26" y="145"/>
                    <a:pt x="26" y="145"/>
                  </a:cubicBezTo>
                  <a:cubicBezTo>
                    <a:pt x="26" y="144"/>
                    <a:pt x="26" y="144"/>
                    <a:pt x="26" y="143"/>
                  </a:cubicBezTo>
                  <a:close/>
                  <a:moveTo>
                    <a:pt x="22" y="179"/>
                  </a:moveTo>
                  <a:cubicBezTo>
                    <a:pt x="21" y="180"/>
                    <a:pt x="21" y="180"/>
                    <a:pt x="21" y="181"/>
                  </a:cubicBezTo>
                  <a:cubicBezTo>
                    <a:pt x="21" y="181"/>
                    <a:pt x="22" y="181"/>
                    <a:pt x="23" y="180"/>
                  </a:cubicBezTo>
                  <a:cubicBezTo>
                    <a:pt x="22" y="180"/>
                    <a:pt x="22" y="180"/>
                    <a:pt x="22" y="179"/>
                  </a:cubicBezTo>
                  <a:close/>
                  <a:moveTo>
                    <a:pt x="25" y="164"/>
                  </a:moveTo>
                  <a:cubicBezTo>
                    <a:pt x="26" y="163"/>
                    <a:pt x="26" y="162"/>
                    <a:pt x="26" y="161"/>
                  </a:cubicBezTo>
                  <a:cubicBezTo>
                    <a:pt x="25" y="161"/>
                    <a:pt x="25" y="161"/>
                    <a:pt x="25" y="164"/>
                  </a:cubicBezTo>
                  <a:close/>
                  <a:moveTo>
                    <a:pt x="5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5" y="6"/>
                    <a:pt x="5" y="7"/>
                  </a:cubicBezTo>
                  <a:close/>
                  <a:moveTo>
                    <a:pt x="1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0" y="21"/>
                    <a:pt x="9" y="22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10" y="22"/>
                    <a:pt x="11" y="21"/>
                    <a:pt x="12" y="20"/>
                  </a:cubicBezTo>
                  <a:close/>
                  <a:moveTo>
                    <a:pt x="22" y="184"/>
                  </a:moveTo>
                  <a:cubicBezTo>
                    <a:pt x="21" y="184"/>
                    <a:pt x="21" y="184"/>
                    <a:pt x="21" y="185"/>
                  </a:cubicBezTo>
                  <a:cubicBezTo>
                    <a:pt x="21" y="185"/>
                    <a:pt x="21" y="186"/>
                    <a:pt x="21" y="187"/>
                  </a:cubicBezTo>
                  <a:cubicBezTo>
                    <a:pt x="22" y="186"/>
                    <a:pt x="22" y="185"/>
                    <a:pt x="22" y="184"/>
                  </a:cubicBezTo>
                  <a:close/>
                  <a:moveTo>
                    <a:pt x="33" y="123"/>
                  </a:moveTo>
                  <a:cubicBezTo>
                    <a:pt x="32" y="124"/>
                    <a:pt x="32" y="124"/>
                    <a:pt x="32" y="126"/>
                  </a:cubicBezTo>
                  <a:cubicBezTo>
                    <a:pt x="33" y="125"/>
                    <a:pt x="33" y="124"/>
                    <a:pt x="33" y="123"/>
                  </a:cubicBezTo>
                  <a:close/>
                  <a:moveTo>
                    <a:pt x="28" y="126"/>
                  </a:moveTo>
                  <a:cubicBezTo>
                    <a:pt x="27" y="126"/>
                    <a:pt x="27" y="126"/>
                    <a:pt x="27" y="126"/>
                  </a:cubicBezTo>
                  <a:cubicBezTo>
                    <a:pt x="27" y="127"/>
                    <a:pt x="27" y="128"/>
                    <a:pt x="27" y="129"/>
                  </a:cubicBezTo>
                  <a:cubicBezTo>
                    <a:pt x="28" y="128"/>
                    <a:pt x="28" y="128"/>
                    <a:pt x="28" y="126"/>
                  </a:cubicBezTo>
                  <a:close/>
                  <a:moveTo>
                    <a:pt x="38" y="97"/>
                  </a:moveTo>
                  <a:cubicBezTo>
                    <a:pt x="39" y="96"/>
                    <a:pt x="38" y="94"/>
                    <a:pt x="38" y="93"/>
                  </a:cubicBezTo>
                  <a:cubicBezTo>
                    <a:pt x="38" y="94"/>
                    <a:pt x="38" y="96"/>
                    <a:pt x="38" y="97"/>
                  </a:cubicBezTo>
                  <a:close/>
                  <a:moveTo>
                    <a:pt x="53" y="106"/>
                  </a:moveTo>
                  <a:cubicBezTo>
                    <a:pt x="53" y="105"/>
                    <a:pt x="53" y="101"/>
                    <a:pt x="53" y="100"/>
                  </a:cubicBezTo>
                  <a:cubicBezTo>
                    <a:pt x="53" y="102"/>
                    <a:pt x="53" y="104"/>
                    <a:pt x="53" y="106"/>
                  </a:cubicBezTo>
                  <a:close/>
                  <a:moveTo>
                    <a:pt x="49" y="99"/>
                  </a:moveTo>
                  <a:cubicBezTo>
                    <a:pt x="49" y="100"/>
                    <a:pt x="49" y="101"/>
                    <a:pt x="49" y="102"/>
                  </a:cubicBezTo>
                  <a:cubicBezTo>
                    <a:pt x="50" y="101"/>
                    <a:pt x="50" y="101"/>
                    <a:pt x="49" y="99"/>
                  </a:cubicBezTo>
                  <a:close/>
                  <a:moveTo>
                    <a:pt x="33" y="195"/>
                  </a:moveTo>
                  <a:cubicBezTo>
                    <a:pt x="32" y="195"/>
                    <a:pt x="31" y="195"/>
                    <a:pt x="31" y="196"/>
                  </a:cubicBezTo>
                  <a:cubicBezTo>
                    <a:pt x="31" y="196"/>
                    <a:pt x="32" y="196"/>
                    <a:pt x="33" y="196"/>
                  </a:cubicBezTo>
                  <a:cubicBezTo>
                    <a:pt x="33" y="196"/>
                    <a:pt x="34" y="195"/>
                    <a:pt x="33" y="195"/>
                  </a:cubicBezTo>
                  <a:close/>
                  <a:moveTo>
                    <a:pt x="32" y="6"/>
                  </a:moveTo>
                  <a:cubicBezTo>
                    <a:pt x="31" y="6"/>
                    <a:pt x="30" y="6"/>
                    <a:pt x="29" y="6"/>
                  </a:cubicBezTo>
                  <a:cubicBezTo>
                    <a:pt x="30" y="6"/>
                    <a:pt x="31" y="6"/>
                    <a:pt x="32" y="6"/>
                  </a:cubicBezTo>
                  <a:close/>
                  <a:moveTo>
                    <a:pt x="34" y="145"/>
                  </a:moveTo>
                  <a:cubicBezTo>
                    <a:pt x="35" y="144"/>
                    <a:pt x="36" y="143"/>
                    <a:pt x="36" y="143"/>
                  </a:cubicBezTo>
                  <a:cubicBezTo>
                    <a:pt x="34" y="143"/>
                    <a:pt x="34" y="144"/>
                    <a:pt x="34" y="145"/>
                  </a:cubicBezTo>
                  <a:close/>
                  <a:moveTo>
                    <a:pt x="38" y="189"/>
                  </a:moveTo>
                  <a:cubicBezTo>
                    <a:pt x="38" y="189"/>
                    <a:pt x="38" y="189"/>
                    <a:pt x="38" y="189"/>
                  </a:cubicBezTo>
                  <a:cubicBezTo>
                    <a:pt x="39" y="189"/>
                    <a:pt x="39" y="189"/>
                    <a:pt x="40" y="188"/>
                  </a:cubicBezTo>
                  <a:cubicBezTo>
                    <a:pt x="40" y="188"/>
                    <a:pt x="40" y="187"/>
                    <a:pt x="40" y="187"/>
                  </a:cubicBezTo>
                  <a:cubicBezTo>
                    <a:pt x="39" y="188"/>
                    <a:pt x="39" y="188"/>
                    <a:pt x="38" y="189"/>
                  </a:cubicBezTo>
                  <a:close/>
                  <a:moveTo>
                    <a:pt x="18" y="46"/>
                  </a:moveTo>
                  <a:cubicBezTo>
                    <a:pt x="16" y="46"/>
                    <a:pt x="16" y="47"/>
                    <a:pt x="15" y="48"/>
                  </a:cubicBezTo>
                  <a:cubicBezTo>
                    <a:pt x="17" y="47"/>
                    <a:pt x="17" y="47"/>
                    <a:pt x="18" y="46"/>
                  </a:cubicBezTo>
                  <a:close/>
                  <a:moveTo>
                    <a:pt x="11" y="65"/>
                  </a:moveTo>
                  <a:cubicBezTo>
                    <a:pt x="12" y="64"/>
                    <a:pt x="12" y="63"/>
                    <a:pt x="12" y="62"/>
                  </a:cubicBezTo>
                  <a:cubicBezTo>
                    <a:pt x="10" y="63"/>
                    <a:pt x="11" y="64"/>
                    <a:pt x="11" y="65"/>
                  </a:cubicBezTo>
                  <a:close/>
                  <a:moveTo>
                    <a:pt x="11" y="184"/>
                  </a:moveTo>
                  <a:cubicBezTo>
                    <a:pt x="12" y="183"/>
                    <a:pt x="12" y="181"/>
                    <a:pt x="11" y="180"/>
                  </a:cubicBezTo>
                  <a:cubicBezTo>
                    <a:pt x="11" y="181"/>
                    <a:pt x="11" y="183"/>
                    <a:pt x="11" y="184"/>
                  </a:cubicBezTo>
                  <a:close/>
                  <a:moveTo>
                    <a:pt x="43" y="99"/>
                  </a:moveTo>
                  <a:cubicBezTo>
                    <a:pt x="43" y="99"/>
                    <a:pt x="43" y="99"/>
                    <a:pt x="43" y="99"/>
                  </a:cubicBezTo>
                  <a:cubicBezTo>
                    <a:pt x="43" y="101"/>
                    <a:pt x="43" y="102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3" y="102"/>
                    <a:pt x="43" y="101"/>
                    <a:pt x="43" y="99"/>
                  </a:cubicBezTo>
                  <a:close/>
                  <a:moveTo>
                    <a:pt x="7" y="58"/>
                  </a:moveTo>
                  <a:cubicBezTo>
                    <a:pt x="7" y="58"/>
                    <a:pt x="7" y="57"/>
                    <a:pt x="7" y="55"/>
                  </a:cubicBezTo>
                  <a:cubicBezTo>
                    <a:pt x="7" y="56"/>
                    <a:pt x="7" y="57"/>
                    <a:pt x="7" y="58"/>
                  </a:cubicBezTo>
                  <a:close/>
                  <a:moveTo>
                    <a:pt x="47" y="166"/>
                  </a:moveTo>
                  <a:cubicBezTo>
                    <a:pt x="47" y="166"/>
                    <a:pt x="47" y="166"/>
                    <a:pt x="47" y="166"/>
                  </a:cubicBezTo>
                  <a:cubicBezTo>
                    <a:pt x="47" y="165"/>
                    <a:pt x="47" y="164"/>
                    <a:pt x="47" y="164"/>
                  </a:cubicBezTo>
                  <a:cubicBezTo>
                    <a:pt x="47" y="164"/>
                    <a:pt x="46" y="164"/>
                    <a:pt x="46" y="165"/>
                  </a:cubicBezTo>
                  <a:cubicBezTo>
                    <a:pt x="46" y="165"/>
                    <a:pt x="47" y="165"/>
                    <a:pt x="47" y="166"/>
                  </a:cubicBezTo>
                  <a:close/>
                  <a:moveTo>
                    <a:pt x="19" y="192"/>
                  </a:moveTo>
                  <a:cubicBezTo>
                    <a:pt x="20" y="192"/>
                    <a:pt x="20" y="191"/>
                    <a:pt x="20" y="190"/>
                  </a:cubicBezTo>
                  <a:cubicBezTo>
                    <a:pt x="20" y="191"/>
                    <a:pt x="19" y="191"/>
                    <a:pt x="19" y="192"/>
                  </a:cubicBezTo>
                  <a:close/>
                  <a:moveTo>
                    <a:pt x="17" y="143"/>
                  </a:moveTo>
                  <a:cubicBezTo>
                    <a:pt x="17" y="144"/>
                    <a:pt x="17" y="145"/>
                    <a:pt x="17" y="146"/>
                  </a:cubicBezTo>
                  <a:cubicBezTo>
                    <a:pt x="18" y="145"/>
                    <a:pt x="18" y="145"/>
                    <a:pt x="17" y="143"/>
                  </a:cubicBezTo>
                  <a:close/>
                  <a:moveTo>
                    <a:pt x="22" y="139"/>
                  </a:moveTo>
                  <a:cubicBezTo>
                    <a:pt x="22" y="139"/>
                    <a:pt x="22" y="139"/>
                    <a:pt x="22" y="139"/>
                  </a:cubicBezTo>
                  <a:cubicBezTo>
                    <a:pt x="21" y="140"/>
                    <a:pt x="22" y="141"/>
                    <a:pt x="22" y="142"/>
                  </a:cubicBezTo>
                  <a:cubicBezTo>
                    <a:pt x="22" y="141"/>
                    <a:pt x="22" y="140"/>
                    <a:pt x="22" y="139"/>
                  </a:cubicBezTo>
                  <a:close/>
                  <a:moveTo>
                    <a:pt x="39" y="86"/>
                  </a:moveTo>
                  <a:cubicBezTo>
                    <a:pt x="40" y="86"/>
                    <a:pt x="40" y="85"/>
                    <a:pt x="39" y="83"/>
                  </a:cubicBezTo>
                  <a:cubicBezTo>
                    <a:pt x="39" y="84"/>
                    <a:pt x="39" y="85"/>
                    <a:pt x="39" y="86"/>
                  </a:cubicBezTo>
                  <a:close/>
                  <a:moveTo>
                    <a:pt x="25" y="140"/>
                  </a:moveTo>
                  <a:cubicBezTo>
                    <a:pt x="26" y="139"/>
                    <a:pt x="26" y="139"/>
                    <a:pt x="25" y="138"/>
                  </a:cubicBezTo>
                  <a:cubicBezTo>
                    <a:pt x="25" y="139"/>
                    <a:pt x="25" y="139"/>
                    <a:pt x="25" y="140"/>
                  </a:cubicBezTo>
                  <a:close/>
                  <a:moveTo>
                    <a:pt x="54" y="31"/>
                  </a:moveTo>
                  <a:cubicBezTo>
                    <a:pt x="54" y="31"/>
                    <a:pt x="54" y="31"/>
                    <a:pt x="54" y="32"/>
                  </a:cubicBezTo>
                  <a:cubicBezTo>
                    <a:pt x="55" y="31"/>
                    <a:pt x="55" y="30"/>
                    <a:pt x="56" y="30"/>
                  </a:cubicBezTo>
                  <a:cubicBezTo>
                    <a:pt x="55" y="30"/>
                    <a:pt x="54" y="30"/>
                    <a:pt x="54" y="31"/>
                  </a:cubicBezTo>
                  <a:close/>
                  <a:moveTo>
                    <a:pt x="10" y="171"/>
                  </a:moveTo>
                  <a:cubicBezTo>
                    <a:pt x="10" y="170"/>
                    <a:pt x="10" y="169"/>
                    <a:pt x="11" y="168"/>
                  </a:cubicBezTo>
                  <a:cubicBezTo>
                    <a:pt x="10" y="169"/>
                    <a:pt x="10" y="169"/>
                    <a:pt x="10" y="171"/>
                  </a:cubicBezTo>
                  <a:close/>
                  <a:moveTo>
                    <a:pt x="25" y="107"/>
                  </a:moveTo>
                  <a:cubicBezTo>
                    <a:pt x="27" y="106"/>
                    <a:pt x="27" y="106"/>
                    <a:pt x="28" y="105"/>
                  </a:cubicBezTo>
                  <a:cubicBezTo>
                    <a:pt x="27" y="106"/>
                    <a:pt x="26" y="106"/>
                    <a:pt x="25" y="107"/>
                  </a:cubicBezTo>
                  <a:close/>
                  <a:moveTo>
                    <a:pt x="38" y="74"/>
                  </a:moveTo>
                  <a:cubicBezTo>
                    <a:pt x="38" y="74"/>
                    <a:pt x="38" y="74"/>
                    <a:pt x="37" y="74"/>
                  </a:cubicBezTo>
                  <a:cubicBezTo>
                    <a:pt x="37" y="75"/>
                    <a:pt x="37" y="76"/>
                    <a:pt x="38" y="77"/>
                  </a:cubicBezTo>
                  <a:cubicBezTo>
                    <a:pt x="38" y="76"/>
                    <a:pt x="38" y="75"/>
                    <a:pt x="38" y="74"/>
                  </a:cubicBezTo>
                  <a:close/>
                  <a:moveTo>
                    <a:pt x="11" y="60"/>
                  </a:moveTo>
                  <a:cubicBezTo>
                    <a:pt x="12" y="59"/>
                    <a:pt x="12" y="59"/>
                    <a:pt x="12" y="58"/>
                  </a:cubicBezTo>
                  <a:cubicBezTo>
                    <a:pt x="11" y="59"/>
                    <a:pt x="11" y="59"/>
                    <a:pt x="11" y="60"/>
                  </a:cubicBezTo>
                  <a:close/>
                  <a:moveTo>
                    <a:pt x="4" y="17"/>
                  </a:moveTo>
                  <a:cubicBezTo>
                    <a:pt x="4" y="18"/>
                    <a:pt x="4" y="19"/>
                    <a:pt x="4" y="19"/>
                  </a:cubicBezTo>
                  <a:cubicBezTo>
                    <a:pt x="4" y="19"/>
                    <a:pt x="5" y="18"/>
                    <a:pt x="4" y="17"/>
                  </a:cubicBezTo>
                  <a:close/>
                  <a:moveTo>
                    <a:pt x="26" y="167"/>
                  </a:moveTo>
                  <a:cubicBezTo>
                    <a:pt x="26" y="167"/>
                    <a:pt x="26" y="167"/>
                    <a:pt x="25" y="167"/>
                  </a:cubicBezTo>
                  <a:cubicBezTo>
                    <a:pt x="25" y="167"/>
                    <a:pt x="24" y="167"/>
                    <a:pt x="24" y="168"/>
                  </a:cubicBezTo>
                  <a:cubicBezTo>
                    <a:pt x="24" y="168"/>
                    <a:pt x="24" y="168"/>
                    <a:pt x="24" y="169"/>
                  </a:cubicBezTo>
                  <a:cubicBezTo>
                    <a:pt x="24" y="168"/>
                    <a:pt x="25" y="167"/>
                    <a:pt x="26" y="167"/>
                  </a:cubicBezTo>
                  <a:close/>
                  <a:moveTo>
                    <a:pt x="44" y="92"/>
                  </a:moveTo>
                  <a:cubicBezTo>
                    <a:pt x="43" y="93"/>
                    <a:pt x="43" y="94"/>
                    <a:pt x="43" y="95"/>
                  </a:cubicBezTo>
                  <a:cubicBezTo>
                    <a:pt x="44" y="94"/>
                    <a:pt x="44" y="93"/>
                    <a:pt x="44" y="92"/>
                  </a:cubicBezTo>
                  <a:close/>
                  <a:moveTo>
                    <a:pt x="34" y="65"/>
                  </a:moveTo>
                  <a:cubicBezTo>
                    <a:pt x="34" y="65"/>
                    <a:pt x="33" y="65"/>
                    <a:pt x="33" y="65"/>
                  </a:cubicBezTo>
                  <a:cubicBezTo>
                    <a:pt x="33" y="66"/>
                    <a:pt x="34" y="67"/>
                    <a:pt x="34" y="68"/>
                  </a:cubicBezTo>
                  <a:cubicBezTo>
                    <a:pt x="34" y="67"/>
                    <a:pt x="34" y="66"/>
                    <a:pt x="34" y="65"/>
                  </a:cubicBezTo>
                  <a:close/>
                  <a:moveTo>
                    <a:pt x="54" y="126"/>
                  </a:moveTo>
                  <a:cubicBezTo>
                    <a:pt x="54" y="126"/>
                    <a:pt x="54" y="126"/>
                    <a:pt x="54" y="126"/>
                  </a:cubicBezTo>
                  <a:cubicBezTo>
                    <a:pt x="54" y="127"/>
                    <a:pt x="54" y="128"/>
                    <a:pt x="54" y="129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54" y="128"/>
                    <a:pt x="54" y="127"/>
                    <a:pt x="54" y="126"/>
                  </a:cubicBezTo>
                  <a:close/>
                  <a:moveTo>
                    <a:pt x="13" y="147"/>
                  </a:moveTo>
                  <a:cubicBezTo>
                    <a:pt x="13" y="147"/>
                    <a:pt x="13" y="147"/>
                    <a:pt x="13" y="147"/>
                  </a:cubicBezTo>
                  <a:cubicBezTo>
                    <a:pt x="13" y="147"/>
                    <a:pt x="13" y="146"/>
                    <a:pt x="13" y="145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3" y="146"/>
                    <a:pt x="13" y="147"/>
                    <a:pt x="13" y="147"/>
                  </a:cubicBezTo>
                  <a:close/>
                  <a:moveTo>
                    <a:pt x="10" y="166"/>
                  </a:moveTo>
                  <a:cubicBezTo>
                    <a:pt x="11" y="165"/>
                    <a:pt x="11" y="165"/>
                    <a:pt x="11" y="165"/>
                  </a:cubicBezTo>
                  <a:cubicBezTo>
                    <a:pt x="11" y="165"/>
                    <a:pt x="10" y="165"/>
                    <a:pt x="10" y="166"/>
                  </a:cubicBezTo>
                  <a:close/>
                  <a:moveTo>
                    <a:pt x="25" y="82"/>
                  </a:moveTo>
                  <a:cubicBezTo>
                    <a:pt x="24" y="83"/>
                    <a:pt x="24" y="83"/>
                    <a:pt x="25" y="84"/>
                  </a:cubicBezTo>
                  <a:cubicBezTo>
                    <a:pt x="25" y="83"/>
                    <a:pt x="25" y="83"/>
                    <a:pt x="25" y="82"/>
                  </a:cubicBezTo>
                  <a:close/>
                  <a:moveTo>
                    <a:pt x="17" y="149"/>
                  </a:moveTo>
                  <a:cubicBezTo>
                    <a:pt x="17" y="149"/>
                    <a:pt x="17" y="149"/>
                    <a:pt x="17" y="149"/>
                  </a:cubicBezTo>
                  <a:cubicBezTo>
                    <a:pt x="18" y="149"/>
                    <a:pt x="18" y="149"/>
                    <a:pt x="18" y="148"/>
                  </a:cubicBezTo>
                  <a:cubicBezTo>
                    <a:pt x="18" y="148"/>
                    <a:pt x="17" y="149"/>
                    <a:pt x="17" y="149"/>
                  </a:cubicBezTo>
                  <a:close/>
                  <a:moveTo>
                    <a:pt x="15" y="121"/>
                  </a:moveTo>
                  <a:cubicBezTo>
                    <a:pt x="14" y="122"/>
                    <a:pt x="15" y="122"/>
                    <a:pt x="15" y="123"/>
                  </a:cubicBezTo>
                  <a:cubicBezTo>
                    <a:pt x="15" y="122"/>
                    <a:pt x="15" y="122"/>
                    <a:pt x="15" y="121"/>
                  </a:cubicBezTo>
                  <a:close/>
                  <a:moveTo>
                    <a:pt x="26" y="203"/>
                  </a:moveTo>
                  <a:cubicBezTo>
                    <a:pt x="26" y="203"/>
                    <a:pt x="26" y="203"/>
                    <a:pt x="26" y="202"/>
                  </a:cubicBezTo>
                  <a:cubicBezTo>
                    <a:pt x="26" y="202"/>
                    <a:pt x="25" y="202"/>
                    <a:pt x="25" y="202"/>
                  </a:cubicBezTo>
                  <a:cubicBezTo>
                    <a:pt x="25" y="203"/>
                    <a:pt x="25" y="203"/>
                    <a:pt x="25" y="203"/>
                  </a:cubicBezTo>
                  <a:cubicBezTo>
                    <a:pt x="25" y="203"/>
                    <a:pt x="26" y="203"/>
                    <a:pt x="26" y="203"/>
                  </a:cubicBezTo>
                  <a:close/>
                  <a:moveTo>
                    <a:pt x="15" y="108"/>
                  </a:moveTo>
                  <a:cubicBezTo>
                    <a:pt x="15" y="108"/>
                    <a:pt x="15" y="108"/>
                    <a:pt x="15" y="108"/>
                  </a:cubicBezTo>
                  <a:cubicBezTo>
                    <a:pt x="14" y="108"/>
                    <a:pt x="14" y="109"/>
                    <a:pt x="14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5" y="109"/>
                    <a:pt x="15" y="108"/>
                  </a:cubicBezTo>
                  <a:close/>
                  <a:moveTo>
                    <a:pt x="49" y="108"/>
                  </a:moveTo>
                  <a:cubicBezTo>
                    <a:pt x="49" y="107"/>
                    <a:pt x="49" y="107"/>
                    <a:pt x="49" y="106"/>
                  </a:cubicBezTo>
                  <a:cubicBezTo>
                    <a:pt x="49" y="107"/>
                    <a:pt x="49" y="107"/>
                    <a:pt x="49" y="108"/>
                  </a:cubicBezTo>
                  <a:close/>
                  <a:moveTo>
                    <a:pt x="49" y="57"/>
                  </a:moveTo>
                  <a:cubicBezTo>
                    <a:pt x="49" y="56"/>
                    <a:pt x="49" y="56"/>
                    <a:pt x="49" y="55"/>
                  </a:cubicBezTo>
                  <a:cubicBezTo>
                    <a:pt x="48" y="56"/>
                    <a:pt x="48" y="56"/>
                    <a:pt x="49" y="57"/>
                  </a:cubicBezTo>
                  <a:close/>
                  <a:moveTo>
                    <a:pt x="48" y="201"/>
                  </a:moveTo>
                  <a:cubicBezTo>
                    <a:pt x="48" y="201"/>
                    <a:pt x="48" y="201"/>
                    <a:pt x="48" y="201"/>
                  </a:cubicBezTo>
                  <a:cubicBezTo>
                    <a:pt x="49" y="201"/>
                    <a:pt x="49" y="201"/>
                    <a:pt x="50" y="201"/>
                  </a:cubicBezTo>
                  <a:cubicBezTo>
                    <a:pt x="49" y="201"/>
                    <a:pt x="49" y="200"/>
                    <a:pt x="48" y="201"/>
                  </a:cubicBezTo>
                  <a:close/>
                  <a:moveTo>
                    <a:pt x="25" y="93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5" y="92"/>
                    <a:pt x="25" y="92"/>
                    <a:pt x="25" y="91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2"/>
                    <a:pt x="25" y="92"/>
                    <a:pt x="25" y="93"/>
                  </a:cubicBezTo>
                  <a:close/>
                  <a:moveTo>
                    <a:pt x="40" y="42"/>
                  </a:moveTo>
                  <a:cubicBezTo>
                    <a:pt x="40" y="42"/>
                    <a:pt x="40" y="42"/>
                    <a:pt x="40" y="41"/>
                  </a:cubicBezTo>
                  <a:cubicBezTo>
                    <a:pt x="40" y="41"/>
                    <a:pt x="40" y="42"/>
                    <a:pt x="40" y="42"/>
                  </a:cubicBezTo>
                  <a:close/>
                  <a:moveTo>
                    <a:pt x="41" y="120"/>
                  </a:moveTo>
                  <a:cubicBezTo>
                    <a:pt x="41" y="119"/>
                    <a:pt x="41" y="119"/>
                    <a:pt x="40" y="119"/>
                  </a:cubicBezTo>
                  <a:cubicBezTo>
                    <a:pt x="40" y="119"/>
                    <a:pt x="40" y="120"/>
                    <a:pt x="4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20"/>
                    <a:pt x="41" y="120"/>
                    <a:pt x="41" y="120"/>
                  </a:cubicBezTo>
                  <a:close/>
                  <a:moveTo>
                    <a:pt x="10" y="205"/>
                  </a:moveTo>
                  <a:cubicBezTo>
                    <a:pt x="10" y="205"/>
                    <a:pt x="10" y="205"/>
                    <a:pt x="10" y="205"/>
                  </a:cubicBezTo>
                  <a:cubicBezTo>
                    <a:pt x="11" y="205"/>
                    <a:pt x="11" y="205"/>
                    <a:pt x="11" y="205"/>
                  </a:cubicBezTo>
                  <a:cubicBezTo>
                    <a:pt x="11" y="205"/>
                    <a:pt x="10" y="205"/>
                    <a:pt x="10" y="205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lose/>
                  <a:moveTo>
                    <a:pt x="32" y="178"/>
                  </a:moveTo>
                  <a:cubicBezTo>
                    <a:pt x="32" y="179"/>
                    <a:pt x="32" y="179"/>
                    <a:pt x="32" y="179"/>
                  </a:cubicBezTo>
                  <a:cubicBezTo>
                    <a:pt x="32" y="179"/>
                    <a:pt x="33" y="178"/>
                    <a:pt x="33" y="178"/>
                  </a:cubicBezTo>
                  <a:cubicBezTo>
                    <a:pt x="33" y="178"/>
                    <a:pt x="33" y="178"/>
                    <a:pt x="33" y="178"/>
                  </a:cubicBezTo>
                  <a:cubicBezTo>
                    <a:pt x="32" y="178"/>
                    <a:pt x="32" y="178"/>
                    <a:pt x="32" y="178"/>
                  </a:cubicBezTo>
                  <a:close/>
                  <a:moveTo>
                    <a:pt x="19" y="187"/>
                  </a:moveTo>
                  <a:cubicBezTo>
                    <a:pt x="19" y="188"/>
                    <a:pt x="19" y="188"/>
                    <a:pt x="19" y="188"/>
                  </a:cubicBezTo>
                  <a:cubicBezTo>
                    <a:pt x="19" y="188"/>
                    <a:pt x="19" y="188"/>
                    <a:pt x="20" y="187"/>
                  </a:cubicBezTo>
                  <a:cubicBezTo>
                    <a:pt x="19" y="187"/>
                    <a:pt x="19" y="187"/>
                    <a:pt x="19" y="187"/>
                  </a:cubicBezTo>
                  <a:close/>
                  <a:moveTo>
                    <a:pt x="30" y="199"/>
                  </a:moveTo>
                  <a:cubicBezTo>
                    <a:pt x="30" y="199"/>
                    <a:pt x="30" y="199"/>
                    <a:pt x="30" y="199"/>
                  </a:cubicBezTo>
                  <a:cubicBezTo>
                    <a:pt x="31" y="199"/>
                    <a:pt x="31" y="199"/>
                    <a:pt x="32" y="199"/>
                  </a:cubicBezTo>
                  <a:cubicBezTo>
                    <a:pt x="32" y="199"/>
                    <a:pt x="32" y="199"/>
                    <a:pt x="32" y="199"/>
                  </a:cubicBezTo>
                  <a:cubicBezTo>
                    <a:pt x="31" y="199"/>
                    <a:pt x="31" y="199"/>
                    <a:pt x="30" y="199"/>
                  </a:cubicBezTo>
                  <a:close/>
                  <a:moveTo>
                    <a:pt x="7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7" y="74"/>
                    <a:pt x="7" y="74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7" y="73"/>
                    <a:pt x="7" y="73"/>
                  </a:cubicBezTo>
                  <a:close/>
                  <a:moveTo>
                    <a:pt x="37" y="194"/>
                  </a:moveTo>
                  <a:cubicBezTo>
                    <a:pt x="37" y="194"/>
                    <a:pt x="37" y="194"/>
                    <a:pt x="37" y="194"/>
                  </a:cubicBezTo>
                  <a:cubicBezTo>
                    <a:pt x="37" y="194"/>
                    <a:pt x="37" y="194"/>
                    <a:pt x="36" y="194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37" y="194"/>
                    <a:pt x="37" y="194"/>
                    <a:pt x="37" y="194"/>
                  </a:cubicBezTo>
                  <a:close/>
                  <a:moveTo>
                    <a:pt x="41" y="105"/>
                  </a:moveTo>
                  <a:cubicBezTo>
                    <a:pt x="41" y="105"/>
                    <a:pt x="41" y="105"/>
                    <a:pt x="40" y="105"/>
                  </a:cubicBezTo>
                  <a:cubicBezTo>
                    <a:pt x="40" y="105"/>
                    <a:pt x="40" y="105"/>
                    <a:pt x="40" y="106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41" y="105"/>
                    <a:pt x="41" y="105"/>
                    <a:pt x="41" y="105"/>
                  </a:cubicBezTo>
                  <a:close/>
                  <a:moveTo>
                    <a:pt x="16" y="61"/>
                  </a:moveTo>
                  <a:cubicBezTo>
                    <a:pt x="16" y="61"/>
                    <a:pt x="17" y="61"/>
                    <a:pt x="17" y="60"/>
                  </a:cubicBezTo>
                  <a:cubicBezTo>
                    <a:pt x="16" y="60"/>
                    <a:pt x="16" y="61"/>
                    <a:pt x="16" y="61"/>
                  </a:cubicBezTo>
                  <a:close/>
                  <a:moveTo>
                    <a:pt x="15" y="98"/>
                  </a:moveTo>
                  <a:cubicBezTo>
                    <a:pt x="15" y="98"/>
                    <a:pt x="15" y="98"/>
                    <a:pt x="15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97"/>
                    <a:pt x="15" y="97"/>
                    <a:pt x="15" y="98"/>
                  </a:cubicBezTo>
                  <a:close/>
                  <a:moveTo>
                    <a:pt x="33" y="173"/>
                  </a:moveTo>
                  <a:cubicBezTo>
                    <a:pt x="33" y="174"/>
                    <a:pt x="33" y="174"/>
                    <a:pt x="33" y="175"/>
                  </a:cubicBezTo>
                  <a:cubicBezTo>
                    <a:pt x="34" y="175"/>
                    <a:pt x="34" y="174"/>
                    <a:pt x="33" y="173"/>
                  </a:cubicBezTo>
                  <a:close/>
                  <a:moveTo>
                    <a:pt x="12" y="68"/>
                  </a:moveTo>
                  <a:cubicBezTo>
                    <a:pt x="12" y="68"/>
                    <a:pt x="12" y="68"/>
                    <a:pt x="12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8"/>
                    <a:pt x="11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lose/>
                  <a:moveTo>
                    <a:pt x="7" y="196"/>
                  </a:moveTo>
                  <a:cubicBezTo>
                    <a:pt x="7" y="196"/>
                    <a:pt x="7" y="196"/>
                    <a:pt x="7" y="196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7" y="197"/>
                    <a:pt x="7" y="197"/>
                    <a:pt x="7" y="197"/>
                  </a:cubicBezTo>
                  <a:cubicBezTo>
                    <a:pt x="7" y="197"/>
                    <a:pt x="7" y="197"/>
                    <a:pt x="7" y="196"/>
                  </a:cubicBezTo>
                  <a:close/>
                  <a:moveTo>
                    <a:pt x="31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4"/>
                    <a:pt x="30" y="44"/>
                  </a:cubicBezTo>
                  <a:cubicBezTo>
                    <a:pt x="30" y="43"/>
                    <a:pt x="31" y="43"/>
                    <a:pt x="31" y="43"/>
                  </a:cubicBezTo>
                  <a:close/>
                  <a:moveTo>
                    <a:pt x="33" y="62"/>
                  </a:move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lose/>
                  <a:moveTo>
                    <a:pt x="29" y="189"/>
                  </a:moveTo>
                  <a:cubicBezTo>
                    <a:pt x="30" y="189"/>
                    <a:pt x="30" y="189"/>
                    <a:pt x="30" y="190"/>
                  </a:cubicBezTo>
                  <a:cubicBezTo>
                    <a:pt x="30" y="189"/>
                    <a:pt x="30" y="189"/>
                    <a:pt x="31" y="189"/>
                  </a:cubicBezTo>
                  <a:cubicBezTo>
                    <a:pt x="31" y="189"/>
                    <a:pt x="30" y="189"/>
                    <a:pt x="30" y="189"/>
                  </a:cubicBezTo>
                  <a:cubicBezTo>
                    <a:pt x="30" y="189"/>
                    <a:pt x="30" y="189"/>
                    <a:pt x="29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>
            <a:spLocks noEditPoints="1"/>
          </p:cNvSpPr>
          <p:nvPr/>
        </p:nvSpPr>
        <p:spPr bwMode="auto">
          <a:xfrm>
            <a:off x="6908600" y="2503401"/>
            <a:ext cx="1106309" cy="1046924"/>
          </a:xfrm>
          <a:custGeom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  <a:gd name="T80" fmla="*/ 2318 h 2362"/>
              <a:gd name="T81" fmla="*/ 2318 h 2362"/>
              <a:gd name="T82" fmla="*/ 2318 h 2362"/>
              <a:gd name="T83" fmla="*/ 2318 h 2362"/>
              <a:gd name="T84" fmla="*/ 2318 h 2362"/>
              <a:gd name="T85" fmla="*/ 2318 h 2362"/>
              <a:gd name="T86" fmla="*/ 2318 h 2362"/>
              <a:gd name="T87" fmla="*/ 2318 h 2362"/>
              <a:gd name="T88" fmla="*/ 2318 h 2362"/>
              <a:gd name="T89" fmla="*/ 2318 h 2362"/>
              <a:gd name="T90" fmla="*/ 2318 h 2362"/>
              <a:gd name="T91" fmla="*/ 2318 h 2362"/>
              <a:gd name="T92" fmla="*/ 2318 h 2362"/>
              <a:gd name="T93" fmla="*/ 2318 h 2362"/>
              <a:gd name="T94" fmla="*/ 2318 h 2362"/>
              <a:gd name="T95" fmla="*/ 2318 h 2362"/>
              <a:gd name="T96" fmla="*/ 2318 h 2362"/>
              <a:gd name="T97" fmla="*/ 2318 h 2362"/>
              <a:gd name="T98" fmla="*/ 2318 h 2362"/>
              <a:gd name="T99" fmla="*/ 2318 h 2362"/>
              <a:gd name="T100" fmla="*/ 2318 h 2362"/>
              <a:gd name="T101" fmla="*/ 2318 h 2362"/>
              <a:gd name="T102" fmla="*/ 2318 h 2362"/>
              <a:gd name="T103" fmla="*/ 2318 h 2362"/>
              <a:gd name="T104" fmla="*/ 2318 h 2362"/>
              <a:gd name="T105" fmla="*/ 2318 h 2362"/>
              <a:gd name="T106" fmla="*/ 2318 h 2362"/>
              <a:gd name="T107" fmla="*/ 2318 h 2362"/>
              <a:gd name="T108" fmla="*/ 2318 h 2362"/>
              <a:gd name="T109" fmla="*/ 2318 h 2362"/>
              <a:gd name="T110" fmla="*/ 2318 h 2362"/>
              <a:gd name="T111" fmla="*/ 2318 h 2362"/>
              <a:gd name="T112" fmla="*/ 2318 h 2362"/>
              <a:gd name="T113" fmla="*/ 2318 h 2362"/>
              <a:gd name="T114" fmla="*/ 2318 h 2362"/>
              <a:gd name="T115" fmla="*/ 2318 h 2362"/>
              <a:gd name="T116" fmla="*/ 2318 h 2362"/>
              <a:gd name="T117" fmla="*/ 2318 h 2362"/>
              <a:gd name="T118" fmla="*/ 2318 h 2362"/>
              <a:gd name="T119" fmla="*/ 2318 h 2362"/>
              <a:gd name="T120" fmla="*/ 2318 h 2362"/>
              <a:gd name="T121" fmla="*/ 2318 h 2362"/>
              <a:gd name="T122" fmla="*/ 2318 h 2362"/>
              <a:gd name="T123" fmla="*/ 2318 h 2362"/>
              <a:gd name="T124" fmla="*/ 2318 h 2362"/>
              <a:gd name="T125" fmla="*/ 2318 h 23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6" h="230">
                <a:moveTo>
                  <a:pt x="3" y="30"/>
                </a:moveTo>
                <a:cubicBezTo>
                  <a:pt x="3" y="30"/>
                  <a:pt x="2" y="30"/>
                  <a:pt x="2" y="30"/>
                </a:cubicBezTo>
                <a:cubicBezTo>
                  <a:pt x="1" y="30"/>
                  <a:pt x="0" y="29"/>
                  <a:pt x="1" y="28"/>
                </a:cubicBezTo>
                <a:cubicBezTo>
                  <a:pt x="1" y="27"/>
                  <a:pt x="2" y="26"/>
                  <a:pt x="2" y="26"/>
                </a:cubicBezTo>
                <a:cubicBezTo>
                  <a:pt x="3" y="25"/>
                  <a:pt x="3" y="24"/>
                  <a:pt x="3" y="23"/>
                </a:cubicBezTo>
                <a:cubicBezTo>
                  <a:pt x="3" y="18"/>
                  <a:pt x="2" y="14"/>
                  <a:pt x="2" y="9"/>
                </a:cubicBezTo>
                <a:cubicBezTo>
                  <a:pt x="1" y="9"/>
                  <a:pt x="1" y="8"/>
                  <a:pt x="1" y="7"/>
                </a:cubicBezTo>
                <a:cubicBezTo>
                  <a:pt x="0" y="6"/>
                  <a:pt x="0" y="5"/>
                  <a:pt x="1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4"/>
                  <a:pt x="6" y="4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7" y="6"/>
                </a:cubicBezTo>
                <a:cubicBezTo>
                  <a:pt x="8" y="4"/>
                  <a:pt x="10" y="4"/>
                  <a:pt x="13" y="3"/>
                </a:cubicBezTo>
                <a:cubicBezTo>
                  <a:pt x="17" y="3"/>
                  <a:pt x="20" y="2"/>
                  <a:pt x="24" y="2"/>
                </a:cubicBezTo>
                <a:cubicBezTo>
                  <a:pt x="37" y="0"/>
                  <a:pt x="50" y="1"/>
                  <a:pt x="62" y="1"/>
                </a:cubicBezTo>
                <a:cubicBezTo>
                  <a:pt x="75" y="1"/>
                  <a:pt x="87" y="1"/>
                  <a:pt x="99" y="1"/>
                </a:cubicBezTo>
                <a:cubicBezTo>
                  <a:pt x="106" y="1"/>
                  <a:pt x="114" y="1"/>
                  <a:pt x="122" y="1"/>
                </a:cubicBezTo>
                <a:cubicBezTo>
                  <a:pt x="137" y="0"/>
                  <a:pt x="152" y="0"/>
                  <a:pt x="168" y="0"/>
                </a:cubicBezTo>
                <a:cubicBezTo>
                  <a:pt x="173" y="1"/>
                  <a:pt x="179" y="1"/>
                  <a:pt x="184" y="1"/>
                </a:cubicBezTo>
                <a:cubicBezTo>
                  <a:pt x="186" y="1"/>
                  <a:pt x="188" y="1"/>
                  <a:pt x="190" y="1"/>
                </a:cubicBezTo>
                <a:cubicBezTo>
                  <a:pt x="192" y="1"/>
                  <a:pt x="194" y="1"/>
                  <a:pt x="195" y="3"/>
                </a:cubicBezTo>
                <a:cubicBezTo>
                  <a:pt x="195" y="3"/>
                  <a:pt x="196" y="3"/>
                  <a:pt x="196" y="3"/>
                </a:cubicBezTo>
                <a:cubicBezTo>
                  <a:pt x="196" y="3"/>
                  <a:pt x="197" y="3"/>
                  <a:pt x="197" y="3"/>
                </a:cubicBezTo>
                <a:cubicBezTo>
                  <a:pt x="198" y="2"/>
                  <a:pt x="199" y="2"/>
                  <a:pt x="200" y="3"/>
                </a:cubicBezTo>
                <a:cubicBezTo>
                  <a:pt x="201" y="3"/>
                  <a:pt x="201" y="4"/>
                  <a:pt x="201" y="5"/>
                </a:cubicBezTo>
                <a:cubicBezTo>
                  <a:pt x="200" y="6"/>
                  <a:pt x="201" y="8"/>
                  <a:pt x="202" y="9"/>
                </a:cubicBezTo>
                <a:cubicBezTo>
                  <a:pt x="207" y="15"/>
                  <a:pt x="213" y="20"/>
                  <a:pt x="219" y="24"/>
                </a:cubicBezTo>
                <a:cubicBezTo>
                  <a:pt x="221" y="26"/>
                  <a:pt x="224" y="27"/>
                  <a:pt x="226" y="29"/>
                </a:cubicBezTo>
                <a:cubicBezTo>
                  <a:pt x="228" y="30"/>
                  <a:pt x="229" y="31"/>
                  <a:pt x="231" y="33"/>
                </a:cubicBezTo>
                <a:cubicBezTo>
                  <a:pt x="232" y="33"/>
                  <a:pt x="232" y="33"/>
                  <a:pt x="233" y="33"/>
                </a:cubicBezTo>
                <a:cubicBezTo>
                  <a:pt x="234" y="34"/>
                  <a:pt x="234" y="34"/>
                  <a:pt x="234" y="35"/>
                </a:cubicBezTo>
                <a:cubicBezTo>
                  <a:pt x="235" y="37"/>
                  <a:pt x="236" y="39"/>
                  <a:pt x="236" y="41"/>
                </a:cubicBezTo>
                <a:cubicBezTo>
                  <a:pt x="236" y="42"/>
                  <a:pt x="237" y="43"/>
                  <a:pt x="237" y="44"/>
                </a:cubicBezTo>
                <a:cubicBezTo>
                  <a:pt x="238" y="44"/>
                  <a:pt x="239" y="45"/>
                  <a:pt x="239" y="46"/>
                </a:cubicBezTo>
                <a:cubicBezTo>
                  <a:pt x="239" y="49"/>
                  <a:pt x="240" y="53"/>
                  <a:pt x="240" y="56"/>
                </a:cubicBezTo>
                <a:cubicBezTo>
                  <a:pt x="240" y="68"/>
                  <a:pt x="239" y="79"/>
                  <a:pt x="239" y="90"/>
                </a:cubicBezTo>
                <a:cubicBezTo>
                  <a:pt x="238" y="98"/>
                  <a:pt x="238" y="106"/>
                  <a:pt x="238" y="114"/>
                </a:cubicBezTo>
                <a:cubicBezTo>
                  <a:pt x="238" y="120"/>
                  <a:pt x="239" y="126"/>
                  <a:pt x="239" y="132"/>
                </a:cubicBezTo>
                <a:cubicBezTo>
                  <a:pt x="239" y="140"/>
                  <a:pt x="240" y="148"/>
                  <a:pt x="241" y="156"/>
                </a:cubicBezTo>
                <a:cubicBezTo>
                  <a:pt x="241" y="168"/>
                  <a:pt x="242" y="179"/>
                  <a:pt x="243" y="191"/>
                </a:cubicBezTo>
                <a:cubicBezTo>
                  <a:pt x="243" y="194"/>
                  <a:pt x="243" y="198"/>
                  <a:pt x="243" y="201"/>
                </a:cubicBezTo>
                <a:cubicBezTo>
                  <a:pt x="245" y="203"/>
                  <a:pt x="245" y="204"/>
                  <a:pt x="243" y="205"/>
                </a:cubicBezTo>
                <a:cubicBezTo>
                  <a:pt x="243" y="208"/>
                  <a:pt x="243" y="210"/>
                  <a:pt x="245" y="213"/>
                </a:cubicBezTo>
                <a:cubicBezTo>
                  <a:pt x="245" y="213"/>
                  <a:pt x="245" y="213"/>
                  <a:pt x="245" y="213"/>
                </a:cubicBezTo>
                <a:cubicBezTo>
                  <a:pt x="246" y="214"/>
                  <a:pt x="246" y="215"/>
                  <a:pt x="245" y="215"/>
                </a:cubicBezTo>
                <a:cubicBezTo>
                  <a:pt x="245" y="215"/>
                  <a:pt x="244" y="215"/>
                  <a:pt x="243" y="215"/>
                </a:cubicBezTo>
                <a:cubicBezTo>
                  <a:pt x="243" y="215"/>
                  <a:pt x="242" y="214"/>
                  <a:pt x="242" y="214"/>
                </a:cubicBezTo>
                <a:cubicBezTo>
                  <a:pt x="241" y="213"/>
                  <a:pt x="241" y="213"/>
                  <a:pt x="240" y="213"/>
                </a:cubicBezTo>
                <a:cubicBezTo>
                  <a:pt x="240" y="213"/>
                  <a:pt x="240" y="213"/>
                  <a:pt x="240" y="213"/>
                </a:cubicBezTo>
                <a:cubicBezTo>
                  <a:pt x="239" y="216"/>
                  <a:pt x="237" y="219"/>
                  <a:pt x="234" y="220"/>
                </a:cubicBezTo>
                <a:cubicBezTo>
                  <a:pt x="232" y="221"/>
                  <a:pt x="229" y="221"/>
                  <a:pt x="227" y="221"/>
                </a:cubicBezTo>
                <a:cubicBezTo>
                  <a:pt x="213" y="222"/>
                  <a:pt x="199" y="222"/>
                  <a:pt x="186" y="223"/>
                </a:cubicBezTo>
                <a:cubicBezTo>
                  <a:pt x="183" y="223"/>
                  <a:pt x="181" y="223"/>
                  <a:pt x="178" y="223"/>
                </a:cubicBezTo>
                <a:cubicBezTo>
                  <a:pt x="178" y="223"/>
                  <a:pt x="177" y="223"/>
                  <a:pt x="177" y="223"/>
                </a:cubicBezTo>
                <a:cubicBezTo>
                  <a:pt x="176" y="224"/>
                  <a:pt x="175" y="224"/>
                  <a:pt x="174" y="223"/>
                </a:cubicBezTo>
                <a:cubicBezTo>
                  <a:pt x="174" y="223"/>
                  <a:pt x="173" y="223"/>
                  <a:pt x="173" y="223"/>
                </a:cubicBezTo>
                <a:cubicBezTo>
                  <a:pt x="168" y="223"/>
                  <a:pt x="163" y="223"/>
                  <a:pt x="158" y="224"/>
                </a:cubicBezTo>
                <a:cubicBezTo>
                  <a:pt x="157" y="224"/>
                  <a:pt x="156" y="224"/>
                  <a:pt x="156" y="225"/>
                </a:cubicBezTo>
                <a:cubicBezTo>
                  <a:pt x="155" y="226"/>
                  <a:pt x="153" y="226"/>
                  <a:pt x="153" y="225"/>
                </a:cubicBezTo>
                <a:cubicBezTo>
                  <a:pt x="152" y="224"/>
                  <a:pt x="151" y="224"/>
                  <a:pt x="151" y="224"/>
                </a:cubicBezTo>
                <a:cubicBezTo>
                  <a:pt x="147" y="225"/>
                  <a:pt x="142" y="225"/>
                  <a:pt x="138" y="225"/>
                </a:cubicBezTo>
                <a:cubicBezTo>
                  <a:pt x="132" y="226"/>
                  <a:pt x="125" y="227"/>
                  <a:pt x="118" y="228"/>
                </a:cubicBezTo>
                <a:cubicBezTo>
                  <a:pt x="100" y="229"/>
                  <a:pt x="81" y="230"/>
                  <a:pt x="62" y="229"/>
                </a:cubicBezTo>
                <a:cubicBezTo>
                  <a:pt x="60" y="229"/>
                  <a:pt x="57" y="229"/>
                  <a:pt x="54" y="229"/>
                </a:cubicBezTo>
                <a:cubicBezTo>
                  <a:pt x="53" y="230"/>
                  <a:pt x="52" y="230"/>
                  <a:pt x="51" y="230"/>
                </a:cubicBezTo>
                <a:cubicBezTo>
                  <a:pt x="50" y="230"/>
                  <a:pt x="50" y="230"/>
                  <a:pt x="49" y="230"/>
                </a:cubicBezTo>
                <a:cubicBezTo>
                  <a:pt x="47" y="230"/>
                  <a:pt x="47" y="229"/>
                  <a:pt x="48" y="227"/>
                </a:cubicBezTo>
                <a:cubicBezTo>
                  <a:pt x="47" y="226"/>
                  <a:pt x="45" y="226"/>
                  <a:pt x="44" y="225"/>
                </a:cubicBezTo>
                <a:cubicBezTo>
                  <a:pt x="38" y="221"/>
                  <a:pt x="32" y="217"/>
                  <a:pt x="26" y="212"/>
                </a:cubicBezTo>
                <a:cubicBezTo>
                  <a:pt x="22" y="210"/>
                  <a:pt x="19" y="208"/>
                  <a:pt x="16" y="205"/>
                </a:cubicBezTo>
                <a:cubicBezTo>
                  <a:pt x="15" y="204"/>
                  <a:pt x="14" y="203"/>
                  <a:pt x="13" y="202"/>
                </a:cubicBezTo>
                <a:cubicBezTo>
                  <a:pt x="12" y="202"/>
                  <a:pt x="12" y="201"/>
                  <a:pt x="12" y="201"/>
                </a:cubicBezTo>
                <a:cubicBezTo>
                  <a:pt x="12" y="201"/>
                  <a:pt x="12" y="200"/>
                  <a:pt x="12" y="200"/>
                </a:cubicBezTo>
                <a:cubicBezTo>
                  <a:pt x="13" y="199"/>
                  <a:pt x="13" y="199"/>
                  <a:pt x="14" y="199"/>
                </a:cubicBezTo>
                <a:cubicBezTo>
                  <a:pt x="14" y="199"/>
                  <a:pt x="14" y="199"/>
                  <a:pt x="15" y="200"/>
                </a:cubicBezTo>
                <a:cubicBezTo>
                  <a:pt x="15" y="199"/>
                  <a:pt x="15" y="198"/>
                  <a:pt x="15" y="197"/>
                </a:cubicBezTo>
                <a:cubicBezTo>
                  <a:pt x="16" y="193"/>
                  <a:pt x="16" y="189"/>
                  <a:pt x="17" y="184"/>
                </a:cubicBezTo>
                <a:cubicBezTo>
                  <a:pt x="17" y="183"/>
                  <a:pt x="17" y="181"/>
                  <a:pt x="17" y="180"/>
                </a:cubicBezTo>
                <a:cubicBezTo>
                  <a:pt x="17" y="164"/>
                  <a:pt x="17" y="148"/>
                  <a:pt x="16" y="132"/>
                </a:cubicBezTo>
                <a:cubicBezTo>
                  <a:pt x="16" y="131"/>
                  <a:pt x="16" y="130"/>
                  <a:pt x="16" y="130"/>
                </a:cubicBezTo>
                <a:cubicBezTo>
                  <a:pt x="15" y="129"/>
                  <a:pt x="15" y="128"/>
                  <a:pt x="15" y="128"/>
                </a:cubicBezTo>
                <a:cubicBezTo>
                  <a:pt x="16" y="127"/>
                  <a:pt x="16" y="126"/>
                  <a:pt x="16" y="125"/>
                </a:cubicBezTo>
                <a:cubicBezTo>
                  <a:pt x="15" y="120"/>
                  <a:pt x="15" y="116"/>
                  <a:pt x="15" y="112"/>
                </a:cubicBezTo>
                <a:cubicBezTo>
                  <a:pt x="15" y="109"/>
                  <a:pt x="14" y="105"/>
                  <a:pt x="13" y="102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4" y="123"/>
                  <a:pt x="14" y="142"/>
                  <a:pt x="14" y="162"/>
                </a:cubicBezTo>
                <a:cubicBezTo>
                  <a:pt x="14" y="171"/>
                  <a:pt x="15" y="179"/>
                  <a:pt x="15" y="188"/>
                </a:cubicBezTo>
                <a:cubicBezTo>
                  <a:pt x="15" y="190"/>
                  <a:pt x="15" y="193"/>
                  <a:pt x="15" y="195"/>
                </a:cubicBezTo>
                <a:cubicBezTo>
                  <a:pt x="15" y="195"/>
                  <a:pt x="15" y="196"/>
                  <a:pt x="15" y="196"/>
                </a:cubicBezTo>
                <a:cubicBezTo>
                  <a:pt x="15" y="196"/>
                  <a:pt x="14" y="197"/>
                  <a:pt x="14" y="197"/>
                </a:cubicBezTo>
                <a:cubicBezTo>
                  <a:pt x="13" y="197"/>
                  <a:pt x="12" y="197"/>
                  <a:pt x="12" y="196"/>
                </a:cubicBezTo>
                <a:cubicBezTo>
                  <a:pt x="12" y="195"/>
                  <a:pt x="12" y="194"/>
                  <a:pt x="11" y="193"/>
                </a:cubicBezTo>
                <a:cubicBezTo>
                  <a:pt x="11" y="183"/>
                  <a:pt x="10" y="173"/>
                  <a:pt x="10" y="163"/>
                </a:cubicBezTo>
                <a:cubicBezTo>
                  <a:pt x="9" y="158"/>
                  <a:pt x="9" y="153"/>
                  <a:pt x="9" y="149"/>
                </a:cubicBezTo>
                <a:cubicBezTo>
                  <a:pt x="8" y="140"/>
                  <a:pt x="8" y="132"/>
                  <a:pt x="7" y="124"/>
                </a:cubicBezTo>
                <a:cubicBezTo>
                  <a:pt x="6" y="115"/>
                  <a:pt x="5" y="107"/>
                  <a:pt x="4" y="98"/>
                </a:cubicBezTo>
                <a:cubicBezTo>
                  <a:pt x="3" y="89"/>
                  <a:pt x="3" y="80"/>
                  <a:pt x="3" y="71"/>
                </a:cubicBezTo>
                <a:cubicBezTo>
                  <a:pt x="3" y="58"/>
                  <a:pt x="3" y="45"/>
                  <a:pt x="3" y="32"/>
                </a:cubicBezTo>
                <a:cubicBezTo>
                  <a:pt x="3" y="32"/>
                  <a:pt x="3" y="31"/>
                  <a:pt x="3" y="30"/>
                </a:cubicBezTo>
                <a:close/>
                <a:moveTo>
                  <a:pt x="17" y="88"/>
                </a:moveTo>
                <a:cubicBezTo>
                  <a:pt x="17" y="88"/>
                  <a:pt x="17" y="88"/>
                  <a:pt x="17" y="89"/>
                </a:cubicBezTo>
                <a:cubicBezTo>
                  <a:pt x="17" y="93"/>
                  <a:pt x="17" y="97"/>
                  <a:pt x="17" y="101"/>
                </a:cubicBezTo>
                <a:cubicBezTo>
                  <a:pt x="17" y="101"/>
                  <a:pt x="18" y="102"/>
                  <a:pt x="18" y="103"/>
                </a:cubicBezTo>
                <a:cubicBezTo>
                  <a:pt x="18" y="103"/>
                  <a:pt x="18" y="103"/>
                  <a:pt x="18" y="103"/>
                </a:cubicBezTo>
                <a:cubicBezTo>
                  <a:pt x="18" y="98"/>
                  <a:pt x="17" y="93"/>
                  <a:pt x="17" y="88"/>
                </a:cubicBezTo>
                <a:cubicBezTo>
                  <a:pt x="17" y="86"/>
                  <a:pt x="17" y="83"/>
                  <a:pt x="17" y="81"/>
                </a:cubicBezTo>
                <a:cubicBezTo>
                  <a:pt x="17" y="77"/>
                  <a:pt x="16" y="73"/>
                  <a:pt x="16" y="68"/>
                </a:cubicBezTo>
                <a:cubicBezTo>
                  <a:pt x="16" y="63"/>
                  <a:pt x="16" y="57"/>
                  <a:pt x="16" y="52"/>
                </a:cubicBezTo>
                <a:cubicBezTo>
                  <a:pt x="16" y="52"/>
                  <a:pt x="16" y="51"/>
                  <a:pt x="16" y="51"/>
                </a:cubicBezTo>
                <a:cubicBezTo>
                  <a:pt x="15" y="51"/>
                  <a:pt x="15" y="52"/>
                  <a:pt x="15" y="52"/>
                </a:cubicBezTo>
                <a:cubicBezTo>
                  <a:pt x="15" y="53"/>
                  <a:pt x="15" y="54"/>
                  <a:pt x="16" y="55"/>
                </a:cubicBezTo>
                <a:cubicBezTo>
                  <a:pt x="16" y="66"/>
                  <a:pt x="16" y="76"/>
                  <a:pt x="17" y="86"/>
                </a:cubicBezTo>
                <a:cubicBezTo>
                  <a:pt x="17" y="87"/>
                  <a:pt x="17" y="87"/>
                  <a:pt x="17" y="88"/>
                </a:cubicBezTo>
                <a:close/>
                <a:moveTo>
                  <a:pt x="201" y="67"/>
                </a:moveTo>
                <a:cubicBezTo>
                  <a:pt x="202" y="67"/>
                  <a:pt x="202" y="67"/>
                  <a:pt x="203" y="67"/>
                </a:cubicBezTo>
                <a:cubicBezTo>
                  <a:pt x="208" y="65"/>
                  <a:pt x="212" y="63"/>
                  <a:pt x="217" y="61"/>
                </a:cubicBezTo>
                <a:cubicBezTo>
                  <a:pt x="218" y="60"/>
                  <a:pt x="219" y="60"/>
                  <a:pt x="221" y="59"/>
                </a:cubicBezTo>
                <a:cubicBezTo>
                  <a:pt x="222" y="58"/>
                  <a:pt x="224" y="57"/>
                  <a:pt x="226" y="56"/>
                </a:cubicBezTo>
                <a:cubicBezTo>
                  <a:pt x="227" y="56"/>
                  <a:pt x="228" y="56"/>
                  <a:pt x="229" y="56"/>
                </a:cubicBezTo>
                <a:cubicBezTo>
                  <a:pt x="229" y="57"/>
                  <a:pt x="229" y="58"/>
                  <a:pt x="229" y="59"/>
                </a:cubicBezTo>
                <a:cubicBezTo>
                  <a:pt x="229" y="60"/>
                  <a:pt x="228" y="60"/>
                  <a:pt x="227" y="60"/>
                </a:cubicBezTo>
                <a:cubicBezTo>
                  <a:pt x="226" y="60"/>
                  <a:pt x="226" y="60"/>
                  <a:pt x="225" y="60"/>
                </a:cubicBezTo>
                <a:cubicBezTo>
                  <a:pt x="223" y="61"/>
                  <a:pt x="220" y="62"/>
                  <a:pt x="217" y="63"/>
                </a:cubicBezTo>
                <a:cubicBezTo>
                  <a:pt x="212" y="65"/>
                  <a:pt x="208" y="67"/>
                  <a:pt x="203" y="69"/>
                </a:cubicBezTo>
                <a:cubicBezTo>
                  <a:pt x="203" y="69"/>
                  <a:pt x="202" y="69"/>
                  <a:pt x="202" y="69"/>
                </a:cubicBezTo>
                <a:cubicBezTo>
                  <a:pt x="203" y="71"/>
                  <a:pt x="203" y="71"/>
                  <a:pt x="202" y="72"/>
                </a:cubicBezTo>
                <a:cubicBezTo>
                  <a:pt x="202" y="72"/>
                  <a:pt x="201" y="72"/>
                  <a:pt x="201" y="73"/>
                </a:cubicBezTo>
                <a:cubicBezTo>
                  <a:pt x="201" y="74"/>
                  <a:pt x="201" y="76"/>
                  <a:pt x="201" y="78"/>
                </a:cubicBezTo>
                <a:cubicBezTo>
                  <a:pt x="203" y="77"/>
                  <a:pt x="204" y="77"/>
                  <a:pt x="205" y="76"/>
                </a:cubicBezTo>
                <a:cubicBezTo>
                  <a:pt x="213" y="73"/>
                  <a:pt x="220" y="70"/>
                  <a:pt x="227" y="65"/>
                </a:cubicBezTo>
                <a:cubicBezTo>
                  <a:pt x="227" y="65"/>
                  <a:pt x="228" y="65"/>
                  <a:pt x="229" y="66"/>
                </a:cubicBezTo>
                <a:cubicBezTo>
                  <a:pt x="230" y="66"/>
                  <a:pt x="230" y="67"/>
                  <a:pt x="230" y="68"/>
                </a:cubicBezTo>
                <a:cubicBezTo>
                  <a:pt x="230" y="69"/>
                  <a:pt x="229" y="69"/>
                  <a:pt x="228" y="69"/>
                </a:cubicBezTo>
                <a:cubicBezTo>
                  <a:pt x="225" y="70"/>
                  <a:pt x="221" y="71"/>
                  <a:pt x="218" y="73"/>
                </a:cubicBezTo>
                <a:cubicBezTo>
                  <a:pt x="213" y="75"/>
                  <a:pt x="208" y="77"/>
                  <a:pt x="203" y="80"/>
                </a:cubicBezTo>
                <a:cubicBezTo>
                  <a:pt x="202" y="80"/>
                  <a:pt x="202" y="80"/>
                  <a:pt x="201" y="80"/>
                </a:cubicBezTo>
                <a:cubicBezTo>
                  <a:pt x="201" y="82"/>
                  <a:pt x="201" y="83"/>
                  <a:pt x="201" y="84"/>
                </a:cubicBezTo>
                <a:cubicBezTo>
                  <a:pt x="201" y="85"/>
                  <a:pt x="201" y="86"/>
                  <a:pt x="201" y="87"/>
                </a:cubicBezTo>
                <a:cubicBezTo>
                  <a:pt x="202" y="87"/>
                  <a:pt x="202" y="87"/>
                  <a:pt x="203" y="87"/>
                </a:cubicBezTo>
                <a:cubicBezTo>
                  <a:pt x="205" y="86"/>
                  <a:pt x="207" y="85"/>
                  <a:pt x="209" y="83"/>
                </a:cubicBezTo>
                <a:cubicBezTo>
                  <a:pt x="216" y="80"/>
                  <a:pt x="222" y="77"/>
                  <a:pt x="228" y="73"/>
                </a:cubicBezTo>
                <a:cubicBezTo>
                  <a:pt x="229" y="73"/>
                  <a:pt x="230" y="73"/>
                  <a:pt x="231" y="73"/>
                </a:cubicBezTo>
                <a:cubicBezTo>
                  <a:pt x="231" y="73"/>
                  <a:pt x="231" y="73"/>
                  <a:pt x="232" y="73"/>
                </a:cubicBezTo>
                <a:cubicBezTo>
                  <a:pt x="231" y="72"/>
                  <a:pt x="231" y="72"/>
                  <a:pt x="231" y="71"/>
                </a:cubicBezTo>
                <a:cubicBezTo>
                  <a:pt x="231" y="69"/>
                  <a:pt x="231" y="68"/>
                  <a:pt x="231" y="66"/>
                </a:cubicBezTo>
                <a:cubicBezTo>
                  <a:pt x="230" y="62"/>
                  <a:pt x="230" y="57"/>
                  <a:pt x="230" y="53"/>
                </a:cubicBezTo>
                <a:cubicBezTo>
                  <a:pt x="230" y="51"/>
                  <a:pt x="229" y="50"/>
                  <a:pt x="228" y="49"/>
                </a:cubicBezTo>
                <a:cubicBezTo>
                  <a:pt x="228" y="49"/>
                  <a:pt x="228" y="49"/>
                  <a:pt x="227" y="49"/>
                </a:cubicBezTo>
                <a:cubicBezTo>
                  <a:pt x="225" y="49"/>
                  <a:pt x="224" y="50"/>
                  <a:pt x="222" y="50"/>
                </a:cubicBezTo>
                <a:cubicBezTo>
                  <a:pt x="216" y="53"/>
                  <a:pt x="209" y="56"/>
                  <a:pt x="202" y="58"/>
                </a:cubicBezTo>
                <a:cubicBezTo>
                  <a:pt x="202" y="58"/>
                  <a:pt x="202" y="59"/>
                  <a:pt x="201" y="59"/>
                </a:cubicBezTo>
                <a:cubicBezTo>
                  <a:pt x="201" y="62"/>
                  <a:pt x="201" y="64"/>
                  <a:pt x="201" y="67"/>
                </a:cubicBezTo>
                <a:close/>
                <a:moveTo>
                  <a:pt x="231" y="87"/>
                </a:moveTo>
                <a:cubicBezTo>
                  <a:pt x="231" y="83"/>
                  <a:pt x="231" y="80"/>
                  <a:pt x="231" y="77"/>
                </a:cubicBezTo>
                <a:cubicBezTo>
                  <a:pt x="230" y="77"/>
                  <a:pt x="229" y="77"/>
                  <a:pt x="228" y="77"/>
                </a:cubicBezTo>
                <a:cubicBezTo>
                  <a:pt x="225" y="78"/>
                  <a:pt x="223" y="79"/>
                  <a:pt x="220" y="81"/>
                </a:cubicBezTo>
                <a:cubicBezTo>
                  <a:pt x="215" y="83"/>
                  <a:pt x="211" y="85"/>
                  <a:pt x="206" y="87"/>
                </a:cubicBezTo>
                <a:cubicBezTo>
                  <a:pt x="205" y="88"/>
                  <a:pt x="203" y="89"/>
                  <a:pt x="201" y="90"/>
                </a:cubicBezTo>
                <a:cubicBezTo>
                  <a:pt x="201" y="93"/>
                  <a:pt x="201" y="96"/>
                  <a:pt x="202" y="100"/>
                </a:cubicBezTo>
                <a:cubicBezTo>
                  <a:pt x="202" y="100"/>
                  <a:pt x="202" y="99"/>
                  <a:pt x="203" y="99"/>
                </a:cubicBezTo>
                <a:cubicBezTo>
                  <a:pt x="211" y="95"/>
                  <a:pt x="219" y="92"/>
                  <a:pt x="227" y="87"/>
                </a:cubicBezTo>
                <a:cubicBezTo>
                  <a:pt x="228" y="86"/>
                  <a:pt x="230" y="86"/>
                  <a:pt x="231" y="87"/>
                </a:cubicBezTo>
                <a:close/>
                <a:moveTo>
                  <a:pt x="188" y="219"/>
                </a:moveTo>
                <a:cubicBezTo>
                  <a:pt x="192" y="219"/>
                  <a:pt x="195" y="219"/>
                  <a:pt x="198" y="219"/>
                </a:cubicBezTo>
                <a:cubicBezTo>
                  <a:pt x="196" y="218"/>
                  <a:pt x="196" y="217"/>
                  <a:pt x="197" y="216"/>
                </a:cubicBezTo>
                <a:cubicBezTo>
                  <a:pt x="198" y="214"/>
                  <a:pt x="198" y="213"/>
                  <a:pt x="199" y="212"/>
                </a:cubicBezTo>
                <a:cubicBezTo>
                  <a:pt x="199" y="210"/>
                  <a:pt x="200" y="207"/>
                  <a:pt x="200" y="205"/>
                </a:cubicBezTo>
                <a:cubicBezTo>
                  <a:pt x="201" y="202"/>
                  <a:pt x="201" y="199"/>
                  <a:pt x="202" y="196"/>
                </a:cubicBezTo>
                <a:cubicBezTo>
                  <a:pt x="202" y="194"/>
                  <a:pt x="202" y="194"/>
                  <a:pt x="201" y="193"/>
                </a:cubicBezTo>
                <a:cubicBezTo>
                  <a:pt x="200" y="192"/>
                  <a:pt x="199" y="192"/>
                  <a:pt x="198" y="191"/>
                </a:cubicBezTo>
                <a:cubicBezTo>
                  <a:pt x="197" y="190"/>
                  <a:pt x="196" y="189"/>
                  <a:pt x="195" y="189"/>
                </a:cubicBezTo>
                <a:cubicBezTo>
                  <a:pt x="194" y="189"/>
                  <a:pt x="193" y="190"/>
                  <a:pt x="192" y="190"/>
                </a:cubicBezTo>
                <a:cubicBezTo>
                  <a:pt x="191" y="190"/>
                  <a:pt x="191" y="191"/>
                  <a:pt x="191" y="192"/>
                </a:cubicBezTo>
                <a:cubicBezTo>
                  <a:pt x="190" y="196"/>
                  <a:pt x="190" y="200"/>
                  <a:pt x="189" y="204"/>
                </a:cubicBezTo>
                <a:cubicBezTo>
                  <a:pt x="189" y="208"/>
                  <a:pt x="189" y="212"/>
                  <a:pt x="189" y="216"/>
                </a:cubicBezTo>
                <a:cubicBezTo>
                  <a:pt x="189" y="217"/>
                  <a:pt x="189" y="218"/>
                  <a:pt x="188" y="219"/>
                </a:cubicBezTo>
                <a:close/>
                <a:moveTo>
                  <a:pt x="203" y="112"/>
                </a:moveTo>
                <a:cubicBezTo>
                  <a:pt x="203" y="112"/>
                  <a:pt x="203" y="112"/>
                  <a:pt x="204" y="112"/>
                </a:cubicBezTo>
                <a:cubicBezTo>
                  <a:pt x="212" y="108"/>
                  <a:pt x="220" y="104"/>
                  <a:pt x="227" y="99"/>
                </a:cubicBezTo>
                <a:cubicBezTo>
                  <a:pt x="228" y="99"/>
                  <a:pt x="229" y="98"/>
                  <a:pt x="231" y="99"/>
                </a:cubicBezTo>
                <a:cubicBezTo>
                  <a:pt x="231" y="97"/>
                  <a:pt x="231" y="91"/>
                  <a:pt x="231" y="91"/>
                </a:cubicBezTo>
                <a:cubicBezTo>
                  <a:pt x="230" y="91"/>
                  <a:pt x="229" y="91"/>
                  <a:pt x="229" y="91"/>
                </a:cubicBezTo>
                <a:cubicBezTo>
                  <a:pt x="228" y="91"/>
                  <a:pt x="228" y="91"/>
                  <a:pt x="228" y="91"/>
                </a:cubicBezTo>
                <a:cubicBezTo>
                  <a:pt x="225" y="92"/>
                  <a:pt x="222" y="92"/>
                  <a:pt x="220" y="94"/>
                </a:cubicBezTo>
                <a:cubicBezTo>
                  <a:pt x="214" y="96"/>
                  <a:pt x="209" y="99"/>
                  <a:pt x="203" y="102"/>
                </a:cubicBezTo>
                <a:cubicBezTo>
                  <a:pt x="203" y="102"/>
                  <a:pt x="202" y="102"/>
                  <a:pt x="202" y="102"/>
                </a:cubicBezTo>
                <a:cubicBezTo>
                  <a:pt x="202" y="106"/>
                  <a:pt x="202" y="109"/>
                  <a:pt x="203" y="112"/>
                </a:cubicBezTo>
                <a:close/>
                <a:moveTo>
                  <a:pt x="231" y="121"/>
                </a:moveTo>
                <a:cubicBezTo>
                  <a:pt x="222" y="125"/>
                  <a:pt x="213" y="129"/>
                  <a:pt x="205" y="133"/>
                </a:cubicBezTo>
                <a:cubicBezTo>
                  <a:pt x="205" y="137"/>
                  <a:pt x="205" y="141"/>
                  <a:pt x="205" y="144"/>
                </a:cubicBezTo>
                <a:cubicBezTo>
                  <a:pt x="209" y="144"/>
                  <a:pt x="227" y="133"/>
                  <a:pt x="231" y="129"/>
                </a:cubicBezTo>
                <a:cubicBezTo>
                  <a:pt x="231" y="127"/>
                  <a:pt x="231" y="124"/>
                  <a:pt x="231" y="121"/>
                </a:cubicBezTo>
                <a:close/>
                <a:moveTo>
                  <a:pt x="206" y="156"/>
                </a:moveTo>
                <a:cubicBezTo>
                  <a:pt x="206" y="159"/>
                  <a:pt x="206" y="162"/>
                  <a:pt x="207" y="165"/>
                </a:cubicBezTo>
                <a:cubicBezTo>
                  <a:pt x="208" y="164"/>
                  <a:pt x="210" y="163"/>
                  <a:pt x="212" y="162"/>
                </a:cubicBezTo>
                <a:cubicBezTo>
                  <a:pt x="218" y="159"/>
                  <a:pt x="224" y="157"/>
                  <a:pt x="229" y="153"/>
                </a:cubicBezTo>
                <a:cubicBezTo>
                  <a:pt x="230" y="152"/>
                  <a:pt x="231" y="152"/>
                  <a:pt x="232" y="153"/>
                </a:cubicBezTo>
                <a:cubicBezTo>
                  <a:pt x="232" y="150"/>
                  <a:pt x="232" y="147"/>
                  <a:pt x="232" y="145"/>
                </a:cubicBezTo>
                <a:cubicBezTo>
                  <a:pt x="223" y="147"/>
                  <a:pt x="214" y="152"/>
                  <a:pt x="206" y="156"/>
                </a:cubicBezTo>
                <a:close/>
                <a:moveTo>
                  <a:pt x="231" y="103"/>
                </a:moveTo>
                <a:cubicBezTo>
                  <a:pt x="227" y="103"/>
                  <a:pt x="223" y="104"/>
                  <a:pt x="220" y="106"/>
                </a:cubicBezTo>
                <a:cubicBezTo>
                  <a:pt x="214" y="109"/>
                  <a:pt x="209" y="111"/>
                  <a:pt x="203" y="114"/>
                </a:cubicBezTo>
                <a:cubicBezTo>
                  <a:pt x="203" y="114"/>
                  <a:pt x="203" y="114"/>
                  <a:pt x="203" y="115"/>
                </a:cubicBezTo>
                <a:cubicBezTo>
                  <a:pt x="203" y="116"/>
                  <a:pt x="203" y="117"/>
                  <a:pt x="203" y="119"/>
                </a:cubicBezTo>
                <a:cubicBezTo>
                  <a:pt x="203" y="120"/>
                  <a:pt x="204" y="121"/>
                  <a:pt x="204" y="122"/>
                </a:cubicBezTo>
                <a:cubicBezTo>
                  <a:pt x="206" y="122"/>
                  <a:pt x="207" y="121"/>
                  <a:pt x="209" y="120"/>
                </a:cubicBezTo>
                <a:cubicBezTo>
                  <a:pt x="216" y="116"/>
                  <a:pt x="224" y="113"/>
                  <a:pt x="231" y="108"/>
                </a:cubicBezTo>
                <a:cubicBezTo>
                  <a:pt x="231" y="107"/>
                  <a:pt x="231" y="105"/>
                  <a:pt x="231" y="103"/>
                </a:cubicBezTo>
                <a:close/>
                <a:moveTo>
                  <a:pt x="181" y="193"/>
                </a:moveTo>
                <a:cubicBezTo>
                  <a:pt x="181" y="194"/>
                  <a:pt x="181" y="194"/>
                  <a:pt x="181" y="194"/>
                </a:cubicBezTo>
                <a:cubicBezTo>
                  <a:pt x="180" y="199"/>
                  <a:pt x="179" y="205"/>
                  <a:pt x="178" y="210"/>
                </a:cubicBezTo>
                <a:cubicBezTo>
                  <a:pt x="178" y="213"/>
                  <a:pt x="178" y="215"/>
                  <a:pt x="178" y="218"/>
                </a:cubicBezTo>
                <a:cubicBezTo>
                  <a:pt x="177" y="218"/>
                  <a:pt x="178" y="219"/>
                  <a:pt x="178" y="219"/>
                </a:cubicBezTo>
                <a:cubicBezTo>
                  <a:pt x="181" y="219"/>
                  <a:pt x="183" y="219"/>
                  <a:pt x="187" y="219"/>
                </a:cubicBezTo>
                <a:cubicBezTo>
                  <a:pt x="185" y="218"/>
                  <a:pt x="185" y="217"/>
                  <a:pt x="186" y="216"/>
                </a:cubicBezTo>
                <a:cubicBezTo>
                  <a:pt x="186" y="216"/>
                  <a:pt x="186" y="215"/>
                  <a:pt x="186" y="215"/>
                </a:cubicBezTo>
                <a:cubicBezTo>
                  <a:pt x="186" y="212"/>
                  <a:pt x="187" y="209"/>
                  <a:pt x="187" y="205"/>
                </a:cubicBezTo>
                <a:cubicBezTo>
                  <a:pt x="188" y="201"/>
                  <a:pt x="188" y="197"/>
                  <a:pt x="189" y="193"/>
                </a:cubicBezTo>
                <a:cubicBezTo>
                  <a:pt x="189" y="192"/>
                  <a:pt x="189" y="192"/>
                  <a:pt x="189" y="191"/>
                </a:cubicBezTo>
                <a:cubicBezTo>
                  <a:pt x="186" y="192"/>
                  <a:pt x="184" y="193"/>
                  <a:pt x="181" y="193"/>
                </a:cubicBezTo>
                <a:close/>
                <a:moveTo>
                  <a:pt x="233" y="163"/>
                </a:moveTo>
                <a:cubicBezTo>
                  <a:pt x="231" y="164"/>
                  <a:pt x="230" y="165"/>
                  <a:pt x="228" y="165"/>
                </a:cubicBezTo>
                <a:cubicBezTo>
                  <a:pt x="222" y="168"/>
                  <a:pt x="216" y="172"/>
                  <a:pt x="209" y="175"/>
                </a:cubicBezTo>
                <a:cubicBezTo>
                  <a:pt x="207" y="176"/>
                  <a:pt x="207" y="176"/>
                  <a:pt x="207" y="179"/>
                </a:cubicBezTo>
                <a:cubicBezTo>
                  <a:pt x="207" y="179"/>
                  <a:pt x="207" y="179"/>
                  <a:pt x="207" y="179"/>
                </a:cubicBezTo>
                <a:cubicBezTo>
                  <a:pt x="208" y="181"/>
                  <a:pt x="209" y="182"/>
                  <a:pt x="211" y="183"/>
                </a:cubicBezTo>
                <a:cubicBezTo>
                  <a:pt x="211" y="183"/>
                  <a:pt x="212" y="183"/>
                  <a:pt x="212" y="182"/>
                </a:cubicBezTo>
                <a:cubicBezTo>
                  <a:pt x="218" y="179"/>
                  <a:pt x="223" y="177"/>
                  <a:pt x="228" y="174"/>
                </a:cubicBezTo>
                <a:cubicBezTo>
                  <a:pt x="230" y="173"/>
                  <a:pt x="232" y="171"/>
                  <a:pt x="233" y="170"/>
                </a:cubicBezTo>
                <a:cubicBezTo>
                  <a:pt x="234" y="170"/>
                  <a:pt x="234" y="170"/>
                  <a:pt x="234" y="169"/>
                </a:cubicBezTo>
                <a:cubicBezTo>
                  <a:pt x="233" y="167"/>
                  <a:pt x="233" y="165"/>
                  <a:pt x="233" y="163"/>
                </a:cubicBezTo>
                <a:close/>
                <a:moveTo>
                  <a:pt x="163" y="220"/>
                </a:moveTo>
                <a:cubicBezTo>
                  <a:pt x="167" y="212"/>
                  <a:pt x="166" y="204"/>
                  <a:pt x="167" y="196"/>
                </a:cubicBezTo>
                <a:cubicBezTo>
                  <a:pt x="164" y="197"/>
                  <a:pt x="160" y="197"/>
                  <a:pt x="157" y="198"/>
                </a:cubicBezTo>
                <a:cubicBezTo>
                  <a:pt x="156" y="205"/>
                  <a:pt x="156" y="212"/>
                  <a:pt x="156" y="220"/>
                </a:cubicBezTo>
                <a:cubicBezTo>
                  <a:pt x="159" y="220"/>
                  <a:pt x="161" y="220"/>
                  <a:pt x="163" y="220"/>
                </a:cubicBezTo>
                <a:close/>
                <a:moveTo>
                  <a:pt x="6" y="52"/>
                </a:moveTo>
                <a:cubicBezTo>
                  <a:pt x="6" y="52"/>
                  <a:pt x="6" y="52"/>
                  <a:pt x="6" y="52"/>
                </a:cubicBezTo>
                <a:cubicBezTo>
                  <a:pt x="6" y="53"/>
                  <a:pt x="6" y="54"/>
                  <a:pt x="6" y="54"/>
                </a:cubicBezTo>
                <a:cubicBezTo>
                  <a:pt x="6" y="65"/>
                  <a:pt x="6" y="76"/>
                  <a:pt x="6" y="87"/>
                </a:cubicBezTo>
                <a:cubicBezTo>
                  <a:pt x="7" y="95"/>
                  <a:pt x="7" y="102"/>
                  <a:pt x="8" y="110"/>
                </a:cubicBezTo>
                <a:cubicBezTo>
                  <a:pt x="9" y="116"/>
                  <a:pt x="9" y="122"/>
                  <a:pt x="10" y="128"/>
                </a:cubicBezTo>
                <a:cubicBezTo>
                  <a:pt x="10" y="131"/>
                  <a:pt x="10" y="134"/>
                  <a:pt x="11" y="137"/>
                </a:cubicBezTo>
                <a:cubicBezTo>
                  <a:pt x="11" y="136"/>
                  <a:pt x="11" y="134"/>
                  <a:pt x="11" y="133"/>
                </a:cubicBezTo>
                <a:cubicBezTo>
                  <a:pt x="11" y="117"/>
                  <a:pt x="11" y="100"/>
                  <a:pt x="11" y="84"/>
                </a:cubicBezTo>
                <a:cubicBezTo>
                  <a:pt x="11" y="83"/>
                  <a:pt x="10" y="81"/>
                  <a:pt x="10" y="80"/>
                </a:cubicBezTo>
                <a:cubicBezTo>
                  <a:pt x="9" y="74"/>
                  <a:pt x="8" y="67"/>
                  <a:pt x="7" y="61"/>
                </a:cubicBezTo>
                <a:cubicBezTo>
                  <a:pt x="7" y="58"/>
                  <a:pt x="6" y="55"/>
                  <a:pt x="6" y="52"/>
                </a:cubicBezTo>
                <a:close/>
                <a:moveTo>
                  <a:pt x="206" y="154"/>
                </a:moveTo>
                <a:cubicBezTo>
                  <a:pt x="206" y="153"/>
                  <a:pt x="207" y="153"/>
                  <a:pt x="207" y="153"/>
                </a:cubicBezTo>
                <a:cubicBezTo>
                  <a:pt x="210" y="152"/>
                  <a:pt x="213" y="150"/>
                  <a:pt x="216" y="149"/>
                </a:cubicBezTo>
                <a:cubicBezTo>
                  <a:pt x="221" y="147"/>
                  <a:pt x="226" y="145"/>
                  <a:pt x="230" y="142"/>
                </a:cubicBezTo>
                <a:cubicBezTo>
                  <a:pt x="231" y="142"/>
                  <a:pt x="231" y="142"/>
                  <a:pt x="232" y="141"/>
                </a:cubicBezTo>
                <a:cubicBezTo>
                  <a:pt x="231" y="140"/>
                  <a:pt x="231" y="139"/>
                  <a:pt x="231" y="137"/>
                </a:cubicBezTo>
                <a:cubicBezTo>
                  <a:pt x="231" y="136"/>
                  <a:pt x="231" y="135"/>
                  <a:pt x="231" y="133"/>
                </a:cubicBezTo>
                <a:cubicBezTo>
                  <a:pt x="231" y="133"/>
                  <a:pt x="230" y="134"/>
                  <a:pt x="230" y="134"/>
                </a:cubicBezTo>
                <a:cubicBezTo>
                  <a:pt x="227" y="135"/>
                  <a:pt x="224" y="136"/>
                  <a:pt x="221" y="138"/>
                </a:cubicBezTo>
                <a:cubicBezTo>
                  <a:pt x="216" y="141"/>
                  <a:pt x="211" y="144"/>
                  <a:pt x="206" y="146"/>
                </a:cubicBezTo>
                <a:cubicBezTo>
                  <a:pt x="206" y="147"/>
                  <a:pt x="206" y="147"/>
                  <a:pt x="205" y="147"/>
                </a:cubicBezTo>
                <a:cubicBezTo>
                  <a:pt x="205" y="149"/>
                  <a:pt x="206" y="151"/>
                  <a:pt x="206" y="154"/>
                </a:cubicBezTo>
                <a:close/>
                <a:moveTo>
                  <a:pt x="169" y="196"/>
                </a:moveTo>
                <a:cubicBezTo>
                  <a:pt x="169" y="196"/>
                  <a:pt x="169" y="197"/>
                  <a:pt x="169" y="197"/>
                </a:cubicBezTo>
                <a:cubicBezTo>
                  <a:pt x="169" y="202"/>
                  <a:pt x="168" y="207"/>
                  <a:pt x="168" y="212"/>
                </a:cubicBezTo>
                <a:cubicBezTo>
                  <a:pt x="168" y="214"/>
                  <a:pt x="168" y="217"/>
                  <a:pt x="168" y="219"/>
                </a:cubicBezTo>
                <a:cubicBezTo>
                  <a:pt x="170" y="219"/>
                  <a:pt x="172" y="219"/>
                  <a:pt x="174" y="219"/>
                </a:cubicBezTo>
                <a:cubicBezTo>
                  <a:pt x="175" y="217"/>
                  <a:pt x="179" y="196"/>
                  <a:pt x="179" y="194"/>
                </a:cubicBezTo>
                <a:cubicBezTo>
                  <a:pt x="175" y="195"/>
                  <a:pt x="172" y="195"/>
                  <a:pt x="169" y="196"/>
                </a:cubicBezTo>
                <a:close/>
                <a:moveTo>
                  <a:pt x="145" y="199"/>
                </a:moveTo>
                <a:cubicBezTo>
                  <a:pt x="145" y="206"/>
                  <a:pt x="144" y="213"/>
                  <a:pt x="145" y="220"/>
                </a:cubicBezTo>
                <a:cubicBezTo>
                  <a:pt x="148" y="220"/>
                  <a:pt x="150" y="220"/>
                  <a:pt x="153" y="220"/>
                </a:cubicBezTo>
                <a:cubicBezTo>
                  <a:pt x="153" y="220"/>
                  <a:pt x="153" y="219"/>
                  <a:pt x="153" y="219"/>
                </a:cubicBezTo>
                <a:cubicBezTo>
                  <a:pt x="153" y="217"/>
                  <a:pt x="154" y="214"/>
                  <a:pt x="154" y="212"/>
                </a:cubicBezTo>
                <a:cubicBezTo>
                  <a:pt x="154" y="208"/>
                  <a:pt x="155" y="204"/>
                  <a:pt x="155" y="200"/>
                </a:cubicBezTo>
                <a:cubicBezTo>
                  <a:pt x="155" y="199"/>
                  <a:pt x="155" y="199"/>
                  <a:pt x="155" y="198"/>
                </a:cubicBezTo>
                <a:cubicBezTo>
                  <a:pt x="152" y="198"/>
                  <a:pt x="148" y="199"/>
                  <a:pt x="145" y="199"/>
                </a:cubicBezTo>
                <a:close/>
                <a:moveTo>
                  <a:pt x="134" y="220"/>
                </a:moveTo>
                <a:cubicBezTo>
                  <a:pt x="136" y="220"/>
                  <a:pt x="139" y="220"/>
                  <a:pt x="141" y="220"/>
                </a:cubicBezTo>
                <a:cubicBezTo>
                  <a:pt x="143" y="213"/>
                  <a:pt x="143" y="206"/>
                  <a:pt x="143" y="199"/>
                </a:cubicBezTo>
                <a:cubicBezTo>
                  <a:pt x="140" y="199"/>
                  <a:pt x="137" y="199"/>
                  <a:pt x="134" y="200"/>
                </a:cubicBezTo>
                <a:cubicBezTo>
                  <a:pt x="133" y="206"/>
                  <a:pt x="133" y="213"/>
                  <a:pt x="134" y="220"/>
                </a:cubicBezTo>
                <a:close/>
                <a:moveTo>
                  <a:pt x="122" y="200"/>
                </a:moveTo>
                <a:cubicBezTo>
                  <a:pt x="122" y="202"/>
                  <a:pt x="122" y="204"/>
                  <a:pt x="122" y="206"/>
                </a:cubicBezTo>
                <a:cubicBezTo>
                  <a:pt x="122" y="210"/>
                  <a:pt x="121" y="214"/>
                  <a:pt x="122" y="218"/>
                </a:cubicBezTo>
                <a:cubicBezTo>
                  <a:pt x="122" y="219"/>
                  <a:pt x="122" y="220"/>
                  <a:pt x="123" y="220"/>
                </a:cubicBezTo>
                <a:cubicBezTo>
                  <a:pt x="125" y="220"/>
                  <a:pt x="127" y="220"/>
                  <a:pt x="129" y="220"/>
                </a:cubicBezTo>
                <a:cubicBezTo>
                  <a:pt x="131" y="216"/>
                  <a:pt x="132" y="204"/>
                  <a:pt x="131" y="200"/>
                </a:cubicBezTo>
                <a:cubicBezTo>
                  <a:pt x="128" y="200"/>
                  <a:pt x="125" y="200"/>
                  <a:pt x="122" y="200"/>
                </a:cubicBezTo>
                <a:close/>
                <a:moveTo>
                  <a:pt x="63" y="201"/>
                </a:moveTo>
                <a:cubicBezTo>
                  <a:pt x="63" y="209"/>
                  <a:pt x="62" y="217"/>
                  <a:pt x="64" y="224"/>
                </a:cubicBezTo>
                <a:cubicBezTo>
                  <a:pt x="66" y="224"/>
                  <a:pt x="68" y="224"/>
                  <a:pt x="71" y="224"/>
                </a:cubicBezTo>
                <a:cubicBezTo>
                  <a:pt x="70" y="223"/>
                  <a:pt x="70" y="221"/>
                  <a:pt x="70" y="220"/>
                </a:cubicBezTo>
                <a:cubicBezTo>
                  <a:pt x="70" y="218"/>
                  <a:pt x="71" y="217"/>
                  <a:pt x="71" y="215"/>
                </a:cubicBezTo>
                <a:cubicBezTo>
                  <a:pt x="71" y="211"/>
                  <a:pt x="71" y="207"/>
                  <a:pt x="71" y="203"/>
                </a:cubicBezTo>
                <a:cubicBezTo>
                  <a:pt x="71" y="202"/>
                  <a:pt x="71" y="202"/>
                  <a:pt x="71" y="201"/>
                </a:cubicBezTo>
                <a:cubicBezTo>
                  <a:pt x="68" y="201"/>
                  <a:pt x="66" y="201"/>
                  <a:pt x="63" y="201"/>
                </a:cubicBezTo>
                <a:close/>
                <a:moveTo>
                  <a:pt x="201" y="56"/>
                </a:moveTo>
                <a:cubicBezTo>
                  <a:pt x="202" y="56"/>
                  <a:pt x="202" y="56"/>
                  <a:pt x="203" y="56"/>
                </a:cubicBezTo>
                <a:cubicBezTo>
                  <a:pt x="209" y="53"/>
                  <a:pt x="216" y="51"/>
                  <a:pt x="222" y="48"/>
                </a:cubicBezTo>
                <a:cubicBezTo>
                  <a:pt x="223" y="48"/>
                  <a:pt x="224" y="47"/>
                  <a:pt x="226" y="46"/>
                </a:cubicBezTo>
                <a:cubicBezTo>
                  <a:pt x="224" y="44"/>
                  <a:pt x="222" y="42"/>
                  <a:pt x="221" y="40"/>
                </a:cubicBezTo>
                <a:cubicBezTo>
                  <a:pt x="214" y="43"/>
                  <a:pt x="208" y="46"/>
                  <a:pt x="201" y="48"/>
                </a:cubicBezTo>
                <a:cubicBezTo>
                  <a:pt x="201" y="51"/>
                  <a:pt x="201" y="54"/>
                  <a:pt x="201" y="56"/>
                </a:cubicBezTo>
                <a:close/>
                <a:moveTo>
                  <a:pt x="233" y="155"/>
                </a:moveTo>
                <a:cubicBezTo>
                  <a:pt x="232" y="156"/>
                  <a:pt x="232" y="156"/>
                  <a:pt x="231" y="156"/>
                </a:cubicBezTo>
                <a:cubicBezTo>
                  <a:pt x="227" y="157"/>
                  <a:pt x="223" y="158"/>
                  <a:pt x="220" y="160"/>
                </a:cubicBezTo>
                <a:cubicBezTo>
                  <a:pt x="217" y="162"/>
                  <a:pt x="214" y="163"/>
                  <a:pt x="211" y="165"/>
                </a:cubicBezTo>
                <a:cubicBezTo>
                  <a:pt x="209" y="165"/>
                  <a:pt x="208" y="166"/>
                  <a:pt x="207" y="167"/>
                </a:cubicBezTo>
                <a:cubicBezTo>
                  <a:pt x="207" y="169"/>
                  <a:pt x="207" y="171"/>
                  <a:pt x="207" y="174"/>
                </a:cubicBezTo>
                <a:cubicBezTo>
                  <a:pt x="208" y="173"/>
                  <a:pt x="208" y="173"/>
                  <a:pt x="209" y="173"/>
                </a:cubicBezTo>
                <a:cubicBezTo>
                  <a:pt x="215" y="170"/>
                  <a:pt x="222" y="166"/>
                  <a:pt x="228" y="163"/>
                </a:cubicBezTo>
                <a:cubicBezTo>
                  <a:pt x="229" y="162"/>
                  <a:pt x="231" y="161"/>
                  <a:pt x="232" y="160"/>
                </a:cubicBezTo>
                <a:cubicBezTo>
                  <a:pt x="233" y="160"/>
                  <a:pt x="233" y="160"/>
                  <a:pt x="233" y="159"/>
                </a:cubicBezTo>
                <a:cubicBezTo>
                  <a:pt x="233" y="158"/>
                  <a:pt x="233" y="157"/>
                  <a:pt x="233" y="155"/>
                </a:cubicBezTo>
                <a:close/>
                <a:moveTo>
                  <a:pt x="204" y="195"/>
                </a:moveTo>
                <a:cubicBezTo>
                  <a:pt x="204" y="196"/>
                  <a:pt x="204" y="196"/>
                  <a:pt x="204" y="196"/>
                </a:cubicBezTo>
                <a:cubicBezTo>
                  <a:pt x="203" y="203"/>
                  <a:pt x="201" y="209"/>
                  <a:pt x="201" y="217"/>
                </a:cubicBezTo>
                <a:cubicBezTo>
                  <a:pt x="201" y="217"/>
                  <a:pt x="201" y="218"/>
                  <a:pt x="201" y="218"/>
                </a:cubicBezTo>
                <a:cubicBezTo>
                  <a:pt x="200" y="219"/>
                  <a:pt x="200" y="219"/>
                  <a:pt x="200" y="219"/>
                </a:cubicBezTo>
                <a:cubicBezTo>
                  <a:pt x="202" y="219"/>
                  <a:pt x="205" y="219"/>
                  <a:pt x="207" y="219"/>
                </a:cubicBezTo>
                <a:cubicBezTo>
                  <a:pt x="207" y="218"/>
                  <a:pt x="207" y="218"/>
                  <a:pt x="208" y="217"/>
                </a:cubicBezTo>
                <a:cubicBezTo>
                  <a:pt x="208" y="215"/>
                  <a:pt x="209" y="213"/>
                  <a:pt x="209" y="211"/>
                </a:cubicBezTo>
                <a:cubicBezTo>
                  <a:pt x="210" y="208"/>
                  <a:pt x="210" y="205"/>
                  <a:pt x="211" y="202"/>
                </a:cubicBezTo>
                <a:cubicBezTo>
                  <a:pt x="211" y="201"/>
                  <a:pt x="211" y="201"/>
                  <a:pt x="212" y="200"/>
                </a:cubicBezTo>
                <a:cubicBezTo>
                  <a:pt x="209" y="198"/>
                  <a:pt x="207" y="197"/>
                  <a:pt x="204" y="195"/>
                </a:cubicBezTo>
                <a:close/>
                <a:moveTo>
                  <a:pt x="231" y="114"/>
                </a:moveTo>
                <a:cubicBezTo>
                  <a:pt x="229" y="113"/>
                  <a:pt x="228" y="113"/>
                  <a:pt x="227" y="114"/>
                </a:cubicBezTo>
                <a:cubicBezTo>
                  <a:pt x="226" y="114"/>
                  <a:pt x="224" y="115"/>
                  <a:pt x="223" y="115"/>
                </a:cubicBezTo>
                <a:cubicBezTo>
                  <a:pt x="217" y="118"/>
                  <a:pt x="211" y="121"/>
                  <a:pt x="206" y="124"/>
                </a:cubicBezTo>
                <a:cubicBezTo>
                  <a:pt x="205" y="124"/>
                  <a:pt x="205" y="125"/>
                  <a:pt x="204" y="125"/>
                </a:cubicBezTo>
                <a:cubicBezTo>
                  <a:pt x="204" y="127"/>
                  <a:pt x="204" y="129"/>
                  <a:pt x="205" y="131"/>
                </a:cubicBezTo>
                <a:cubicBezTo>
                  <a:pt x="205" y="131"/>
                  <a:pt x="206" y="130"/>
                  <a:pt x="206" y="130"/>
                </a:cubicBezTo>
                <a:cubicBezTo>
                  <a:pt x="213" y="127"/>
                  <a:pt x="219" y="124"/>
                  <a:pt x="226" y="121"/>
                </a:cubicBezTo>
                <a:cubicBezTo>
                  <a:pt x="227" y="120"/>
                  <a:pt x="229" y="119"/>
                  <a:pt x="230" y="118"/>
                </a:cubicBezTo>
                <a:cubicBezTo>
                  <a:pt x="230" y="118"/>
                  <a:pt x="231" y="118"/>
                  <a:pt x="231" y="117"/>
                </a:cubicBezTo>
                <a:cubicBezTo>
                  <a:pt x="231" y="116"/>
                  <a:pt x="231" y="115"/>
                  <a:pt x="231" y="114"/>
                </a:cubicBezTo>
                <a:close/>
                <a:moveTo>
                  <a:pt x="94" y="201"/>
                </a:moveTo>
                <a:cubicBezTo>
                  <a:pt x="93" y="208"/>
                  <a:pt x="92" y="215"/>
                  <a:pt x="94" y="222"/>
                </a:cubicBezTo>
                <a:cubicBezTo>
                  <a:pt x="96" y="222"/>
                  <a:pt x="98" y="222"/>
                  <a:pt x="100" y="222"/>
                </a:cubicBezTo>
                <a:cubicBezTo>
                  <a:pt x="99" y="220"/>
                  <a:pt x="99" y="220"/>
                  <a:pt x="100" y="218"/>
                </a:cubicBezTo>
                <a:cubicBezTo>
                  <a:pt x="100" y="216"/>
                  <a:pt x="101" y="214"/>
                  <a:pt x="101" y="212"/>
                </a:cubicBezTo>
                <a:cubicBezTo>
                  <a:pt x="101" y="209"/>
                  <a:pt x="101" y="206"/>
                  <a:pt x="101" y="203"/>
                </a:cubicBezTo>
                <a:cubicBezTo>
                  <a:pt x="101" y="202"/>
                  <a:pt x="101" y="202"/>
                  <a:pt x="101" y="201"/>
                </a:cubicBezTo>
                <a:cubicBezTo>
                  <a:pt x="99" y="201"/>
                  <a:pt x="96" y="201"/>
                  <a:pt x="94" y="201"/>
                </a:cubicBezTo>
                <a:close/>
                <a:moveTo>
                  <a:pt x="91" y="202"/>
                </a:moveTo>
                <a:cubicBezTo>
                  <a:pt x="88" y="202"/>
                  <a:pt x="86" y="202"/>
                  <a:pt x="83" y="202"/>
                </a:cubicBezTo>
                <a:cubicBezTo>
                  <a:pt x="83" y="202"/>
                  <a:pt x="83" y="203"/>
                  <a:pt x="83" y="203"/>
                </a:cubicBezTo>
                <a:cubicBezTo>
                  <a:pt x="83" y="205"/>
                  <a:pt x="83" y="208"/>
                  <a:pt x="83" y="210"/>
                </a:cubicBezTo>
                <a:cubicBezTo>
                  <a:pt x="83" y="213"/>
                  <a:pt x="83" y="217"/>
                  <a:pt x="83" y="220"/>
                </a:cubicBezTo>
                <a:cubicBezTo>
                  <a:pt x="83" y="221"/>
                  <a:pt x="83" y="222"/>
                  <a:pt x="83" y="223"/>
                </a:cubicBezTo>
                <a:cubicBezTo>
                  <a:pt x="85" y="223"/>
                  <a:pt x="87" y="222"/>
                  <a:pt x="89" y="222"/>
                </a:cubicBezTo>
                <a:cubicBezTo>
                  <a:pt x="89" y="221"/>
                  <a:pt x="89" y="220"/>
                  <a:pt x="89" y="220"/>
                </a:cubicBezTo>
                <a:cubicBezTo>
                  <a:pt x="90" y="216"/>
                  <a:pt x="91" y="212"/>
                  <a:pt x="91" y="208"/>
                </a:cubicBezTo>
                <a:cubicBezTo>
                  <a:pt x="91" y="206"/>
                  <a:pt x="91" y="204"/>
                  <a:pt x="91" y="202"/>
                </a:cubicBezTo>
                <a:close/>
                <a:moveTo>
                  <a:pt x="73" y="224"/>
                </a:moveTo>
                <a:cubicBezTo>
                  <a:pt x="76" y="223"/>
                  <a:pt x="78" y="223"/>
                  <a:pt x="80" y="223"/>
                </a:cubicBezTo>
                <a:cubicBezTo>
                  <a:pt x="79" y="221"/>
                  <a:pt x="79" y="221"/>
                  <a:pt x="79" y="220"/>
                </a:cubicBezTo>
                <a:cubicBezTo>
                  <a:pt x="81" y="214"/>
                  <a:pt x="81" y="209"/>
                  <a:pt x="81" y="203"/>
                </a:cubicBezTo>
                <a:cubicBezTo>
                  <a:pt x="81" y="202"/>
                  <a:pt x="81" y="202"/>
                  <a:pt x="81" y="202"/>
                </a:cubicBezTo>
                <a:cubicBezTo>
                  <a:pt x="80" y="202"/>
                  <a:pt x="78" y="201"/>
                  <a:pt x="77" y="202"/>
                </a:cubicBezTo>
                <a:cubicBezTo>
                  <a:pt x="76" y="202"/>
                  <a:pt x="75" y="201"/>
                  <a:pt x="73" y="202"/>
                </a:cubicBezTo>
                <a:cubicBezTo>
                  <a:pt x="73" y="206"/>
                  <a:pt x="73" y="211"/>
                  <a:pt x="73" y="216"/>
                </a:cubicBezTo>
                <a:cubicBezTo>
                  <a:pt x="73" y="217"/>
                  <a:pt x="73" y="219"/>
                  <a:pt x="73" y="220"/>
                </a:cubicBezTo>
                <a:cubicBezTo>
                  <a:pt x="74" y="221"/>
                  <a:pt x="74" y="222"/>
                  <a:pt x="73" y="224"/>
                </a:cubicBezTo>
                <a:close/>
                <a:moveTo>
                  <a:pt x="113" y="201"/>
                </a:moveTo>
                <a:cubicBezTo>
                  <a:pt x="113" y="201"/>
                  <a:pt x="113" y="202"/>
                  <a:pt x="113" y="202"/>
                </a:cubicBezTo>
                <a:cubicBezTo>
                  <a:pt x="113" y="205"/>
                  <a:pt x="113" y="208"/>
                  <a:pt x="113" y="210"/>
                </a:cubicBezTo>
                <a:cubicBezTo>
                  <a:pt x="112" y="214"/>
                  <a:pt x="112" y="217"/>
                  <a:pt x="112" y="220"/>
                </a:cubicBezTo>
                <a:cubicBezTo>
                  <a:pt x="113" y="220"/>
                  <a:pt x="113" y="221"/>
                  <a:pt x="113" y="221"/>
                </a:cubicBezTo>
                <a:cubicBezTo>
                  <a:pt x="114" y="221"/>
                  <a:pt x="116" y="221"/>
                  <a:pt x="118" y="221"/>
                </a:cubicBezTo>
                <a:cubicBezTo>
                  <a:pt x="118" y="219"/>
                  <a:pt x="119" y="216"/>
                  <a:pt x="119" y="214"/>
                </a:cubicBezTo>
                <a:cubicBezTo>
                  <a:pt x="119" y="212"/>
                  <a:pt x="119" y="209"/>
                  <a:pt x="119" y="207"/>
                </a:cubicBezTo>
                <a:cubicBezTo>
                  <a:pt x="120" y="205"/>
                  <a:pt x="120" y="203"/>
                  <a:pt x="120" y="200"/>
                </a:cubicBezTo>
                <a:cubicBezTo>
                  <a:pt x="118" y="200"/>
                  <a:pt x="116" y="200"/>
                  <a:pt x="114" y="201"/>
                </a:cubicBezTo>
                <a:cubicBezTo>
                  <a:pt x="114" y="201"/>
                  <a:pt x="113" y="201"/>
                  <a:pt x="113" y="201"/>
                </a:cubicBezTo>
                <a:close/>
                <a:moveTo>
                  <a:pt x="212" y="185"/>
                </a:moveTo>
                <a:cubicBezTo>
                  <a:pt x="212" y="185"/>
                  <a:pt x="212" y="185"/>
                  <a:pt x="213" y="186"/>
                </a:cubicBezTo>
                <a:cubicBezTo>
                  <a:pt x="215" y="188"/>
                  <a:pt x="215" y="188"/>
                  <a:pt x="219" y="187"/>
                </a:cubicBezTo>
                <a:cubicBezTo>
                  <a:pt x="223" y="185"/>
                  <a:pt x="228" y="183"/>
                  <a:pt x="232" y="181"/>
                </a:cubicBezTo>
                <a:cubicBezTo>
                  <a:pt x="233" y="180"/>
                  <a:pt x="233" y="180"/>
                  <a:pt x="234" y="180"/>
                </a:cubicBezTo>
                <a:cubicBezTo>
                  <a:pt x="234" y="180"/>
                  <a:pt x="234" y="179"/>
                  <a:pt x="234" y="179"/>
                </a:cubicBezTo>
                <a:cubicBezTo>
                  <a:pt x="234" y="177"/>
                  <a:pt x="234" y="175"/>
                  <a:pt x="234" y="173"/>
                </a:cubicBezTo>
                <a:cubicBezTo>
                  <a:pt x="226" y="177"/>
                  <a:pt x="219" y="181"/>
                  <a:pt x="212" y="185"/>
                </a:cubicBezTo>
                <a:close/>
                <a:moveTo>
                  <a:pt x="220" y="205"/>
                </a:moveTo>
                <a:cubicBezTo>
                  <a:pt x="218" y="204"/>
                  <a:pt x="215" y="202"/>
                  <a:pt x="213" y="201"/>
                </a:cubicBezTo>
                <a:cubicBezTo>
                  <a:pt x="212" y="207"/>
                  <a:pt x="210" y="213"/>
                  <a:pt x="211" y="219"/>
                </a:cubicBezTo>
                <a:cubicBezTo>
                  <a:pt x="213" y="219"/>
                  <a:pt x="215" y="219"/>
                  <a:pt x="218" y="219"/>
                </a:cubicBezTo>
                <a:cubicBezTo>
                  <a:pt x="219" y="214"/>
                  <a:pt x="219" y="210"/>
                  <a:pt x="220" y="205"/>
                </a:cubicBezTo>
                <a:close/>
                <a:moveTo>
                  <a:pt x="105" y="221"/>
                </a:moveTo>
                <a:cubicBezTo>
                  <a:pt x="105" y="221"/>
                  <a:pt x="105" y="221"/>
                  <a:pt x="106" y="221"/>
                </a:cubicBezTo>
                <a:cubicBezTo>
                  <a:pt x="108" y="221"/>
                  <a:pt x="108" y="221"/>
                  <a:pt x="109" y="219"/>
                </a:cubicBezTo>
                <a:cubicBezTo>
                  <a:pt x="109" y="219"/>
                  <a:pt x="109" y="219"/>
                  <a:pt x="109" y="219"/>
                </a:cubicBezTo>
                <a:cubicBezTo>
                  <a:pt x="110" y="213"/>
                  <a:pt x="111" y="207"/>
                  <a:pt x="111" y="202"/>
                </a:cubicBezTo>
                <a:cubicBezTo>
                  <a:pt x="111" y="201"/>
                  <a:pt x="111" y="201"/>
                  <a:pt x="111" y="201"/>
                </a:cubicBezTo>
                <a:cubicBezTo>
                  <a:pt x="108" y="201"/>
                  <a:pt x="106" y="201"/>
                  <a:pt x="104" y="201"/>
                </a:cubicBezTo>
                <a:cubicBezTo>
                  <a:pt x="104" y="202"/>
                  <a:pt x="104" y="202"/>
                  <a:pt x="104" y="203"/>
                </a:cubicBezTo>
                <a:cubicBezTo>
                  <a:pt x="104" y="205"/>
                  <a:pt x="104" y="207"/>
                  <a:pt x="104" y="209"/>
                </a:cubicBezTo>
                <a:cubicBezTo>
                  <a:pt x="104" y="212"/>
                  <a:pt x="104" y="215"/>
                  <a:pt x="104" y="218"/>
                </a:cubicBezTo>
                <a:cubicBezTo>
                  <a:pt x="104" y="219"/>
                  <a:pt x="104" y="220"/>
                  <a:pt x="105" y="221"/>
                </a:cubicBezTo>
                <a:close/>
                <a:moveTo>
                  <a:pt x="220" y="194"/>
                </a:moveTo>
                <a:cubicBezTo>
                  <a:pt x="221" y="192"/>
                  <a:pt x="221" y="191"/>
                  <a:pt x="222" y="191"/>
                </a:cubicBezTo>
                <a:cubicBezTo>
                  <a:pt x="223" y="191"/>
                  <a:pt x="224" y="192"/>
                  <a:pt x="224" y="193"/>
                </a:cubicBezTo>
                <a:cubicBezTo>
                  <a:pt x="224" y="193"/>
                  <a:pt x="224" y="194"/>
                  <a:pt x="223" y="195"/>
                </a:cubicBezTo>
                <a:cubicBezTo>
                  <a:pt x="224" y="195"/>
                  <a:pt x="224" y="195"/>
                  <a:pt x="225" y="195"/>
                </a:cubicBezTo>
                <a:cubicBezTo>
                  <a:pt x="227" y="194"/>
                  <a:pt x="229" y="193"/>
                  <a:pt x="232" y="193"/>
                </a:cubicBezTo>
                <a:cubicBezTo>
                  <a:pt x="233" y="192"/>
                  <a:pt x="233" y="192"/>
                  <a:pt x="234" y="191"/>
                </a:cubicBezTo>
                <a:cubicBezTo>
                  <a:pt x="235" y="191"/>
                  <a:pt x="235" y="191"/>
                  <a:pt x="235" y="190"/>
                </a:cubicBezTo>
                <a:cubicBezTo>
                  <a:pt x="235" y="189"/>
                  <a:pt x="235" y="187"/>
                  <a:pt x="235" y="186"/>
                </a:cubicBezTo>
                <a:cubicBezTo>
                  <a:pt x="235" y="185"/>
                  <a:pt x="235" y="183"/>
                  <a:pt x="235" y="182"/>
                </a:cubicBezTo>
                <a:cubicBezTo>
                  <a:pt x="229" y="185"/>
                  <a:pt x="223" y="188"/>
                  <a:pt x="217" y="190"/>
                </a:cubicBezTo>
                <a:cubicBezTo>
                  <a:pt x="218" y="191"/>
                  <a:pt x="219" y="192"/>
                  <a:pt x="220" y="194"/>
                </a:cubicBezTo>
                <a:close/>
                <a:moveTo>
                  <a:pt x="56" y="201"/>
                </a:moveTo>
                <a:cubicBezTo>
                  <a:pt x="56" y="201"/>
                  <a:pt x="56" y="202"/>
                  <a:pt x="56" y="202"/>
                </a:cubicBezTo>
                <a:cubicBezTo>
                  <a:pt x="55" y="207"/>
                  <a:pt x="55" y="212"/>
                  <a:pt x="55" y="218"/>
                </a:cubicBezTo>
                <a:cubicBezTo>
                  <a:pt x="55" y="218"/>
                  <a:pt x="55" y="219"/>
                  <a:pt x="55" y="219"/>
                </a:cubicBezTo>
                <a:cubicBezTo>
                  <a:pt x="56" y="220"/>
                  <a:pt x="57" y="220"/>
                  <a:pt x="57" y="221"/>
                </a:cubicBezTo>
                <a:cubicBezTo>
                  <a:pt x="58" y="222"/>
                  <a:pt x="58" y="223"/>
                  <a:pt x="57" y="224"/>
                </a:cubicBezTo>
                <a:cubicBezTo>
                  <a:pt x="56" y="224"/>
                  <a:pt x="56" y="224"/>
                  <a:pt x="55" y="224"/>
                </a:cubicBezTo>
                <a:cubicBezTo>
                  <a:pt x="55" y="224"/>
                  <a:pt x="55" y="225"/>
                  <a:pt x="55" y="225"/>
                </a:cubicBezTo>
                <a:cubicBezTo>
                  <a:pt x="56" y="225"/>
                  <a:pt x="56" y="225"/>
                  <a:pt x="57" y="225"/>
                </a:cubicBezTo>
                <a:cubicBezTo>
                  <a:pt x="58" y="225"/>
                  <a:pt x="58" y="225"/>
                  <a:pt x="59" y="225"/>
                </a:cubicBezTo>
                <a:cubicBezTo>
                  <a:pt x="60" y="221"/>
                  <a:pt x="61" y="203"/>
                  <a:pt x="60" y="201"/>
                </a:cubicBezTo>
                <a:cubicBezTo>
                  <a:pt x="59" y="201"/>
                  <a:pt x="57" y="201"/>
                  <a:pt x="56" y="201"/>
                </a:cubicBezTo>
                <a:close/>
                <a:moveTo>
                  <a:pt x="145" y="27"/>
                </a:moveTo>
                <a:cubicBezTo>
                  <a:pt x="144" y="27"/>
                  <a:pt x="143" y="28"/>
                  <a:pt x="142" y="28"/>
                </a:cubicBezTo>
                <a:cubicBezTo>
                  <a:pt x="138" y="29"/>
                  <a:pt x="135" y="31"/>
                  <a:pt x="133" y="34"/>
                </a:cubicBezTo>
                <a:cubicBezTo>
                  <a:pt x="132" y="35"/>
                  <a:pt x="131" y="36"/>
                  <a:pt x="132" y="38"/>
                </a:cubicBezTo>
                <a:cubicBezTo>
                  <a:pt x="132" y="39"/>
                  <a:pt x="132" y="40"/>
                  <a:pt x="133" y="41"/>
                </a:cubicBezTo>
                <a:cubicBezTo>
                  <a:pt x="136" y="40"/>
                  <a:pt x="139" y="38"/>
                  <a:pt x="142" y="37"/>
                </a:cubicBezTo>
                <a:cubicBezTo>
                  <a:pt x="144" y="36"/>
                  <a:pt x="144" y="35"/>
                  <a:pt x="145" y="34"/>
                </a:cubicBezTo>
                <a:cubicBezTo>
                  <a:pt x="145" y="32"/>
                  <a:pt x="145" y="30"/>
                  <a:pt x="146" y="29"/>
                </a:cubicBezTo>
                <a:cubicBezTo>
                  <a:pt x="146" y="28"/>
                  <a:pt x="145" y="28"/>
                  <a:pt x="145" y="27"/>
                </a:cubicBezTo>
                <a:close/>
                <a:moveTo>
                  <a:pt x="52" y="217"/>
                </a:moveTo>
                <a:cubicBezTo>
                  <a:pt x="53" y="212"/>
                  <a:pt x="53" y="207"/>
                  <a:pt x="53" y="201"/>
                </a:cubicBezTo>
                <a:cubicBezTo>
                  <a:pt x="50" y="202"/>
                  <a:pt x="48" y="202"/>
                  <a:pt x="45" y="203"/>
                </a:cubicBezTo>
                <a:cubicBezTo>
                  <a:pt x="45" y="206"/>
                  <a:pt x="45" y="208"/>
                  <a:pt x="45" y="211"/>
                </a:cubicBezTo>
                <a:cubicBezTo>
                  <a:pt x="45" y="211"/>
                  <a:pt x="45" y="212"/>
                  <a:pt x="45" y="212"/>
                </a:cubicBezTo>
                <a:cubicBezTo>
                  <a:pt x="48" y="214"/>
                  <a:pt x="50" y="215"/>
                  <a:pt x="52" y="217"/>
                </a:cubicBezTo>
                <a:close/>
                <a:moveTo>
                  <a:pt x="155" y="118"/>
                </a:moveTo>
                <a:cubicBezTo>
                  <a:pt x="155" y="118"/>
                  <a:pt x="156" y="118"/>
                  <a:pt x="156" y="118"/>
                </a:cubicBezTo>
                <a:cubicBezTo>
                  <a:pt x="159" y="115"/>
                  <a:pt x="162" y="113"/>
                  <a:pt x="165" y="111"/>
                </a:cubicBezTo>
                <a:cubicBezTo>
                  <a:pt x="165" y="110"/>
                  <a:pt x="165" y="110"/>
                  <a:pt x="166" y="109"/>
                </a:cubicBezTo>
                <a:cubicBezTo>
                  <a:pt x="166" y="108"/>
                  <a:pt x="166" y="106"/>
                  <a:pt x="166" y="104"/>
                </a:cubicBezTo>
                <a:cubicBezTo>
                  <a:pt x="166" y="103"/>
                  <a:pt x="166" y="101"/>
                  <a:pt x="167" y="99"/>
                </a:cubicBezTo>
                <a:cubicBezTo>
                  <a:pt x="165" y="100"/>
                  <a:pt x="164" y="100"/>
                  <a:pt x="163" y="101"/>
                </a:cubicBezTo>
                <a:cubicBezTo>
                  <a:pt x="163" y="102"/>
                  <a:pt x="163" y="102"/>
                  <a:pt x="163" y="103"/>
                </a:cubicBezTo>
                <a:cubicBezTo>
                  <a:pt x="163" y="104"/>
                  <a:pt x="162" y="106"/>
                  <a:pt x="162" y="108"/>
                </a:cubicBezTo>
                <a:cubicBezTo>
                  <a:pt x="162" y="108"/>
                  <a:pt x="162" y="109"/>
                  <a:pt x="162" y="109"/>
                </a:cubicBezTo>
                <a:cubicBezTo>
                  <a:pt x="162" y="110"/>
                  <a:pt x="161" y="110"/>
                  <a:pt x="161" y="110"/>
                </a:cubicBezTo>
                <a:cubicBezTo>
                  <a:pt x="160" y="110"/>
                  <a:pt x="160" y="110"/>
                  <a:pt x="159" y="109"/>
                </a:cubicBezTo>
                <a:cubicBezTo>
                  <a:pt x="159" y="108"/>
                  <a:pt x="159" y="108"/>
                  <a:pt x="159" y="107"/>
                </a:cubicBezTo>
                <a:cubicBezTo>
                  <a:pt x="159" y="106"/>
                  <a:pt x="158" y="105"/>
                  <a:pt x="158" y="103"/>
                </a:cubicBezTo>
                <a:cubicBezTo>
                  <a:pt x="156" y="105"/>
                  <a:pt x="155" y="107"/>
                  <a:pt x="153" y="109"/>
                </a:cubicBezTo>
                <a:cubicBezTo>
                  <a:pt x="155" y="109"/>
                  <a:pt x="156" y="109"/>
                  <a:pt x="156" y="111"/>
                </a:cubicBezTo>
                <a:cubicBezTo>
                  <a:pt x="156" y="112"/>
                  <a:pt x="156" y="113"/>
                  <a:pt x="155" y="114"/>
                </a:cubicBezTo>
                <a:cubicBezTo>
                  <a:pt x="155" y="116"/>
                  <a:pt x="155" y="117"/>
                  <a:pt x="155" y="118"/>
                </a:cubicBezTo>
                <a:close/>
                <a:moveTo>
                  <a:pt x="133" y="165"/>
                </a:moveTo>
                <a:cubicBezTo>
                  <a:pt x="134" y="165"/>
                  <a:pt x="135" y="165"/>
                  <a:pt x="136" y="165"/>
                </a:cubicBezTo>
                <a:cubicBezTo>
                  <a:pt x="137" y="165"/>
                  <a:pt x="138" y="164"/>
                  <a:pt x="139" y="164"/>
                </a:cubicBezTo>
                <a:cubicBezTo>
                  <a:pt x="141" y="161"/>
                  <a:pt x="144" y="158"/>
                  <a:pt x="146" y="156"/>
                </a:cubicBezTo>
                <a:cubicBezTo>
                  <a:pt x="148" y="154"/>
                  <a:pt x="148" y="154"/>
                  <a:pt x="149" y="151"/>
                </a:cubicBezTo>
                <a:cubicBezTo>
                  <a:pt x="149" y="150"/>
                  <a:pt x="148" y="150"/>
                  <a:pt x="148" y="149"/>
                </a:cubicBezTo>
                <a:cubicBezTo>
                  <a:pt x="148" y="150"/>
                  <a:pt x="147" y="150"/>
                  <a:pt x="147" y="150"/>
                </a:cubicBezTo>
                <a:cubicBezTo>
                  <a:pt x="144" y="152"/>
                  <a:pt x="141" y="155"/>
                  <a:pt x="138" y="157"/>
                </a:cubicBezTo>
                <a:cubicBezTo>
                  <a:pt x="137" y="157"/>
                  <a:pt x="136" y="158"/>
                  <a:pt x="136" y="159"/>
                </a:cubicBezTo>
                <a:cubicBezTo>
                  <a:pt x="135" y="160"/>
                  <a:pt x="135" y="161"/>
                  <a:pt x="133" y="161"/>
                </a:cubicBezTo>
                <a:cubicBezTo>
                  <a:pt x="133" y="162"/>
                  <a:pt x="133" y="163"/>
                  <a:pt x="133" y="164"/>
                </a:cubicBezTo>
                <a:cubicBezTo>
                  <a:pt x="133" y="164"/>
                  <a:pt x="133" y="164"/>
                  <a:pt x="133" y="165"/>
                </a:cubicBezTo>
                <a:close/>
                <a:moveTo>
                  <a:pt x="219" y="39"/>
                </a:moveTo>
                <a:cubicBezTo>
                  <a:pt x="219" y="38"/>
                  <a:pt x="218" y="37"/>
                  <a:pt x="218" y="37"/>
                </a:cubicBezTo>
                <a:cubicBezTo>
                  <a:pt x="216" y="35"/>
                  <a:pt x="216" y="35"/>
                  <a:pt x="213" y="36"/>
                </a:cubicBezTo>
                <a:cubicBezTo>
                  <a:pt x="213" y="36"/>
                  <a:pt x="212" y="36"/>
                  <a:pt x="212" y="36"/>
                </a:cubicBezTo>
                <a:cubicBezTo>
                  <a:pt x="210" y="37"/>
                  <a:pt x="207" y="38"/>
                  <a:pt x="205" y="39"/>
                </a:cubicBezTo>
                <a:cubicBezTo>
                  <a:pt x="204" y="39"/>
                  <a:pt x="203" y="40"/>
                  <a:pt x="201" y="40"/>
                </a:cubicBezTo>
                <a:cubicBezTo>
                  <a:pt x="201" y="42"/>
                  <a:pt x="201" y="45"/>
                  <a:pt x="201" y="46"/>
                </a:cubicBezTo>
                <a:cubicBezTo>
                  <a:pt x="207" y="43"/>
                  <a:pt x="213" y="41"/>
                  <a:pt x="219" y="39"/>
                </a:cubicBezTo>
                <a:close/>
                <a:moveTo>
                  <a:pt x="26" y="126"/>
                </a:moveTo>
                <a:cubicBezTo>
                  <a:pt x="26" y="126"/>
                  <a:pt x="26" y="126"/>
                  <a:pt x="26" y="126"/>
                </a:cubicBezTo>
                <a:cubicBezTo>
                  <a:pt x="26" y="128"/>
                  <a:pt x="26" y="130"/>
                  <a:pt x="26" y="132"/>
                </a:cubicBezTo>
                <a:cubicBezTo>
                  <a:pt x="26" y="140"/>
                  <a:pt x="27" y="148"/>
                  <a:pt x="27" y="155"/>
                </a:cubicBezTo>
                <a:cubicBezTo>
                  <a:pt x="27" y="159"/>
                  <a:pt x="28" y="162"/>
                  <a:pt x="28" y="165"/>
                </a:cubicBezTo>
                <a:cubicBezTo>
                  <a:pt x="28" y="166"/>
                  <a:pt x="28" y="166"/>
                  <a:pt x="29" y="166"/>
                </a:cubicBezTo>
                <a:cubicBezTo>
                  <a:pt x="29" y="165"/>
                  <a:pt x="30" y="163"/>
                  <a:pt x="29" y="162"/>
                </a:cubicBezTo>
                <a:cubicBezTo>
                  <a:pt x="29" y="161"/>
                  <a:pt x="29" y="160"/>
                  <a:pt x="29" y="160"/>
                </a:cubicBezTo>
                <a:cubicBezTo>
                  <a:pt x="30" y="159"/>
                  <a:pt x="30" y="159"/>
                  <a:pt x="30" y="159"/>
                </a:cubicBezTo>
                <a:cubicBezTo>
                  <a:pt x="30" y="157"/>
                  <a:pt x="30" y="155"/>
                  <a:pt x="31" y="153"/>
                </a:cubicBezTo>
                <a:cubicBezTo>
                  <a:pt x="31" y="152"/>
                  <a:pt x="31" y="150"/>
                  <a:pt x="31" y="149"/>
                </a:cubicBezTo>
                <a:cubicBezTo>
                  <a:pt x="29" y="149"/>
                  <a:pt x="29" y="148"/>
                  <a:pt x="29" y="146"/>
                </a:cubicBezTo>
                <a:cubicBezTo>
                  <a:pt x="28" y="143"/>
                  <a:pt x="28" y="140"/>
                  <a:pt x="28" y="137"/>
                </a:cubicBezTo>
                <a:cubicBezTo>
                  <a:pt x="27" y="133"/>
                  <a:pt x="27" y="130"/>
                  <a:pt x="26" y="126"/>
                </a:cubicBezTo>
                <a:close/>
                <a:moveTo>
                  <a:pt x="67" y="118"/>
                </a:moveTo>
                <a:cubicBezTo>
                  <a:pt x="70" y="118"/>
                  <a:pt x="72" y="118"/>
                  <a:pt x="74" y="118"/>
                </a:cubicBezTo>
                <a:cubicBezTo>
                  <a:pt x="74" y="118"/>
                  <a:pt x="75" y="118"/>
                  <a:pt x="75" y="118"/>
                </a:cubicBezTo>
                <a:cubicBezTo>
                  <a:pt x="77" y="116"/>
                  <a:pt x="80" y="113"/>
                  <a:pt x="80" y="110"/>
                </a:cubicBezTo>
                <a:cubicBezTo>
                  <a:pt x="80" y="109"/>
                  <a:pt x="81" y="108"/>
                  <a:pt x="81" y="107"/>
                </a:cubicBezTo>
                <a:cubicBezTo>
                  <a:pt x="81" y="106"/>
                  <a:pt x="81" y="106"/>
                  <a:pt x="82" y="105"/>
                </a:cubicBezTo>
                <a:cubicBezTo>
                  <a:pt x="80" y="106"/>
                  <a:pt x="79" y="107"/>
                  <a:pt x="78" y="107"/>
                </a:cubicBezTo>
                <a:cubicBezTo>
                  <a:pt x="77" y="108"/>
                  <a:pt x="76" y="108"/>
                  <a:pt x="76" y="108"/>
                </a:cubicBezTo>
                <a:cubicBezTo>
                  <a:pt x="73" y="111"/>
                  <a:pt x="70" y="114"/>
                  <a:pt x="68" y="117"/>
                </a:cubicBezTo>
                <a:cubicBezTo>
                  <a:pt x="68" y="117"/>
                  <a:pt x="67" y="117"/>
                  <a:pt x="67" y="118"/>
                </a:cubicBezTo>
                <a:close/>
                <a:moveTo>
                  <a:pt x="165" y="147"/>
                </a:moveTo>
                <a:cubicBezTo>
                  <a:pt x="163" y="147"/>
                  <a:pt x="162" y="148"/>
                  <a:pt x="160" y="148"/>
                </a:cubicBezTo>
                <a:cubicBezTo>
                  <a:pt x="160" y="149"/>
                  <a:pt x="159" y="149"/>
                  <a:pt x="159" y="150"/>
                </a:cubicBezTo>
                <a:cubicBezTo>
                  <a:pt x="157" y="153"/>
                  <a:pt x="156" y="156"/>
                  <a:pt x="155" y="158"/>
                </a:cubicBezTo>
                <a:cubicBezTo>
                  <a:pt x="154" y="160"/>
                  <a:pt x="154" y="160"/>
                  <a:pt x="155" y="161"/>
                </a:cubicBezTo>
                <a:cubicBezTo>
                  <a:pt x="158" y="159"/>
                  <a:pt x="160" y="158"/>
                  <a:pt x="163" y="157"/>
                </a:cubicBezTo>
                <a:cubicBezTo>
                  <a:pt x="163" y="156"/>
                  <a:pt x="163" y="156"/>
                  <a:pt x="164" y="156"/>
                </a:cubicBezTo>
                <a:cubicBezTo>
                  <a:pt x="164" y="155"/>
                  <a:pt x="164" y="155"/>
                  <a:pt x="165" y="154"/>
                </a:cubicBezTo>
                <a:cubicBezTo>
                  <a:pt x="165" y="153"/>
                  <a:pt x="165" y="152"/>
                  <a:pt x="165" y="150"/>
                </a:cubicBezTo>
                <a:cubicBezTo>
                  <a:pt x="165" y="149"/>
                  <a:pt x="165" y="148"/>
                  <a:pt x="165" y="147"/>
                </a:cubicBezTo>
                <a:close/>
                <a:moveTo>
                  <a:pt x="120" y="135"/>
                </a:moveTo>
                <a:cubicBezTo>
                  <a:pt x="120" y="135"/>
                  <a:pt x="120" y="134"/>
                  <a:pt x="121" y="134"/>
                </a:cubicBezTo>
                <a:cubicBezTo>
                  <a:pt x="123" y="133"/>
                  <a:pt x="124" y="132"/>
                  <a:pt x="126" y="132"/>
                </a:cubicBezTo>
                <a:cubicBezTo>
                  <a:pt x="127" y="131"/>
                  <a:pt x="127" y="131"/>
                  <a:pt x="128" y="130"/>
                </a:cubicBezTo>
                <a:cubicBezTo>
                  <a:pt x="129" y="127"/>
                  <a:pt x="130" y="123"/>
                  <a:pt x="131" y="120"/>
                </a:cubicBezTo>
                <a:cubicBezTo>
                  <a:pt x="131" y="120"/>
                  <a:pt x="131" y="119"/>
                  <a:pt x="131" y="119"/>
                </a:cubicBezTo>
                <a:cubicBezTo>
                  <a:pt x="127" y="122"/>
                  <a:pt x="124" y="125"/>
                  <a:pt x="121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30"/>
                  <a:pt x="120" y="132"/>
                  <a:pt x="120" y="135"/>
                </a:cubicBezTo>
                <a:close/>
                <a:moveTo>
                  <a:pt x="134" y="223"/>
                </a:moveTo>
                <a:cubicBezTo>
                  <a:pt x="133" y="223"/>
                  <a:pt x="132" y="223"/>
                  <a:pt x="131" y="223"/>
                </a:cubicBezTo>
                <a:cubicBezTo>
                  <a:pt x="125" y="223"/>
                  <a:pt x="119" y="224"/>
                  <a:pt x="114" y="224"/>
                </a:cubicBezTo>
                <a:cubicBezTo>
                  <a:pt x="113" y="224"/>
                  <a:pt x="112" y="224"/>
                  <a:pt x="111" y="224"/>
                </a:cubicBezTo>
                <a:cubicBezTo>
                  <a:pt x="110" y="224"/>
                  <a:pt x="110" y="224"/>
                  <a:pt x="109" y="224"/>
                </a:cubicBezTo>
                <a:cubicBezTo>
                  <a:pt x="109" y="224"/>
                  <a:pt x="108" y="224"/>
                  <a:pt x="108" y="224"/>
                </a:cubicBezTo>
                <a:cubicBezTo>
                  <a:pt x="106" y="224"/>
                  <a:pt x="105" y="224"/>
                  <a:pt x="104" y="224"/>
                </a:cubicBezTo>
                <a:cubicBezTo>
                  <a:pt x="95" y="225"/>
                  <a:pt x="86" y="225"/>
                  <a:pt x="78" y="226"/>
                </a:cubicBezTo>
                <a:cubicBezTo>
                  <a:pt x="76" y="226"/>
                  <a:pt x="74" y="226"/>
                  <a:pt x="72" y="227"/>
                </a:cubicBezTo>
                <a:cubicBezTo>
                  <a:pt x="92" y="227"/>
                  <a:pt x="113" y="226"/>
                  <a:pt x="134" y="223"/>
                </a:cubicBezTo>
                <a:close/>
                <a:moveTo>
                  <a:pt x="79" y="173"/>
                </a:moveTo>
                <a:cubicBezTo>
                  <a:pt x="83" y="173"/>
                  <a:pt x="86" y="173"/>
                  <a:pt x="90" y="173"/>
                </a:cubicBezTo>
                <a:cubicBezTo>
                  <a:pt x="90" y="169"/>
                  <a:pt x="90" y="166"/>
                  <a:pt x="90" y="162"/>
                </a:cubicBezTo>
                <a:cubicBezTo>
                  <a:pt x="88" y="163"/>
                  <a:pt x="85" y="164"/>
                  <a:pt x="83" y="165"/>
                </a:cubicBezTo>
                <a:cubicBezTo>
                  <a:pt x="83" y="165"/>
                  <a:pt x="83" y="165"/>
                  <a:pt x="84" y="165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6"/>
                  <a:pt x="86" y="167"/>
                </a:cubicBezTo>
                <a:cubicBezTo>
                  <a:pt x="86" y="167"/>
                  <a:pt x="86" y="168"/>
                  <a:pt x="85" y="168"/>
                </a:cubicBezTo>
                <a:cubicBezTo>
                  <a:pt x="85" y="168"/>
                  <a:pt x="85" y="168"/>
                  <a:pt x="84" y="168"/>
                </a:cubicBezTo>
                <a:cubicBezTo>
                  <a:pt x="83" y="169"/>
                  <a:pt x="82" y="169"/>
                  <a:pt x="81" y="169"/>
                </a:cubicBezTo>
                <a:cubicBezTo>
                  <a:pt x="81" y="169"/>
                  <a:pt x="80" y="169"/>
                  <a:pt x="80" y="170"/>
                </a:cubicBezTo>
                <a:cubicBezTo>
                  <a:pt x="80" y="171"/>
                  <a:pt x="79" y="172"/>
                  <a:pt x="79" y="173"/>
                </a:cubicBezTo>
                <a:close/>
                <a:moveTo>
                  <a:pt x="229" y="218"/>
                </a:moveTo>
                <a:cubicBezTo>
                  <a:pt x="229" y="216"/>
                  <a:pt x="229" y="214"/>
                  <a:pt x="228" y="212"/>
                </a:cubicBezTo>
                <a:cubicBezTo>
                  <a:pt x="228" y="211"/>
                  <a:pt x="228" y="211"/>
                  <a:pt x="227" y="211"/>
                </a:cubicBezTo>
                <a:cubicBezTo>
                  <a:pt x="227" y="210"/>
                  <a:pt x="227" y="209"/>
                  <a:pt x="226" y="209"/>
                </a:cubicBezTo>
                <a:cubicBezTo>
                  <a:pt x="227" y="209"/>
                  <a:pt x="227" y="209"/>
                  <a:pt x="227" y="209"/>
                </a:cubicBezTo>
                <a:cubicBezTo>
                  <a:pt x="225" y="208"/>
                  <a:pt x="223" y="207"/>
                  <a:pt x="222" y="206"/>
                </a:cubicBezTo>
                <a:cubicBezTo>
                  <a:pt x="221" y="211"/>
                  <a:pt x="220" y="216"/>
                  <a:pt x="221" y="219"/>
                </a:cubicBezTo>
                <a:cubicBezTo>
                  <a:pt x="224" y="218"/>
                  <a:pt x="226" y="218"/>
                  <a:pt x="229" y="218"/>
                </a:cubicBezTo>
                <a:close/>
                <a:moveTo>
                  <a:pt x="85" y="121"/>
                </a:moveTo>
                <a:cubicBezTo>
                  <a:pt x="88" y="121"/>
                  <a:pt x="90" y="121"/>
                  <a:pt x="92" y="120"/>
                </a:cubicBezTo>
                <a:cubicBezTo>
                  <a:pt x="92" y="120"/>
                  <a:pt x="92" y="120"/>
                  <a:pt x="93" y="120"/>
                </a:cubicBezTo>
                <a:cubicBezTo>
                  <a:pt x="94" y="118"/>
                  <a:pt x="95" y="117"/>
                  <a:pt x="96" y="116"/>
                </a:cubicBezTo>
                <a:cubicBezTo>
                  <a:pt x="96" y="116"/>
                  <a:pt x="97" y="115"/>
                  <a:pt x="97" y="115"/>
                </a:cubicBezTo>
                <a:cubicBezTo>
                  <a:pt x="97" y="114"/>
                  <a:pt x="97" y="112"/>
                  <a:pt x="98" y="111"/>
                </a:cubicBezTo>
                <a:cubicBezTo>
                  <a:pt x="98" y="111"/>
                  <a:pt x="97" y="110"/>
                  <a:pt x="97" y="111"/>
                </a:cubicBezTo>
                <a:cubicBezTo>
                  <a:pt x="95" y="111"/>
                  <a:pt x="94" y="112"/>
                  <a:pt x="92" y="112"/>
                </a:cubicBezTo>
                <a:cubicBezTo>
                  <a:pt x="91" y="112"/>
                  <a:pt x="91" y="112"/>
                  <a:pt x="91" y="112"/>
                </a:cubicBezTo>
                <a:cubicBezTo>
                  <a:pt x="89" y="114"/>
                  <a:pt x="88" y="115"/>
                  <a:pt x="86" y="117"/>
                </a:cubicBezTo>
                <a:cubicBezTo>
                  <a:pt x="86" y="117"/>
                  <a:pt x="86" y="117"/>
                  <a:pt x="86" y="118"/>
                </a:cubicBezTo>
                <a:cubicBezTo>
                  <a:pt x="86" y="119"/>
                  <a:pt x="85" y="120"/>
                  <a:pt x="85" y="121"/>
                </a:cubicBezTo>
                <a:close/>
                <a:moveTo>
                  <a:pt x="36" y="158"/>
                </a:moveTo>
                <a:cubicBezTo>
                  <a:pt x="36" y="158"/>
                  <a:pt x="36" y="158"/>
                  <a:pt x="36" y="158"/>
                </a:cubicBezTo>
                <a:cubicBezTo>
                  <a:pt x="39" y="158"/>
                  <a:pt x="41" y="158"/>
                  <a:pt x="43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46" y="155"/>
                  <a:pt x="47" y="154"/>
                  <a:pt x="48" y="152"/>
                </a:cubicBezTo>
                <a:cubicBezTo>
                  <a:pt x="48" y="152"/>
                  <a:pt x="48" y="151"/>
                  <a:pt x="49" y="151"/>
                </a:cubicBezTo>
                <a:cubicBezTo>
                  <a:pt x="48" y="151"/>
                  <a:pt x="48" y="151"/>
                  <a:pt x="48" y="151"/>
                </a:cubicBezTo>
                <a:cubicBezTo>
                  <a:pt x="46" y="150"/>
                  <a:pt x="44" y="150"/>
                  <a:pt x="42" y="150"/>
                </a:cubicBezTo>
                <a:cubicBezTo>
                  <a:pt x="39" y="150"/>
                  <a:pt x="38" y="150"/>
                  <a:pt x="37" y="152"/>
                </a:cubicBezTo>
                <a:cubicBezTo>
                  <a:pt x="36" y="152"/>
                  <a:pt x="36" y="153"/>
                  <a:pt x="36" y="153"/>
                </a:cubicBezTo>
                <a:cubicBezTo>
                  <a:pt x="36" y="155"/>
                  <a:pt x="36" y="156"/>
                  <a:pt x="36" y="158"/>
                </a:cubicBezTo>
                <a:close/>
                <a:moveTo>
                  <a:pt x="125" y="153"/>
                </a:moveTo>
                <a:cubicBezTo>
                  <a:pt x="125" y="153"/>
                  <a:pt x="125" y="153"/>
                  <a:pt x="125" y="153"/>
                </a:cubicBezTo>
                <a:cubicBezTo>
                  <a:pt x="121" y="156"/>
                  <a:pt x="116" y="158"/>
                  <a:pt x="112" y="160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1" y="163"/>
                  <a:pt x="111" y="165"/>
                  <a:pt x="111" y="167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3" y="168"/>
                  <a:pt x="114" y="167"/>
                  <a:pt x="115" y="167"/>
                </a:cubicBezTo>
                <a:cubicBezTo>
                  <a:pt x="116" y="167"/>
                  <a:pt x="117" y="166"/>
                  <a:pt x="116" y="166"/>
                </a:cubicBezTo>
                <a:cubicBezTo>
                  <a:pt x="116" y="164"/>
                  <a:pt x="116" y="163"/>
                  <a:pt x="117" y="163"/>
                </a:cubicBezTo>
                <a:cubicBezTo>
                  <a:pt x="117" y="162"/>
                  <a:pt x="118" y="161"/>
                  <a:pt x="118" y="161"/>
                </a:cubicBezTo>
                <a:cubicBezTo>
                  <a:pt x="120" y="160"/>
                  <a:pt x="121" y="159"/>
                  <a:pt x="122" y="157"/>
                </a:cubicBezTo>
                <a:cubicBezTo>
                  <a:pt x="124" y="156"/>
                  <a:pt x="124" y="155"/>
                  <a:pt x="125" y="153"/>
                </a:cubicBezTo>
                <a:close/>
                <a:moveTo>
                  <a:pt x="120" y="62"/>
                </a:moveTo>
                <a:cubicBezTo>
                  <a:pt x="122" y="60"/>
                  <a:pt x="124" y="59"/>
                  <a:pt x="126" y="57"/>
                </a:cubicBezTo>
                <a:cubicBezTo>
                  <a:pt x="127" y="57"/>
                  <a:pt x="127" y="56"/>
                  <a:pt x="127" y="56"/>
                </a:cubicBezTo>
                <a:cubicBezTo>
                  <a:pt x="127" y="54"/>
                  <a:pt x="127" y="52"/>
                  <a:pt x="127" y="50"/>
                </a:cubicBezTo>
                <a:cubicBezTo>
                  <a:pt x="127" y="49"/>
                  <a:pt x="127" y="49"/>
                  <a:pt x="126" y="48"/>
                </a:cubicBezTo>
                <a:cubicBezTo>
                  <a:pt x="124" y="50"/>
                  <a:pt x="121" y="52"/>
                  <a:pt x="118" y="54"/>
                </a:cubicBezTo>
                <a:cubicBezTo>
                  <a:pt x="119" y="56"/>
                  <a:pt x="120" y="59"/>
                  <a:pt x="120" y="62"/>
                </a:cubicBezTo>
                <a:close/>
                <a:moveTo>
                  <a:pt x="146" y="85"/>
                </a:moveTo>
                <a:cubicBezTo>
                  <a:pt x="150" y="84"/>
                  <a:pt x="152" y="82"/>
                  <a:pt x="155" y="81"/>
                </a:cubicBezTo>
                <a:cubicBezTo>
                  <a:pt x="154" y="78"/>
                  <a:pt x="154" y="76"/>
                  <a:pt x="154" y="74"/>
                </a:cubicBezTo>
                <a:cubicBezTo>
                  <a:pt x="152" y="74"/>
                  <a:pt x="151" y="75"/>
                  <a:pt x="150" y="75"/>
                </a:cubicBezTo>
                <a:cubicBezTo>
                  <a:pt x="149" y="75"/>
                  <a:pt x="148" y="76"/>
                  <a:pt x="146" y="75"/>
                </a:cubicBezTo>
                <a:cubicBezTo>
                  <a:pt x="146" y="79"/>
                  <a:pt x="146" y="82"/>
                  <a:pt x="146" y="85"/>
                </a:cubicBezTo>
                <a:close/>
                <a:moveTo>
                  <a:pt x="31" y="45"/>
                </a:moveTo>
                <a:cubicBezTo>
                  <a:pt x="34" y="40"/>
                  <a:pt x="38" y="36"/>
                  <a:pt x="41" y="32"/>
                </a:cubicBezTo>
                <a:cubicBezTo>
                  <a:pt x="39" y="32"/>
                  <a:pt x="37" y="32"/>
                  <a:pt x="35" y="32"/>
                </a:cubicBezTo>
                <a:cubicBezTo>
                  <a:pt x="34" y="32"/>
                  <a:pt x="34" y="32"/>
                  <a:pt x="34" y="33"/>
                </a:cubicBezTo>
                <a:cubicBezTo>
                  <a:pt x="33" y="34"/>
                  <a:pt x="32" y="35"/>
                  <a:pt x="30" y="36"/>
                </a:cubicBezTo>
                <a:cubicBezTo>
                  <a:pt x="30" y="36"/>
                  <a:pt x="30" y="37"/>
                  <a:pt x="30" y="38"/>
                </a:cubicBezTo>
                <a:cubicBezTo>
                  <a:pt x="30" y="39"/>
                  <a:pt x="30" y="41"/>
                  <a:pt x="31" y="42"/>
                </a:cubicBezTo>
                <a:cubicBezTo>
                  <a:pt x="31" y="43"/>
                  <a:pt x="31" y="44"/>
                  <a:pt x="31" y="45"/>
                </a:cubicBezTo>
                <a:close/>
                <a:moveTo>
                  <a:pt x="201" y="38"/>
                </a:moveTo>
                <a:cubicBezTo>
                  <a:pt x="206" y="36"/>
                  <a:pt x="210" y="35"/>
                  <a:pt x="214" y="33"/>
                </a:cubicBezTo>
                <a:cubicBezTo>
                  <a:pt x="213" y="32"/>
                  <a:pt x="212" y="31"/>
                  <a:pt x="211" y="30"/>
                </a:cubicBezTo>
                <a:cubicBezTo>
                  <a:pt x="210" y="29"/>
                  <a:pt x="210" y="29"/>
                  <a:pt x="209" y="29"/>
                </a:cubicBezTo>
                <a:cubicBezTo>
                  <a:pt x="207" y="30"/>
                  <a:pt x="204" y="31"/>
                  <a:pt x="202" y="32"/>
                </a:cubicBezTo>
                <a:cubicBezTo>
                  <a:pt x="202" y="32"/>
                  <a:pt x="201" y="32"/>
                  <a:pt x="201" y="32"/>
                </a:cubicBezTo>
                <a:cubicBezTo>
                  <a:pt x="201" y="34"/>
                  <a:pt x="201" y="36"/>
                  <a:pt x="201" y="38"/>
                </a:cubicBezTo>
                <a:close/>
                <a:moveTo>
                  <a:pt x="122" y="85"/>
                </a:moveTo>
                <a:cubicBezTo>
                  <a:pt x="121" y="86"/>
                  <a:pt x="121" y="86"/>
                  <a:pt x="120" y="86"/>
                </a:cubicBezTo>
                <a:cubicBezTo>
                  <a:pt x="118" y="89"/>
                  <a:pt x="115" y="91"/>
                  <a:pt x="112" y="93"/>
                </a:cubicBezTo>
                <a:cubicBezTo>
                  <a:pt x="111" y="94"/>
                  <a:pt x="110" y="95"/>
                  <a:pt x="110" y="96"/>
                </a:cubicBezTo>
                <a:cubicBezTo>
                  <a:pt x="110" y="98"/>
                  <a:pt x="110" y="99"/>
                  <a:pt x="110" y="100"/>
                </a:cubicBezTo>
                <a:cubicBezTo>
                  <a:pt x="110" y="100"/>
                  <a:pt x="110" y="101"/>
                  <a:pt x="110" y="101"/>
                </a:cubicBezTo>
                <a:cubicBezTo>
                  <a:pt x="112" y="99"/>
                  <a:pt x="114" y="97"/>
                  <a:pt x="115" y="96"/>
                </a:cubicBezTo>
                <a:cubicBezTo>
                  <a:pt x="118" y="93"/>
                  <a:pt x="120" y="91"/>
                  <a:pt x="122" y="89"/>
                </a:cubicBezTo>
                <a:cubicBezTo>
                  <a:pt x="122" y="89"/>
                  <a:pt x="122" y="88"/>
                  <a:pt x="122" y="88"/>
                </a:cubicBezTo>
                <a:cubicBezTo>
                  <a:pt x="122" y="87"/>
                  <a:pt x="122" y="86"/>
                  <a:pt x="122" y="85"/>
                </a:cubicBezTo>
                <a:close/>
                <a:moveTo>
                  <a:pt x="39" y="188"/>
                </a:moveTo>
                <a:cubicBezTo>
                  <a:pt x="50" y="187"/>
                  <a:pt x="61" y="187"/>
                  <a:pt x="71" y="185"/>
                </a:cubicBezTo>
                <a:cubicBezTo>
                  <a:pt x="71" y="184"/>
                  <a:pt x="71" y="184"/>
                  <a:pt x="71" y="183"/>
                </a:cubicBezTo>
                <a:cubicBezTo>
                  <a:pt x="70" y="183"/>
                  <a:pt x="70" y="183"/>
                  <a:pt x="69" y="183"/>
                </a:cubicBezTo>
                <a:cubicBezTo>
                  <a:pt x="65" y="184"/>
                  <a:pt x="62" y="184"/>
                  <a:pt x="58" y="184"/>
                </a:cubicBezTo>
                <a:cubicBezTo>
                  <a:pt x="57" y="185"/>
                  <a:pt x="56" y="185"/>
                  <a:pt x="56" y="185"/>
                </a:cubicBezTo>
                <a:cubicBezTo>
                  <a:pt x="55" y="186"/>
                  <a:pt x="54" y="186"/>
                  <a:pt x="53" y="185"/>
                </a:cubicBezTo>
                <a:cubicBezTo>
                  <a:pt x="53" y="185"/>
                  <a:pt x="52" y="185"/>
                  <a:pt x="52" y="185"/>
                </a:cubicBezTo>
                <a:cubicBezTo>
                  <a:pt x="48" y="185"/>
                  <a:pt x="45" y="185"/>
                  <a:pt x="41" y="186"/>
                </a:cubicBezTo>
                <a:cubicBezTo>
                  <a:pt x="40" y="186"/>
                  <a:pt x="40" y="186"/>
                  <a:pt x="40" y="187"/>
                </a:cubicBezTo>
                <a:cubicBezTo>
                  <a:pt x="40" y="187"/>
                  <a:pt x="40" y="188"/>
                  <a:pt x="39" y="188"/>
                </a:cubicBezTo>
                <a:close/>
                <a:moveTo>
                  <a:pt x="7" y="33"/>
                </a:moveTo>
                <a:cubicBezTo>
                  <a:pt x="8" y="44"/>
                  <a:pt x="8" y="54"/>
                  <a:pt x="11" y="65"/>
                </a:cubicBezTo>
                <a:cubicBezTo>
                  <a:pt x="11" y="58"/>
                  <a:pt x="11" y="51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8" y="43"/>
                  <a:pt x="8" y="43"/>
                  <a:pt x="9" y="41"/>
                </a:cubicBezTo>
                <a:cubicBezTo>
                  <a:pt x="9" y="40"/>
                  <a:pt x="9" y="40"/>
                  <a:pt x="10" y="39"/>
                </a:cubicBezTo>
                <a:cubicBezTo>
                  <a:pt x="10" y="38"/>
                  <a:pt x="10" y="38"/>
                  <a:pt x="11" y="37"/>
                </a:cubicBezTo>
                <a:cubicBezTo>
                  <a:pt x="11" y="36"/>
                  <a:pt x="11" y="34"/>
                  <a:pt x="11" y="33"/>
                </a:cubicBezTo>
                <a:cubicBezTo>
                  <a:pt x="9" y="33"/>
                  <a:pt x="8" y="34"/>
                  <a:pt x="7" y="33"/>
                </a:cubicBezTo>
                <a:close/>
                <a:moveTo>
                  <a:pt x="58" y="90"/>
                </a:moveTo>
                <a:cubicBezTo>
                  <a:pt x="58" y="91"/>
                  <a:pt x="58" y="91"/>
                  <a:pt x="58" y="91"/>
                </a:cubicBezTo>
                <a:cubicBezTo>
                  <a:pt x="59" y="90"/>
                  <a:pt x="59" y="90"/>
                  <a:pt x="60" y="90"/>
                </a:cubicBezTo>
                <a:cubicBezTo>
                  <a:pt x="62" y="90"/>
                  <a:pt x="64" y="89"/>
                  <a:pt x="65" y="87"/>
                </a:cubicBezTo>
                <a:cubicBezTo>
                  <a:pt x="65" y="87"/>
                  <a:pt x="65" y="87"/>
                  <a:pt x="65" y="86"/>
                </a:cubicBezTo>
                <a:cubicBezTo>
                  <a:pt x="66" y="86"/>
                  <a:pt x="66" y="85"/>
                  <a:pt x="66" y="84"/>
                </a:cubicBezTo>
                <a:cubicBezTo>
                  <a:pt x="66" y="83"/>
                  <a:pt x="66" y="81"/>
                  <a:pt x="65" y="79"/>
                </a:cubicBezTo>
                <a:cubicBezTo>
                  <a:pt x="65" y="79"/>
                  <a:pt x="65" y="79"/>
                  <a:pt x="65" y="78"/>
                </a:cubicBezTo>
                <a:cubicBezTo>
                  <a:pt x="63" y="81"/>
                  <a:pt x="60" y="83"/>
                  <a:pt x="58" y="86"/>
                </a:cubicBezTo>
                <a:cubicBezTo>
                  <a:pt x="58" y="86"/>
                  <a:pt x="58" y="86"/>
                  <a:pt x="58" y="87"/>
                </a:cubicBezTo>
                <a:cubicBezTo>
                  <a:pt x="58" y="88"/>
                  <a:pt x="58" y="89"/>
                  <a:pt x="58" y="90"/>
                </a:cubicBezTo>
                <a:close/>
                <a:moveTo>
                  <a:pt x="85" y="95"/>
                </a:moveTo>
                <a:cubicBezTo>
                  <a:pt x="83" y="94"/>
                  <a:pt x="83" y="93"/>
                  <a:pt x="84" y="91"/>
                </a:cubicBezTo>
                <a:cubicBezTo>
                  <a:pt x="85" y="90"/>
                  <a:pt x="85" y="90"/>
                  <a:pt x="86" y="89"/>
                </a:cubicBezTo>
                <a:cubicBezTo>
                  <a:pt x="87" y="88"/>
                  <a:pt x="87" y="88"/>
                  <a:pt x="88" y="87"/>
                </a:cubicBezTo>
                <a:cubicBezTo>
                  <a:pt x="89" y="87"/>
                  <a:pt x="89" y="86"/>
                  <a:pt x="88" y="86"/>
                </a:cubicBezTo>
                <a:cubicBezTo>
                  <a:pt x="87" y="86"/>
                  <a:pt x="86" y="87"/>
                  <a:pt x="85" y="87"/>
                </a:cubicBezTo>
                <a:cubicBezTo>
                  <a:pt x="84" y="87"/>
                  <a:pt x="84" y="87"/>
                  <a:pt x="83" y="88"/>
                </a:cubicBezTo>
                <a:cubicBezTo>
                  <a:pt x="81" y="91"/>
                  <a:pt x="78" y="94"/>
                  <a:pt x="76" y="97"/>
                </a:cubicBezTo>
                <a:cubicBezTo>
                  <a:pt x="76" y="97"/>
                  <a:pt x="76" y="97"/>
                  <a:pt x="75" y="97"/>
                </a:cubicBezTo>
                <a:cubicBezTo>
                  <a:pt x="77" y="98"/>
                  <a:pt x="79" y="98"/>
                  <a:pt x="81" y="99"/>
                </a:cubicBezTo>
                <a:cubicBezTo>
                  <a:pt x="81" y="99"/>
                  <a:pt x="82" y="99"/>
                  <a:pt x="82" y="98"/>
                </a:cubicBezTo>
                <a:cubicBezTo>
                  <a:pt x="83" y="97"/>
                  <a:pt x="84" y="96"/>
                  <a:pt x="85" y="95"/>
                </a:cubicBezTo>
                <a:close/>
                <a:moveTo>
                  <a:pt x="120" y="101"/>
                </a:moveTo>
                <a:cubicBezTo>
                  <a:pt x="119" y="101"/>
                  <a:pt x="119" y="101"/>
                  <a:pt x="118" y="101"/>
                </a:cubicBezTo>
                <a:cubicBezTo>
                  <a:pt x="116" y="102"/>
                  <a:pt x="114" y="104"/>
                  <a:pt x="111" y="105"/>
                </a:cubicBezTo>
                <a:cubicBezTo>
                  <a:pt x="110" y="105"/>
                  <a:pt x="109" y="106"/>
                  <a:pt x="109" y="107"/>
                </a:cubicBezTo>
                <a:cubicBezTo>
                  <a:pt x="109" y="108"/>
                  <a:pt x="108" y="108"/>
                  <a:pt x="107" y="109"/>
                </a:cubicBezTo>
                <a:cubicBezTo>
                  <a:pt x="107" y="109"/>
                  <a:pt x="106" y="109"/>
                  <a:pt x="106" y="109"/>
                </a:cubicBezTo>
                <a:cubicBezTo>
                  <a:pt x="105" y="110"/>
                  <a:pt x="104" y="112"/>
                  <a:pt x="103" y="113"/>
                </a:cubicBezTo>
                <a:cubicBezTo>
                  <a:pt x="102" y="114"/>
                  <a:pt x="102" y="115"/>
                  <a:pt x="102" y="116"/>
                </a:cubicBezTo>
                <a:cubicBezTo>
                  <a:pt x="103" y="116"/>
                  <a:pt x="103" y="115"/>
                  <a:pt x="103" y="115"/>
                </a:cubicBezTo>
                <a:cubicBezTo>
                  <a:pt x="108" y="112"/>
                  <a:pt x="113" y="108"/>
                  <a:pt x="117" y="105"/>
                </a:cubicBezTo>
                <a:cubicBezTo>
                  <a:pt x="119" y="104"/>
                  <a:pt x="120" y="103"/>
                  <a:pt x="120" y="101"/>
                </a:cubicBezTo>
                <a:close/>
                <a:moveTo>
                  <a:pt x="224" y="197"/>
                </a:moveTo>
                <a:cubicBezTo>
                  <a:pt x="224" y="197"/>
                  <a:pt x="224" y="197"/>
                  <a:pt x="224" y="197"/>
                </a:cubicBezTo>
                <a:cubicBezTo>
                  <a:pt x="227" y="199"/>
                  <a:pt x="230" y="201"/>
                  <a:pt x="233" y="203"/>
                </a:cubicBezTo>
                <a:cubicBezTo>
                  <a:pt x="233" y="203"/>
                  <a:pt x="233" y="203"/>
                  <a:pt x="234" y="203"/>
                </a:cubicBezTo>
                <a:cubicBezTo>
                  <a:pt x="235" y="203"/>
                  <a:pt x="237" y="203"/>
                  <a:pt x="238" y="203"/>
                </a:cubicBezTo>
                <a:cubicBezTo>
                  <a:pt x="239" y="203"/>
                  <a:pt x="239" y="202"/>
                  <a:pt x="238" y="202"/>
                </a:cubicBezTo>
                <a:cubicBezTo>
                  <a:pt x="238" y="202"/>
                  <a:pt x="237" y="202"/>
                  <a:pt x="237" y="202"/>
                </a:cubicBezTo>
                <a:cubicBezTo>
                  <a:pt x="235" y="202"/>
                  <a:pt x="234" y="201"/>
                  <a:pt x="234" y="199"/>
                </a:cubicBezTo>
                <a:cubicBezTo>
                  <a:pt x="234" y="199"/>
                  <a:pt x="234" y="198"/>
                  <a:pt x="234" y="198"/>
                </a:cubicBezTo>
                <a:cubicBezTo>
                  <a:pt x="234" y="197"/>
                  <a:pt x="235" y="195"/>
                  <a:pt x="235" y="194"/>
                </a:cubicBezTo>
                <a:cubicBezTo>
                  <a:pt x="231" y="195"/>
                  <a:pt x="228" y="196"/>
                  <a:pt x="224" y="197"/>
                </a:cubicBezTo>
                <a:close/>
                <a:moveTo>
                  <a:pt x="153" y="134"/>
                </a:moveTo>
                <a:cubicBezTo>
                  <a:pt x="153" y="134"/>
                  <a:pt x="153" y="134"/>
                  <a:pt x="153" y="134"/>
                </a:cubicBezTo>
                <a:cubicBezTo>
                  <a:pt x="154" y="134"/>
                  <a:pt x="155" y="134"/>
                  <a:pt x="155" y="133"/>
                </a:cubicBezTo>
                <a:cubicBezTo>
                  <a:pt x="156" y="133"/>
                  <a:pt x="156" y="133"/>
                  <a:pt x="157" y="134"/>
                </a:cubicBezTo>
                <a:cubicBezTo>
                  <a:pt x="157" y="134"/>
                  <a:pt x="157" y="135"/>
                  <a:pt x="157" y="135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5" y="137"/>
                  <a:pt x="154" y="138"/>
                  <a:pt x="153" y="138"/>
                </a:cubicBezTo>
                <a:cubicBezTo>
                  <a:pt x="153" y="138"/>
                  <a:pt x="152" y="139"/>
                  <a:pt x="152" y="139"/>
                </a:cubicBezTo>
                <a:cubicBezTo>
                  <a:pt x="152" y="140"/>
                  <a:pt x="152" y="142"/>
                  <a:pt x="152" y="144"/>
                </a:cubicBezTo>
                <a:cubicBezTo>
                  <a:pt x="154" y="142"/>
                  <a:pt x="156" y="141"/>
                  <a:pt x="158" y="139"/>
                </a:cubicBezTo>
                <a:cubicBezTo>
                  <a:pt x="158" y="139"/>
                  <a:pt x="158" y="139"/>
                  <a:pt x="158" y="138"/>
                </a:cubicBezTo>
                <a:cubicBezTo>
                  <a:pt x="159" y="135"/>
                  <a:pt x="160" y="132"/>
                  <a:pt x="161" y="129"/>
                </a:cubicBezTo>
                <a:cubicBezTo>
                  <a:pt x="161" y="128"/>
                  <a:pt x="161" y="128"/>
                  <a:pt x="162" y="127"/>
                </a:cubicBezTo>
                <a:cubicBezTo>
                  <a:pt x="160" y="128"/>
                  <a:pt x="159" y="128"/>
                  <a:pt x="159" y="128"/>
                </a:cubicBezTo>
                <a:cubicBezTo>
                  <a:pt x="157" y="130"/>
                  <a:pt x="155" y="132"/>
                  <a:pt x="153" y="134"/>
                </a:cubicBezTo>
                <a:close/>
                <a:moveTo>
                  <a:pt x="175" y="129"/>
                </a:moveTo>
                <a:cubicBezTo>
                  <a:pt x="174" y="130"/>
                  <a:pt x="173" y="131"/>
                  <a:pt x="172" y="131"/>
                </a:cubicBezTo>
                <a:cubicBezTo>
                  <a:pt x="171" y="132"/>
                  <a:pt x="171" y="132"/>
                  <a:pt x="171" y="133"/>
                </a:cubicBezTo>
                <a:cubicBezTo>
                  <a:pt x="170" y="136"/>
                  <a:pt x="170" y="138"/>
                  <a:pt x="169" y="141"/>
                </a:cubicBezTo>
                <a:cubicBezTo>
                  <a:pt x="169" y="141"/>
                  <a:pt x="169" y="141"/>
                  <a:pt x="169" y="142"/>
                </a:cubicBezTo>
                <a:cubicBezTo>
                  <a:pt x="172" y="141"/>
                  <a:pt x="174" y="140"/>
                  <a:pt x="176" y="139"/>
                </a:cubicBezTo>
                <a:cubicBezTo>
                  <a:pt x="176" y="136"/>
                  <a:pt x="176" y="132"/>
                  <a:pt x="175" y="129"/>
                </a:cubicBezTo>
                <a:close/>
                <a:moveTo>
                  <a:pt x="71" y="73"/>
                </a:moveTo>
                <a:cubicBezTo>
                  <a:pt x="73" y="73"/>
                  <a:pt x="74" y="73"/>
                  <a:pt x="75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9" y="70"/>
                  <a:pt x="81" y="67"/>
                  <a:pt x="83" y="64"/>
                </a:cubicBezTo>
                <a:cubicBezTo>
                  <a:pt x="84" y="64"/>
                  <a:pt x="84" y="63"/>
                  <a:pt x="84" y="63"/>
                </a:cubicBezTo>
                <a:cubicBezTo>
                  <a:pt x="84" y="62"/>
                  <a:pt x="83" y="61"/>
                  <a:pt x="83" y="60"/>
                </a:cubicBezTo>
                <a:cubicBezTo>
                  <a:pt x="83" y="60"/>
                  <a:pt x="82" y="61"/>
                  <a:pt x="82" y="61"/>
                </a:cubicBezTo>
                <a:cubicBezTo>
                  <a:pt x="78" y="64"/>
                  <a:pt x="75" y="68"/>
                  <a:pt x="72" y="71"/>
                </a:cubicBezTo>
                <a:cubicBezTo>
                  <a:pt x="72" y="72"/>
                  <a:pt x="71" y="72"/>
                  <a:pt x="71" y="73"/>
                </a:cubicBezTo>
                <a:close/>
                <a:moveTo>
                  <a:pt x="92" y="133"/>
                </a:moveTo>
                <a:cubicBezTo>
                  <a:pt x="92" y="133"/>
                  <a:pt x="92" y="133"/>
                  <a:pt x="92" y="133"/>
                </a:cubicBezTo>
                <a:cubicBezTo>
                  <a:pt x="89" y="136"/>
                  <a:pt x="87" y="138"/>
                  <a:pt x="85" y="140"/>
                </a:cubicBezTo>
                <a:cubicBezTo>
                  <a:pt x="84" y="140"/>
                  <a:pt x="84" y="141"/>
                  <a:pt x="84" y="141"/>
                </a:cubicBezTo>
                <a:cubicBezTo>
                  <a:pt x="84" y="144"/>
                  <a:pt x="84" y="146"/>
                  <a:pt x="84" y="148"/>
                </a:cubicBezTo>
                <a:cubicBezTo>
                  <a:pt x="84" y="149"/>
                  <a:pt x="84" y="150"/>
                  <a:pt x="84" y="151"/>
                </a:cubicBezTo>
                <a:cubicBezTo>
                  <a:pt x="84" y="151"/>
                  <a:pt x="84" y="151"/>
                  <a:pt x="84" y="151"/>
                </a:cubicBezTo>
                <a:cubicBezTo>
                  <a:pt x="84" y="150"/>
                  <a:pt x="85" y="150"/>
                  <a:pt x="85" y="150"/>
                </a:cubicBezTo>
                <a:cubicBezTo>
                  <a:pt x="85" y="148"/>
                  <a:pt x="86" y="147"/>
                  <a:pt x="87" y="145"/>
                </a:cubicBezTo>
                <a:cubicBezTo>
                  <a:pt x="87" y="144"/>
                  <a:pt x="88" y="144"/>
                  <a:pt x="89" y="143"/>
                </a:cubicBezTo>
                <a:cubicBezTo>
                  <a:pt x="89" y="143"/>
                  <a:pt x="89" y="143"/>
                  <a:pt x="90" y="142"/>
                </a:cubicBezTo>
                <a:cubicBezTo>
                  <a:pt x="90" y="139"/>
                  <a:pt x="91" y="136"/>
                  <a:pt x="92" y="133"/>
                </a:cubicBezTo>
                <a:close/>
                <a:moveTo>
                  <a:pt x="134" y="110"/>
                </a:moveTo>
                <a:cubicBezTo>
                  <a:pt x="134" y="110"/>
                  <a:pt x="133" y="111"/>
                  <a:pt x="133" y="111"/>
                </a:cubicBezTo>
                <a:cubicBezTo>
                  <a:pt x="130" y="112"/>
                  <a:pt x="127" y="114"/>
                  <a:pt x="123" y="115"/>
                </a:cubicBezTo>
                <a:cubicBezTo>
                  <a:pt x="122" y="116"/>
                  <a:pt x="121" y="117"/>
                  <a:pt x="121" y="118"/>
                </a:cubicBezTo>
                <a:cubicBezTo>
                  <a:pt x="121" y="119"/>
                  <a:pt x="121" y="120"/>
                  <a:pt x="121" y="121"/>
                </a:cubicBezTo>
                <a:cubicBezTo>
                  <a:pt x="121" y="122"/>
                  <a:pt x="121" y="122"/>
                  <a:pt x="121" y="123"/>
                </a:cubicBezTo>
                <a:cubicBezTo>
                  <a:pt x="121" y="122"/>
                  <a:pt x="122" y="122"/>
                  <a:pt x="122" y="122"/>
                </a:cubicBezTo>
                <a:cubicBezTo>
                  <a:pt x="125" y="119"/>
                  <a:pt x="129" y="117"/>
                  <a:pt x="132" y="115"/>
                </a:cubicBezTo>
                <a:cubicBezTo>
                  <a:pt x="133" y="113"/>
                  <a:pt x="134" y="112"/>
                  <a:pt x="134" y="110"/>
                </a:cubicBezTo>
                <a:close/>
                <a:moveTo>
                  <a:pt x="75" y="184"/>
                </a:moveTo>
                <a:cubicBezTo>
                  <a:pt x="76" y="184"/>
                  <a:pt x="76" y="184"/>
                  <a:pt x="77" y="184"/>
                </a:cubicBezTo>
                <a:cubicBezTo>
                  <a:pt x="85" y="183"/>
                  <a:pt x="92" y="183"/>
                  <a:pt x="100" y="182"/>
                </a:cubicBezTo>
                <a:cubicBezTo>
                  <a:pt x="102" y="181"/>
                  <a:pt x="104" y="181"/>
                  <a:pt x="107" y="181"/>
                </a:cubicBezTo>
                <a:cubicBezTo>
                  <a:pt x="107" y="181"/>
                  <a:pt x="108" y="181"/>
                  <a:pt x="108" y="180"/>
                </a:cubicBezTo>
                <a:cubicBezTo>
                  <a:pt x="107" y="180"/>
                  <a:pt x="107" y="180"/>
                  <a:pt x="106" y="180"/>
                </a:cubicBezTo>
                <a:cubicBezTo>
                  <a:pt x="102" y="180"/>
                  <a:pt x="99" y="180"/>
                  <a:pt x="95" y="180"/>
                </a:cubicBezTo>
                <a:cubicBezTo>
                  <a:pt x="94" y="180"/>
                  <a:pt x="93" y="181"/>
                  <a:pt x="93" y="181"/>
                </a:cubicBezTo>
                <a:cubicBezTo>
                  <a:pt x="92" y="182"/>
                  <a:pt x="91" y="182"/>
                  <a:pt x="91" y="181"/>
                </a:cubicBezTo>
                <a:cubicBezTo>
                  <a:pt x="90" y="181"/>
                  <a:pt x="90" y="180"/>
                  <a:pt x="89" y="180"/>
                </a:cubicBezTo>
                <a:cubicBezTo>
                  <a:pt x="88" y="181"/>
                  <a:pt x="87" y="181"/>
                  <a:pt x="86" y="181"/>
                </a:cubicBezTo>
                <a:cubicBezTo>
                  <a:pt x="84" y="181"/>
                  <a:pt x="82" y="181"/>
                  <a:pt x="81" y="182"/>
                </a:cubicBezTo>
                <a:cubicBezTo>
                  <a:pt x="81" y="182"/>
                  <a:pt x="80" y="182"/>
                  <a:pt x="80" y="182"/>
                </a:cubicBezTo>
                <a:cubicBezTo>
                  <a:pt x="78" y="182"/>
                  <a:pt x="77" y="183"/>
                  <a:pt x="76" y="183"/>
                </a:cubicBezTo>
                <a:cubicBezTo>
                  <a:pt x="76" y="183"/>
                  <a:pt x="76" y="184"/>
                  <a:pt x="75" y="184"/>
                </a:cubicBezTo>
                <a:close/>
                <a:moveTo>
                  <a:pt x="176" y="167"/>
                </a:moveTo>
                <a:cubicBezTo>
                  <a:pt x="179" y="167"/>
                  <a:pt x="182" y="167"/>
                  <a:pt x="184" y="167"/>
                </a:cubicBezTo>
                <a:cubicBezTo>
                  <a:pt x="184" y="166"/>
                  <a:pt x="184" y="165"/>
                  <a:pt x="184" y="164"/>
                </a:cubicBezTo>
                <a:cubicBezTo>
                  <a:pt x="184" y="163"/>
                  <a:pt x="184" y="162"/>
                  <a:pt x="184" y="162"/>
                </a:cubicBezTo>
                <a:cubicBezTo>
                  <a:pt x="183" y="161"/>
                  <a:pt x="183" y="159"/>
                  <a:pt x="183" y="158"/>
                </a:cubicBezTo>
                <a:cubicBezTo>
                  <a:pt x="184" y="158"/>
                  <a:pt x="184" y="158"/>
                  <a:pt x="184" y="157"/>
                </a:cubicBezTo>
                <a:cubicBezTo>
                  <a:pt x="184" y="157"/>
                  <a:pt x="184" y="157"/>
                  <a:pt x="184" y="157"/>
                </a:cubicBezTo>
                <a:cubicBezTo>
                  <a:pt x="182" y="158"/>
                  <a:pt x="181" y="158"/>
                  <a:pt x="180" y="159"/>
                </a:cubicBezTo>
                <a:cubicBezTo>
                  <a:pt x="179" y="159"/>
                  <a:pt x="178" y="159"/>
                  <a:pt x="178" y="160"/>
                </a:cubicBezTo>
                <a:cubicBezTo>
                  <a:pt x="178" y="162"/>
                  <a:pt x="177" y="163"/>
                  <a:pt x="177" y="165"/>
                </a:cubicBezTo>
                <a:cubicBezTo>
                  <a:pt x="177" y="165"/>
                  <a:pt x="176" y="166"/>
                  <a:pt x="176" y="167"/>
                </a:cubicBezTo>
                <a:close/>
                <a:moveTo>
                  <a:pt x="44" y="101"/>
                </a:moveTo>
                <a:cubicBezTo>
                  <a:pt x="44" y="101"/>
                  <a:pt x="44" y="101"/>
                  <a:pt x="44" y="101"/>
                </a:cubicBezTo>
                <a:cubicBezTo>
                  <a:pt x="42" y="104"/>
                  <a:pt x="40" y="106"/>
                  <a:pt x="38" y="108"/>
                </a:cubicBezTo>
                <a:cubicBezTo>
                  <a:pt x="37" y="108"/>
                  <a:pt x="37" y="109"/>
                  <a:pt x="37" y="109"/>
                </a:cubicBezTo>
                <a:cubicBezTo>
                  <a:pt x="37" y="111"/>
                  <a:pt x="38" y="113"/>
                  <a:pt x="38" y="115"/>
                </a:cubicBezTo>
                <a:cubicBezTo>
                  <a:pt x="39" y="115"/>
                  <a:pt x="41" y="114"/>
                  <a:pt x="42" y="114"/>
                </a:cubicBezTo>
                <a:cubicBezTo>
                  <a:pt x="43" y="110"/>
                  <a:pt x="44" y="105"/>
                  <a:pt x="44" y="101"/>
                </a:cubicBezTo>
                <a:close/>
                <a:moveTo>
                  <a:pt x="110" y="67"/>
                </a:moveTo>
                <a:cubicBezTo>
                  <a:pt x="113" y="66"/>
                  <a:pt x="115" y="65"/>
                  <a:pt x="118" y="64"/>
                </a:cubicBezTo>
                <a:cubicBezTo>
                  <a:pt x="117" y="61"/>
                  <a:pt x="117" y="58"/>
                  <a:pt x="116" y="55"/>
                </a:cubicBezTo>
                <a:cubicBezTo>
                  <a:pt x="114" y="57"/>
                  <a:pt x="112" y="58"/>
                  <a:pt x="111" y="59"/>
                </a:cubicBezTo>
                <a:cubicBezTo>
                  <a:pt x="111" y="59"/>
                  <a:pt x="110" y="59"/>
                  <a:pt x="110" y="60"/>
                </a:cubicBezTo>
                <a:cubicBezTo>
                  <a:pt x="110" y="62"/>
                  <a:pt x="110" y="64"/>
                  <a:pt x="110" y="67"/>
                </a:cubicBezTo>
                <a:close/>
                <a:moveTo>
                  <a:pt x="152" y="110"/>
                </a:moveTo>
                <a:cubicBezTo>
                  <a:pt x="147" y="115"/>
                  <a:pt x="141" y="121"/>
                  <a:pt x="136" y="126"/>
                </a:cubicBezTo>
                <a:cubicBezTo>
                  <a:pt x="137" y="126"/>
                  <a:pt x="137" y="126"/>
                  <a:pt x="137" y="126"/>
                </a:cubicBezTo>
                <a:cubicBezTo>
                  <a:pt x="140" y="125"/>
                  <a:pt x="143" y="123"/>
                  <a:pt x="146" y="122"/>
                </a:cubicBezTo>
                <a:cubicBezTo>
                  <a:pt x="147" y="121"/>
                  <a:pt x="148" y="121"/>
                  <a:pt x="148" y="120"/>
                </a:cubicBezTo>
                <a:cubicBezTo>
                  <a:pt x="149" y="117"/>
                  <a:pt x="150" y="113"/>
                  <a:pt x="152" y="110"/>
                </a:cubicBezTo>
                <a:close/>
                <a:moveTo>
                  <a:pt x="180" y="102"/>
                </a:moveTo>
                <a:cubicBezTo>
                  <a:pt x="180" y="103"/>
                  <a:pt x="179" y="103"/>
                  <a:pt x="179" y="104"/>
                </a:cubicBezTo>
                <a:cubicBezTo>
                  <a:pt x="178" y="104"/>
                  <a:pt x="177" y="105"/>
                  <a:pt x="178" y="106"/>
                </a:cubicBezTo>
                <a:cubicBezTo>
                  <a:pt x="178" y="108"/>
                  <a:pt x="178" y="110"/>
                  <a:pt x="178" y="113"/>
                </a:cubicBezTo>
                <a:cubicBezTo>
                  <a:pt x="178" y="114"/>
                  <a:pt x="178" y="115"/>
                  <a:pt x="176" y="115"/>
                </a:cubicBezTo>
                <a:cubicBezTo>
                  <a:pt x="176" y="116"/>
                  <a:pt x="176" y="118"/>
                  <a:pt x="176" y="119"/>
                </a:cubicBezTo>
                <a:cubicBezTo>
                  <a:pt x="179" y="118"/>
                  <a:pt x="181" y="117"/>
                  <a:pt x="184" y="116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1" y="115"/>
                  <a:pt x="181" y="114"/>
                  <a:pt x="181" y="113"/>
                </a:cubicBezTo>
                <a:cubicBezTo>
                  <a:pt x="181" y="112"/>
                  <a:pt x="181" y="111"/>
                  <a:pt x="181" y="110"/>
                </a:cubicBezTo>
                <a:cubicBezTo>
                  <a:pt x="181" y="108"/>
                  <a:pt x="181" y="105"/>
                  <a:pt x="180" y="102"/>
                </a:cubicBezTo>
                <a:close/>
                <a:moveTo>
                  <a:pt x="33" y="22"/>
                </a:moveTo>
                <a:cubicBezTo>
                  <a:pt x="35" y="22"/>
                  <a:pt x="37" y="22"/>
                  <a:pt x="39" y="22"/>
                </a:cubicBezTo>
                <a:cubicBezTo>
                  <a:pt x="40" y="23"/>
                  <a:pt x="41" y="22"/>
                  <a:pt x="41" y="20"/>
                </a:cubicBezTo>
                <a:cubicBezTo>
                  <a:pt x="41" y="20"/>
                  <a:pt x="41" y="19"/>
                  <a:pt x="41" y="18"/>
                </a:cubicBezTo>
                <a:cubicBezTo>
                  <a:pt x="41" y="17"/>
                  <a:pt x="41" y="16"/>
                  <a:pt x="42" y="16"/>
                </a:cubicBezTo>
                <a:cubicBezTo>
                  <a:pt x="43" y="16"/>
                  <a:pt x="43" y="16"/>
                  <a:pt x="43" y="17"/>
                </a:cubicBezTo>
                <a:cubicBezTo>
                  <a:pt x="44" y="18"/>
                  <a:pt x="44" y="18"/>
                  <a:pt x="44" y="19"/>
                </a:cubicBezTo>
                <a:cubicBezTo>
                  <a:pt x="46" y="17"/>
                  <a:pt x="47" y="16"/>
                  <a:pt x="47" y="15"/>
                </a:cubicBezTo>
                <a:cubicBezTo>
                  <a:pt x="44" y="15"/>
                  <a:pt x="42" y="15"/>
                  <a:pt x="39" y="14"/>
                </a:cubicBezTo>
                <a:cubicBezTo>
                  <a:pt x="37" y="17"/>
                  <a:pt x="35" y="19"/>
                  <a:pt x="33" y="22"/>
                </a:cubicBezTo>
                <a:close/>
                <a:moveTo>
                  <a:pt x="32" y="120"/>
                </a:moveTo>
                <a:cubicBezTo>
                  <a:pt x="32" y="120"/>
                  <a:pt x="32" y="121"/>
                  <a:pt x="32" y="122"/>
                </a:cubicBezTo>
                <a:cubicBezTo>
                  <a:pt x="32" y="125"/>
                  <a:pt x="32" y="127"/>
                  <a:pt x="32" y="130"/>
                </a:cubicBezTo>
                <a:cubicBezTo>
                  <a:pt x="32" y="133"/>
                  <a:pt x="33" y="135"/>
                  <a:pt x="33" y="138"/>
                </a:cubicBezTo>
                <a:cubicBezTo>
                  <a:pt x="33" y="137"/>
                  <a:pt x="34" y="136"/>
                  <a:pt x="34" y="135"/>
                </a:cubicBezTo>
                <a:cubicBezTo>
                  <a:pt x="34" y="135"/>
                  <a:pt x="34" y="134"/>
                  <a:pt x="34" y="133"/>
                </a:cubicBezTo>
                <a:cubicBezTo>
                  <a:pt x="34" y="133"/>
                  <a:pt x="34" y="132"/>
                  <a:pt x="34" y="132"/>
                </a:cubicBezTo>
                <a:cubicBezTo>
                  <a:pt x="34" y="131"/>
                  <a:pt x="34" y="131"/>
                  <a:pt x="35" y="130"/>
                </a:cubicBezTo>
                <a:cubicBezTo>
                  <a:pt x="36" y="130"/>
                  <a:pt x="36" y="129"/>
                  <a:pt x="36" y="129"/>
                </a:cubicBezTo>
                <a:cubicBezTo>
                  <a:pt x="36" y="126"/>
                  <a:pt x="35" y="123"/>
                  <a:pt x="35" y="121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34" y="120"/>
                  <a:pt x="33" y="120"/>
                  <a:pt x="32" y="120"/>
                </a:cubicBezTo>
                <a:close/>
                <a:moveTo>
                  <a:pt x="82" y="77"/>
                </a:moveTo>
                <a:cubicBezTo>
                  <a:pt x="80" y="76"/>
                  <a:pt x="79" y="76"/>
                  <a:pt x="78" y="76"/>
                </a:cubicBezTo>
                <a:cubicBezTo>
                  <a:pt x="77" y="76"/>
                  <a:pt x="77" y="76"/>
                  <a:pt x="76" y="77"/>
                </a:cubicBezTo>
                <a:cubicBezTo>
                  <a:pt x="75" y="79"/>
                  <a:pt x="73" y="81"/>
                  <a:pt x="72" y="83"/>
                </a:cubicBezTo>
                <a:cubicBezTo>
                  <a:pt x="72" y="83"/>
                  <a:pt x="71" y="83"/>
                  <a:pt x="71" y="84"/>
                </a:cubicBezTo>
                <a:cubicBezTo>
                  <a:pt x="71" y="85"/>
                  <a:pt x="71" y="86"/>
                  <a:pt x="71" y="87"/>
                </a:cubicBezTo>
                <a:cubicBezTo>
                  <a:pt x="72" y="88"/>
                  <a:pt x="73" y="87"/>
                  <a:pt x="73" y="87"/>
                </a:cubicBezTo>
                <a:cubicBezTo>
                  <a:pt x="76" y="84"/>
                  <a:pt x="78" y="81"/>
                  <a:pt x="81" y="78"/>
                </a:cubicBezTo>
                <a:cubicBezTo>
                  <a:pt x="81" y="77"/>
                  <a:pt x="82" y="77"/>
                  <a:pt x="82" y="77"/>
                </a:cubicBezTo>
                <a:close/>
                <a:moveTo>
                  <a:pt x="157" y="6"/>
                </a:moveTo>
                <a:cubicBezTo>
                  <a:pt x="142" y="6"/>
                  <a:pt x="126" y="6"/>
                  <a:pt x="111" y="6"/>
                </a:cubicBezTo>
                <a:cubicBezTo>
                  <a:pt x="111" y="7"/>
                  <a:pt x="110" y="7"/>
                  <a:pt x="110" y="8"/>
                </a:cubicBezTo>
                <a:cubicBezTo>
                  <a:pt x="112" y="8"/>
                  <a:pt x="113" y="8"/>
                  <a:pt x="114" y="7"/>
                </a:cubicBezTo>
                <a:cubicBezTo>
                  <a:pt x="123" y="7"/>
                  <a:pt x="131" y="6"/>
                  <a:pt x="139" y="7"/>
                </a:cubicBezTo>
                <a:cubicBezTo>
                  <a:pt x="145" y="7"/>
                  <a:pt x="151" y="8"/>
                  <a:pt x="157" y="6"/>
                </a:cubicBezTo>
                <a:close/>
                <a:moveTo>
                  <a:pt x="164" y="14"/>
                </a:moveTo>
                <a:cubicBezTo>
                  <a:pt x="163" y="14"/>
                  <a:pt x="163" y="14"/>
                  <a:pt x="162" y="14"/>
                </a:cubicBezTo>
                <a:cubicBezTo>
                  <a:pt x="158" y="15"/>
                  <a:pt x="154" y="16"/>
                  <a:pt x="151" y="17"/>
                </a:cubicBezTo>
                <a:cubicBezTo>
                  <a:pt x="150" y="17"/>
                  <a:pt x="150" y="18"/>
                  <a:pt x="150" y="18"/>
                </a:cubicBezTo>
                <a:cubicBezTo>
                  <a:pt x="148" y="19"/>
                  <a:pt x="147" y="20"/>
                  <a:pt x="146" y="21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52" y="20"/>
                  <a:pt x="156" y="19"/>
                  <a:pt x="161" y="18"/>
                </a:cubicBezTo>
                <a:cubicBezTo>
                  <a:pt x="161" y="18"/>
                  <a:pt x="162" y="18"/>
                  <a:pt x="162" y="17"/>
                </a:cubicBezTo>
                <a:cubicBezTo>
                  <a:pt x="162" y="16"/>
                  <a:pt x="163" y="15"/>
                  <a:pt x="164" y="14"/>
                </a:cubicBezTo>
                <a:close/>
                <a:moveTo>
                  <a:pt x="136" y="122"/>
                </a:moveTo>
                <a:cubicBezTo>
                  <a:pt x="139" y="119"/>
                  <a:pt x="152" y="106"/>
                  <a:pt x="153" y="105"/>
                </a:cubicBezTo>
                <a:cubicBezTo>
                  <a:pt x="152" y="105"/>
                  <a:pt x="151" y="105"/>
                  <a:pt x="150" y="106"/>
                </a:cubicBezTo>
                <a:cubicBezTo>
                  <a:pt x="149" y="106"/>
                  <a:pt x="148" y="107"/>
                  <a:pt x="147" y="108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6" y="109"/>
                  <a:pt x="146" y="109"/>
                  <a:pt x="146" y="110"/>
                </a:cubicBezTo>
                <a:cubicBezTo>
                  <a:pt x="145" y="110"/>
                  <a:pt x="144" y="110"/>
                  <a:pt x="144" y="110"/>
                </a:cubicBezTo>
                <a:cubicBezTo>
                  <a:pt x="141" y="114"/>
                  <a:pt x="139" y="118"/>
                  <a:pt x="136" y="122"/>
                </a:cubicBezTo>
                <a:close/>
                <a:moveTo>
                  <a:pt x="92" y="39"/>
                </a:moveTo>
                <a:cubicBezTo>
                  <a:pt x="92" y="39"/>
                  <a:pt x="92" y="38"/>
                  <a:pt x="92" y="38"/>
                </a:cubicBezTo>
                <a:cubicBezTo>
                  <a:pt x="89" y="41"/>
                  <a:pt x="87" y="44"/>
                  <a:pt x="84" y="47"/>
                </a:cubicBezTo>
                <a:cubicBezTo>
                  <a:pt x="84" y="47"/>
                  <a:pt x="84" y="48"/>
                  <a:pt x="83" y="48"/>
                </a:cubicBezTo>
                <a:cubicBezTo>
                  <a:pt x="85" y="48"/>
                  <a:pt x="87" y="48"/>
                  <a:pt x="89" y="48"/>
                </a:cubicBezTo>
                <a:cubicBezTo>
                  <a:pt x="90" y="48"/>
                  <a:pt x="91" y="48"/>
                  <a:pt x="91" y="47"/>
                </a:cubicBezTo>
                <a:cubicBezTo>
                  <a:pt x="92" y="47"/>
                  <a:pt x="92" y="46"/>
                  <a:pt x="92" y="46"/>
                </a:cubicBezTo>
                <a:cubicBezTo>
                  <a:pt x="92" y="43"/>
                  <a:pt x="92" y="41"/>
                  <a:pt x="92" y="39"/>
                </a:cubicBezTo>
                <a:close/>
                <a:moveTo>
                  <a:pt x="146" y="192"/>
                </a:moveTo>
                <a:cubicBezTo>
                  <a:pt x="146" y="193"/>
                  <a:pt x="146" y="195"/>
                  <a:pt x="145" y="196"/>
                </a:cubicBezTo>
                <a:cubicBezTo>
                  <a:pt x="149" y="196"/>
                  <a:pt x="152" y="196"/>
                  <a:pt x="155" y="195"/>
                </a:cubicBezTo>
                <a:cubicBezTo>
                  <a:pt x="155" y="194"/>
                  <a:pt x="155" y="192"/>
                  <a:pt x="155" y="190"/>
                </a:cubicBezTo>
                <a:cubicBezTo>
                  <a:pt x="152" y="191"/>
                  <a:pt x="149" y="191"/>
                  <a:pt x="146" y="192"/>
                </a:cubicBezTo>
                <a:close/>
                <a:moveTo>
                  <a:pt x="157" y="190"/>
                </a:moveTo>
                <a:cubicBezTo>
                  <a:pt x="157" y="192"/>
                  <a:pt x="157" y="193"/>
                  <a:pt x="157" y="195"/>
                </a:cubicBezTo>
                <a:cubicBezTo>
                  <a:pt x="161" y="194"/>
                  <a:pt x="164" y="194"/>
                  <a:pt x="167" y="194"/>
                </a:cubicBezTo>
                <a:cubicBezTo>
                  <a:pt x="167" y="191"/>
                  <a:pt x="167" y="190"/>
                  <a:pt x="166" y="189"/>
                </a:cubicBezTo>
                <a:cubicBezTo>
                  <a:pt x="163" y="189"/>
                  <a:pt x="161" y="190"/>
                  <a:pt x="157" y="190"/>
                </a:cubicBezTo>
                <a:close/>
                <a:moveTo>
                  <a:pt x="139" y="152"/>
                </a:moveTo>
                <a:cubicBezTo>
                  <a:pt x="139" y="152"/>
                  <a:pt x="139" y="152"/>
                  <a:pt x="139" y="153"/>
                </a:cubicBezTo>
                <a:cubicBezTo>
                  <a:pt x="142" y="150"/>
                  <a:pt x="145" y="148"/>
                  <a:pt x="148" y="146"/>
                </a:cubicBezTo>
                <a:cubicBezTo>
                  <a:pt x="149" y="146"/>
                  <a:pt x="149" y="145"/>
                  <a:pt x="149" y="145"/>
                </a:cubicBezTo>
                <a:cubicBezTo>
                  <a:pt x="149" y="144"/>
                  <a:pt x="149" y="142"/>
                  <a:pt x="149" y="141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46" y="143"/>
                  <a:pt x="144" y="144"/>
                  <a:pt x="141" y="146"/>
                </a:cubicBezTo>
                <a:cubicBezTo>
                  <a:pt x="141" y="146"/>
                  <a:pt x="141" y="147"/>
                  <a:pt x="141" y="147"/>
                </a:cubicBezTo>
                <a:cubicBezTo>
                  <a:pt x="140" y="149"/>
                  <a:pt x="139" y="151"/>
                  <a:pt x="139" y="152"/>
                </a:cubicBezTo>
                <a:close/>
                <a:moveTo>
                  <a:pt x="122" y="26"/>
                </a:moveTo>
                <a:cubicBezTo>
                  <a:pt x="123" y="26"/>
                  <a:pt x="123" y="26"/>
                  <a:pt x="123" y="26"/>
                </a:cubicBezTo>
                <a:cubicBezTo>
                  <a:pt x="128" y="25"/>
                  <a:pt x="132" y="24"/>
                  <a:pt x="137" y="23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0" y="21"/>
                  <a:pt x="141" y="20"/>
                </a:cubicBezTo>
                <a:cubicBezTo>
                  <a:pt x="141" y="20"/>
                  <a:pt x="141" y="20"/>
                  <a:pt x="140" y="20"/>
                </a:cubicBezTo>
                <a:cubicBezTo>
                  <a:pt x="136" y="21"/>
                  <a:pt x="131" y="21"/>
                  <a:pt x="126" y="22"/>
                </a:cubicBezTo>
                <a:cubicBezTo>
                  <a:pt x="126" y="22"/>
                  <a:pt x="126" y="22"/>
                  <a:pt x="125" y="22"/>
                </a:cubicBezTo>
                <a:cubicBezTo>
                  <a:pt x="124" y="23"/>
                  <a:pt x="123" y="24"/>
                  <a:pt x="122" y="26"/>
                </a:cubicBezTo>
                <a:close/>
                <a:moveTo>
                  <a:pt x="144" y="192"/>
                </a:moveTo>
                <a:cubicBezTo>
                  <a:pt x="140" y="192"/>
                  <a:pt x="137" y="192"/>
                  <a:pt x="134" y="193"/>
                </a:cubicBezTo>
                <a:cubicBezTo>
                  <a:pt x="134" y="194"/>
                  <a:pt x="134" y="195"/>
                  <a:pt x="134" y="197"/>
                </a:cubicBezTo>
                <a:cubicBezTo>
                  <a:pt x="137" y="197"/>
                  <a:pt x="140" y="197"/>
                  <a:pt x="143" y="196"/>
                </a:cubicBezTo>
                <a:cubicBezTo>
                  <a:pt x="143" y="195"/>
                  <a:pt x="143" y="193"/>
                  <a:pt x="144" y="192"/>
                </a:cubicBezTo>
                <a:close/>
                <a:moveTo>
                  <a:pt x="177" y="142"/>
                </a:moveTo>
                <a:cubicBezTo>
                  <a:pt x="175" y="143"/>
                  <a:pt x="173" y="143"/>
                  <a:pt x="172" y="144"/>
                </a:cubicBezTo>
                <a:cubicBezTo>
                  <a:pt x="169" y="145"/>
                  <a:pt x="169" y="145"/>
                  <a:pt x="168" y="149"/>
                </a:cubicBezTo>
                <a:cubicBezTo>
                  <a:pt x="168" y="150"/>
                  <a:pt x="168" y="151"/>
                  <a:pt x="169" y="152"/>
                </a:cubicBezTo>
                <a:cubicBezTo>
                  <a:pt x="171" y="149"/>
                  <a:pt x="174" y="147"/>
                  <a:pt x="177" y="145"/>
                </a:cubicBezTo>
                <a:cubicBezTo>
                  <a:pt x="177" y="145"/>
                  <a:pt x="177" y="145"/>
                  <a:pt x="177" y="144"/>
                </a:cubicBezTo>
                <a:cubicBezTo>
                  <a:pt x="177" y="144"/>
                  <a:pt x="177" y="143"/>
                  <a:pt x="177" y="142"/>
                </a:cubicBezTo>
                <a:close/>
                <a:moveTo>
                  <a:pt x="95" y="123"/>
                </a:moveTo>
                <a:cubicBezTo>
                  <a:pt x="94" y="123"/>
                  <a:pt x="93" y="123"/>
                  <a:pt x="93" y="124"/>
                </a:cubicBezTo>
                <a:cubicBezTo>
                  <a:pt x="90" y="126"/>
                  <a:pt x="88" y="129"/>
                  <a:pt x="86" y="131"/>
                </a:cubicBezTo>
                <a:cubicBezTo>
                  <a:pt x="86" y="132"/>
                  <a:pt x="85" y="132"/>
                  <a:pt x="85" y="132"/>
                </a:cubicBezTo>
                <a:cubicBezTo>
                  <a:pt x="85" y="133"/>
                  <a:pt x="84" y="134"/>
                  <a:pt x="84" y="134"/>
                </a:cubicBezTo>
                <a:cubicBezTo>
                  <a:pt x="84" y="135"/>
                  <a:pt x="85" y="135"/>
                  <a:pt x="85" y="135"/>
                </a:cubicBezTo>
                <a:cubicBezTo>
                  <a:pt x="86" y="135"/>
                  <a:pt x="86" y="135"/>
                  <a:pt x="86" y="134"/>
                </a:cubicBezTo>
                <a:cubicBezTo>
                  <a:pt x="88" y="133"/>
                  <a:pt x="90" y="131"/>
                  <a:pt x="92" y="129"/>
                </a:cubicBezTo>
                <a:cubicBezTo>
                  <a:pt x="94" y="128"/>
                  <a:pt x="94" y="127"/>
                  <a:pt x="94" y="126"/>
                </a:cubicBezTo>
                <a:cubicBezTo>
                  <a:pt x="94" y="125"/>
                  <a:pt x="94" y="124"/>
                  <a:pt x="94" y="124"/>
                </a:cubicBezTo>
                <a:cubicBezTo>
                  <a:pt x="94" y="124"/>
                  <a:pt x="95" y="123"/>
                  <a:pt x="95" y="123"/>
                </a:cubicBezTo>
                <a:close/>
                <a:moveTo>
                  <a:pt x="43" y="169"/>
                </a:moveTo>
                <a:cubicBezTo>
                  <a:pt x="40" y="169"/>
                  <a:pt x="38" y="169"/>
                  <a:pt x="36" y="169"/>
                </a:cubicBezTo>
                <a:cubicBezTo>
                  <a:pt x="36" y="169"/>
                  <a:pt x="35" y="170"/>
                  <a:pt x="35" y="170"/>
                </a:cubicBezTo>
                <a:cubicBezTo>
                  <a:pt x="35" y="172"/>
                  <a:pt x="35" y="174"/>
                  <a:pt x="35" y="175"/>
                </a:cubicBezTo>
                <a:cubicBezTo>
                  <a:pt x="35" y="176"/>
                  <a:pt x="35" y="176"/>
                  <a:pt x="35" y="177"/>
                </a:cubicBezTo>
                <a:cubicBezTo>
                  <a:pt x="37" y="176"/>
                  <a:pt x="39" y="176"/>
                  <a:pt x="40" y="175"/>
                </a:cubicBezTo>
                <a:cubicBezTo>
                  <a:pt x="41" y="175"/>
                  <a:pt x="41" y="175"/>
                  <a:pt x="41" y="174"/>
                </a:cubicBezTo>
                <a:cubicBezTo>
                  <a:pt x="42" y="173"/>
                  <a:pt x="42" y="171"/>
                  <a:pt x="43" y="169"/>
                </a:cubicBezTo>
                <a:close/>
                <a:moveTo>
                  <a:pt x="100" y="133"/>
                </a:moveTo>
                <a:cubicBezTo>
                  <a:pt x="100" y="133"/>
                  <a:pt x="100" y="134"/>
                  <a:pt x="101" y="134"/>
                </a:cubicBezTo>
                <a:cubicBezTo>
                  <a:pt x="104" y="130"/>
                  <a:pt x="107" y="127"/>
                  <a:pt x="110" y="124"/>
                </a:cubicBezTo>
                <a:cubicBezTo>
                  <a:pt x="109" y="124"/>
                  <a:pt x="108" y="123"/>
                  <a:pt x="107" y="123"/>
                </a:cubicBezTo>
                <a:cubicBezTo>
                  <a:pt x="105" y="124"/>
                  <a:pt x="103" y="125"/>
                  <a:pt x="101" y="126"/>
                </a:cubicBezTo>
                <a:cubicBezTo>
                  <a:pt x="101" y="129"/>
                  <a:pt x="100" y="131"/>
                  <a:pt x="100" y="133"/>
                </a:cubicBezTo>
                <a:close/>
                <a:moveTo>
                  <a:pt x="49" y="109"/>
                </a:moveTo>
                <a:cubicBezTo>
                  <a:pt x="49" y="109"/>
                  <a:pt x="49" y="109"/>
                  <a:pt x="49" y="109"/>
                </a:cubicBezTo>
                <a:cubicBezTo>
                  <a:pt x="51" y="105"/>
                  <a:pt x="54" y="102"/>
                  <a:pt x="56" y="99"/>
                </a:cubicBezTo>
                <a:cubicBezTo>
                  <a:pt x="54" y="99"/>
                  <a:pt x="50" y="99"/>
                  <a:pt x="48" y="99"/>
                </a:cubicBezTo>
                <a:cubicBezTo>
                  <a:pt x="49" y="102"/>
                  <a:pt x="49" y="105"/>
                  <a:pt x="49" y="109"/>
                </a:cubicBezTo>
                <a:close/>
                <a:moveTo>
                  <a:pt x="153" y="179"/>
                </a:moveTo>
                <a:cubicBezTo>
                  <a:pt x="153" y="179"/>
                  <a:pt x="153" y="178"/>
                  <a:pt x="152" y="178"/>
                </a:cubicBezTo>
                <a:cubicBezTo>
                  <a:pt x="152" y="178"/>
                  <a:pt x="151" y="178"/>
                  <a:pt x="150" y="178"/>
                </a:cubicBezTo>
                <a:cubicBezTo>
                  <a:pt x="148" y="178"/>
                  <a:pt x="146" y="178"/>
                  <a:pt x="145" y="178"/>
                </a:cubicBezTo>
                <a:cubicBezTo>
                  <a:pt x="143" y="177"/>
                  <a:pt x="141" y="177"/>
                  <a:pt x="140" y="178"/>
                </a:cubicBezTo>
                <a:cubicBezTo>
                  <a:pt x="139" y="178"/>
                  <a:pt x="138" y="178"/>
                  <a:pt x="138" y="179"/>
                </a:cubicBezTo>
                <a:cubicBezTo>
                  <a:pt x="138" y="179"/>
                  <a:pt x="137" y="179"/>
                  <a:pt x="137" y="180"/>
                </a:cubicBezTo>
                <a:cubicBezTo>
                  <a:pt x="136" y="180"/>
                  <a:pt x="136" y="180"/>
                  <a:pt x="135" y="180"/>
                </a:cubicBezTo>
                <a:cubicBezTo>
                  <a:pt x="135" y="180"/>
                  <a:pt x="135" y="180"/>
                  <a:pt x="134" y="180"/>
                </a:cubicBezTo>
                <a:cubicBezTo>
                  <a:pt x="135" y="180"/>
                  <a:pt x="135" y="180"/>
                  <a:pt x="135" y="180"/>
                </a:cubicBezTo>
                <a:cubicBezTo>
                  <a:pt x="140" y="182"/>
                  <a:pt x="146" y="181"/>
                  <a:pt x="152" y="179"/>
                </a:cubicBezTo>
                <a:cubicBezTo>
                  <a:pt x="152" y="179"/>
                  <a:pt x="152" y="179"/>
                  <a:pt x="153" y="179"/>
                </a:cubicBezTo>
                <a:close/>
                <a:moveTo>
                  <a:pt x="34" y="61"/>
                </a:moveTo>
                <a:cubicBezTo>
                  <a:pt x="34" y="61"/>
                  <a:pt x="35" y="60"/>
                  <a:pt x="35" y="60"/>
                </a:cubicBezTo>
                <a:cubicBezTo>
                  <a:pt x="37" y="58"/>
                  <a:pt x="39" y="55"/>
                  <a:pt x="40" y="53"/>
                </a:cubicBezTo>
                <a:cubicBezTo>
                  <a:pt x="41" y="52"/>
                  <a:pt x="41" y="51"/>
                  <a:pt x="41" y="50"/>
                </a:cubicBezTo>
                <a:cubicBezTo>
                  <a:pt x="40" y="50"/>
                  <a:pt x="39" y="49"/>
                  <a:pt x="38" y="50"/>
                </a:cubicBezTo>
                <a:cubicBezTo>
                  <a:pt x="37" y="52"/>
                  <a:pt x="35" y="54"/>
                  <a:pt x="34" y="55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8"/>
                  <a:pt x="34" y="59"/>
                  <a:pt x="34" y="61"/>
                </a:cubicBezTo>
                <a:close/>
                <a:moveTo>
                  <a:pt x="98" y="25"/>
                </a:moveTo>
                <a:cubicBezTo>
                  <a:pt x="99" y="24"/>
                  <a:pt x="100" y="23"/>
                  <a:pt x="101" y="22"/>
                </a:cubicBezTo>
                <a:cubicBezTo>
                  <a:pt x="103" y="21"/>
                  <a:pt x="103" y="19"/>
                  <a:pt x="103" y="18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1" y="17"/>
                  <a:pt x="99" y="17"/>
                  <a:pt x="97" y="17"/>
                </a:cubicBezTo>
                <a:cubicBezTo>
                  <a:pt x="97" y="17"/>
                  <a:pt x="96" y="17"/>
                  <a:pt x="96" y="17"/>
                </a:cubicBezTo>
                <a:cubicBezTo>
                  <a:pt x="96" y="18"/>
                  <a:pt x="95" y="18"/>
                  <a:pt x="95" y="18"/>
                </a:cubicBezTo>
                <a:cubicBezTo>
                  <a:pt x="95" y="19"/>
                  <a:pt x="96" y="20"/>
                  <a:pt x="96" y="20"/>
                </a:cubicBezTo>
                <a:cubicBezTo>
                  <a:pt x="96" y="22"/>
                  <a:pt x="97" y="23"/>
                  <a:pt x="98" y="24"/>
                </a:cubicBezTo>
                <a:cubicBezTo>
                  <a:pt x="98" y="24"/>
                  <a:pt x="98" y="24"/>
                  <a:pt x="98" y="25"/>
                </a:cubicBezTo>
                <a:close/>
                <a:moveTo>
                  <a:pt x="42" y="182"/>
                </a:moveTo>
                <a:cubicBezTo>
                  <a:pt x="45" y="181"/>
                  <a:pt x="49" y="181"/>
                  <a:pt x="53" y="181"/>
                </a:cubicBezTo>
                <a:cubicBezTo>
                  <a:pt x="53" y="180"/>
                  <a:pt x="53" y="178"/>
                  <a:pt x="53" y="177"/>
                </a:cubicBezTo>
                <a:cubicBezTo>
                  <a:pt x="51" y="177"/>
                  <a:pt x="50" y="177"/>
                  <a:pt x="49" y="177"/>
                </a:cubicBezTo>
                <a:cubicBezTo>
                  <a:pt x="47" y="177"/>
                  <a:pt x="45" y="178"/>
                  <a:pt x="43" y="178"/>
                </a:cubicBezTo>
                <a:cubicBezTo>
                  <a:pt x="43" y="178"/>
                  <a:pt x="43" y="179"/>
                  <a:pt x="42" y="179"/>
                </a:cubicBezTo>
                <a:cubicBezTo>
                  <a:pt x="42" y="180"/>
                  <a:pt x="42" y="181"/>
                  <a:pt x="42" y="182"/>
                </a:cubicBezTo>
                <a:close/>
                <a:moveTo>
                  <a:pt x="163" y="92"/>
                </a:moveTo>
                <a:cubicBezTo>
                  <a:pt x="166" y="90"/>
                  <a:pt x="168" y="89"/>
                  <a:pt x="171" y="87"/>
                </a:cubicBezTo>
                <a:cubicBezTo>
                  <a:pt x="171" y="86"/>
                  <a:pt x="171" y="85"/>
                  <a:pt x="171" y="83"/>
                </a:cubicBezTo>
                <a:cubicBezTo>
                  <a:pt x="168" y="84"/>
                  <a:pt x="165" y="86"/>
                  <a:pt x="163" y="87"/>
                </a:cubicBezTo>
                <a:cubicBezTo>
                  <a:pt x="163" y="88"/>
                  <a:pt x="163" y="90"/>
                  <a:pt x="163" y="92"/>
                </a:cubicBezTo>
                <a:close/>
                <a:moveTo>
                  <a:pt x="139" y="174"/>
                </a:moveTo>
                <a:cubicBezTo>
                  <a:pt x="139" y="174"/>
                  <a:pt x="139" y="174"/>
                  <a:pt x="139" y="174"/>
                </a:cubicBezTo>
                <a:cubicBezTo>
                  <a:pt x="141" y="174"/>
                  <a:pt x="142" y="175"/>
                  <a:pt x="143" y="174"/>
                </a:cubicBezTo>
                <a:cubicBezTo>
                  <a:pt x="146" y="174"/>
                  <a:pt x="150" y="173"/>
                  <a:pt x="153" y="172"/>
                </a:cubicBezTo>
                <a:cubicBezTo>
                  <a:pt x="154" y="172"/>
                  <a:pt x="154" y="172"/>
                  <a:pt x="154" y="172"/>
                </a:cubicBezTo>
                <a:cubicBezTo>
                  <a:pt x="154" y="171"/>
                  <a:pt x="154" y="171"/>
                  <a:pt x="154" y="170"/>
                </a:cubicBezTo>
                <a:cubicBezTo>
                  <a:pt x="152" y="170"/>
                  <a:pt x="149" y="170"/>
                  <a:pt x="147" y="170"/>
                </a:cubicBezTo>
                <a:cubicBezTo>
                  <a:pt x="146" y="170"/>
                  <a:pt x="146" y="170"/>
                  <a:pt x="145" y="171"/>
                </a:cubicBezTo>
                <a:cubicBezTo>
                  <a:pt x="143" y="172"/>
                  <a:pt x="141" y="173"/>
                  <a:pt x="139" y="174"/>
                </a:cubicBezTo>
                <a:close/>
                <a:moveTo>
                  <a:pt x="170" y="188"/>
                </a:moveTo>
                <a:cubicBezTo>
                  <a:pt x="169" y="190"/>
                  <a:pt x="169" y="191"/>
                  <a:pt x="169" y="193"/>
                </a:cubicBezTo>
                <a:cubicBezTo>
                  <a:pt x="170" y="193"/>
                  <a:pt x="170" y="193"/>
                  <a:pt x="170" y="193"/>
                </a:cubicBezTo>
                <a:cubicBezTo>
                  <a:pt x="173" y="192"/>
                  <a:pt x="175" y="192"/>
                  <a:pt x="178" y="191"/>
                </a:cubicBezTo>
                <a:cubicBezTo>
                  <a:pt x="179" y="191"/>
                  <a:pt x="179" y="191"/>
                  <a:pt x="179" y="189"/>
                </a:cubicBezTo>
                <a:cubicBezTo>
                  <a:pt x="179" y="189"/>
                  <a:pt x="179" y="189"/>
                  <a:pt x="179" y="188"/>
                </a:cubicBezTo>
                <a:cubicBezTo>
                  <a:pt x="176" y="188"/>
                  <a:pt x="173" y="188"/>
                  <a:pt x="170" y="188"/>
                </a:cubicBezTo>
                <a:close/>
                <a:moveTo>
                  <a:pt x="123" y="197"/>
                </a:moveTo>
                <a:cubicBezTo>
                  <a:pt x="126" y="197"/>
                  <a:pt x="128" y="197"/>
                  <a:pt x="131" y="197"/>
                </a:cubicBezTo>
                <a:cubicBezTo>
                  <a:pt x="131" y="195"/>
                  <a:pt x="131" y="194"/>
                  <a:pt x="131" y="193"/>
                </a:cubicBezTo>
                <a:cubicBezTo>
                  <a:pt x="129" y="193"/>
                  <a:pt x="126" y="193"/>
                  <a:pt x="123" y="193"/>
                </a:cubicBezTo>
                <a:cubicBezTo>
                  <a:pt x="123" y="194"/>
                  <a:pt x="123" y="196"/>
                  <a:pt x="123" y="197"/>
                </a:cubicBezTo>
                <a:close/>
                <a:moveTo>
                  <a:pt x="185" y="122"/>
                </a:moveTo>
                <a:cubicBezTo>
                  <a:pt x="184" y="122"/>
                  <a:pt x="184" y="122"/>
                  <a:pt x="184" y="123"/>
                </a:cubicBezTo>
                <a:cubicBezTo>
                  <a:pt x="182" y="124"/>
                  <a:pt x="180" y="125"/>
                  <a:pt x="178" y="127"/>
                </a:cubicBezTo>
                <a:cubicBezTo>
                  <a:pt x="178" y="127"/>
                  <a:pt x="178" y="127"/>
                  <a:pt x="178" y="128"/>
                </a:cubicBezTo>
                <a:cubicBezTo>
                  <a:pt x="178" y="131"/>
                  <a:pt x="178" y="134"/>
                  <a:pt x="179" y="137"/>
                </a:cubicBezTo>
                <a:cubicBezTo>
                  <a:pt x="179" y="137"/>
                  <a:pt x="179" y="137"/>
                  <a:pt x="179" y="138"/>
                </a:cubicBezTo>
                <a:cubicBezTo>
                  <a:pt x="180" y="138"/>
                  <a:pt x="180" y="137"/>
                  <a:pt x="180" y="136"/>
                </a:cubicBezTo>
                <a:cubicBezTo>
                  <a:pt x="181" y="133"/>
                  <a:pt x="181" y="130"/>
                  <a:pt x="182" y="127"/>
                </a:cubicBezTo>
                <a:cubicBezTo>
                  <a:pt x="182" y="126"/>
                  <a:pt x="182" y="125"/>
                  <a:pt x="183" y="125"/>
                </a:cubicBezTo>
                <a:cubicBezTo>
                  <a:pt x="183" y="124"/>
                  <a:pt x="184" y="124"/>
                  <a:pt x="185" y="124"/>
                </a:cubicBezTo>
                <a:cubicBezTo>
                  <a:pt x="185" y="124"/>
                  <a:pt x="185" y="123"/>
                  <a:pt x="185" y="122"/>
                </a:cubicBezTo>
                <a:close/>
                <a:moveTo>
                  <a:pt x="79" y="40"/>
                </a:moveTo>
                <a:cubicBezTo>
                  <a:pt x="77" y="41"/>
                  <a:pt x="75" y="41"/>
                  <a:pt x="73" y="41"/>
                </a:cubicBezTo>
                <a:cubicBezTo>
                  <a:pt x="72" y="42"/>
                  <a:pt x="72" y="42"/>
                  <a:pt x="72" y="43"/>
                </a:cubicBezTo>
                <a:cubicBezTo>
                  <a:pt x="72" y="44"/>
                  <a:pt x="72" y="46"/>
                  <a:pt x="72" y="48"/>
                </a:cubicBezTo>
                <a:cubicBezTo>
                  <a:pt x="73" y="48"/>
                  <a:pt x="74" y="48"/>
                  <a:pt x="75" y="47"/>
                </a:cubicBezTo>
                <a:cubicBezTo>
                  <a:pt x="76" y="45"/>
                  <a:pt x="78" y="44"/>
                  <a:pt x="79" y="43"/>
                </a:cubicBezTo>
                <a:cubicBezTo>
                  <a:pt x="80" y="42"/>
                  <a:pt x="80" y="41"/>
                  <a:pt x="79" y="40"/>
                </a:cubicBezTo>
                <a:close/>
                <a:moveTo>
                  <a:pt x="170" y="75"/>
                </a:moveTo>
                <a:cubicBezTo>
                  <a:pt x="167" y="77"/>
                  <a:pt x="165" y="78"/>
                  <a:pt x="163" y="79"/>
                </a:cubicBezTo>
                <a:cubicBezTo>
                  <a:pt x="163" y="79"/>
                  <a:pt x="163" y="80"/>
                  <a:pt x="163" y="80"/>
                </a:cubicBezTo>
                <a:cubicBezTo>
                  <a:pt x="163" y="81"/>
                  <a:pt x="163" y="82"/>
                  <a:pt x="163" y="84"/>
                </a:cubicBezTo>
                <a:cubicBezTo>
                  <a:pt x="165" y="83"/>
                  <a:pt x="168" y="82"/>
                  <a:pt x="170" y="81"/>
                </a:cubicBezTo>
                <a:cubicBezTo>
                  <a:pt x="170" y="79"/>
                  <a:pt x="170" y="77"/>
                  <a:pt x="170" y="75"/>
                </a:cubicBezTo>
                <a:close/>
                <a:moveTo>
                  <a:pt x="21" y="197"/>
                </a:moveTo>
                <a:cubicBezTo>
                  <a:pt x="21" y="198"/>
                  <a:pt x="21" y="199"/>
                  <a:pt x="21" y="199"/>
                </a:cubicBezTo>
                <a:cubicBezTo>
                  <a:pt x="21" y="200"/>
                  <a:pt x="20" y="201"/>
                  <a:pt x="19" y="201"/>
                </a:cubicBezTo>
                <a:cubicBezTo>
                  <a:pt x="19" y="201"/>
                  <a:pt x="18" y="200"/>
                  <a:pt x="18" y="200"/>
                </a:cubicBezTo>
                <a:cubicBezTo>
                  <a:pt x="18" y="199"/>
                  <a:pt x="18" y="199"/>
                  <a:pt x="18" y="198"/>
                </a:cubicBezTo>
                <a:cubicBezTo>
                  <a:pt x="18" y="199"/>
                  <a:pt x="18" y="200"/>
                  <a:pt x="18" y="201"/>
                </a:cubicBezTo>
                <a:cubicBezTo>
                  <a:pt x="18" y="201"/>
                  <a:pt x="18" y="201"/>
                  <a:pt x="18" y="202"/>
                </a:cubicBezTo>
                <a:cubicBezTo>
                  <a:pt x="19" y="202"/>
                  <a:pt x="20" y="203"/>
                  <a:pt x="21" y="203"/>
                </a:cubicBezTo>
                <a:cubicBezTo>
                  <a:pt x="24" y="204"/>
                  <a:pt x="26" y="204"/>
                  <a:pt x="28" y="203"/>
                </a:cubicBezTo>
                <a:cubicBezTo>
                  <a:pt x="28" y="203"/>
                  <a:pt x="28" y="203"/>
                  <a:pt x="28" y="203"/>
                </a:cubicBezTo>
                <a:cubicBezTo>
                  <a:pt x="27" y="201"/>
                  <a:pt x="25" y="200"/>
                  <a:pt x="24" y="199"/>
                </a:cubicBezTo>
                <a:cubicBezTo>
                  <a:pt x="24" y="198"/>
                  <a:pt x="23" y="198"/>
                  <a:pt x="23" y="198"/>
                </a:cubicBezTo>
                <a:cubicBezTo>
                  <a:pt x="22" y="198"/>
                  <a:pt x="22" y="197"/>
                  <a:pt x="21" y="197"/>
                </a:cubicBezTo>
                <a:close/>
                <a:moveTo>
                  <a:pt x="208" y="28"/>
                </a:moveTo>
                <a:cubicBezTo>
                  <a:pt x="206" y="25"/>
                  <a:pt x="201" y="21"/>
                  <a:pt x="200" y="21"/>
                </a:cubicBezTo>
                <a:cubicBezTo>
                  <a:pt x="201" y="24"/>
                  <a:pt x="201" y="27"/>
                  <a:pt x="201" y="30"/>
                </a:cubicBezTo>
                <a:cubicBezTo>
                  <a:pt x="204" y="29"/>
                  <a:pt x="206" y="28"/>
                  <a:pt x="208" y="28"/>
                </a:cubicBezTo>
                <a:close/>
                <a:moveTo>
                  <a:pt x="76" y="133"/>
                </a:moveTo>
                <a:cubicBezTo>
                  <a:pt x="77" y="133"/>
                  <a:pt x="78" y="133"/>
                  <a:pt x="79" y="133"/>
                </a:cubicBezTo>
                <a:cubicBezTo>
                  <a:pt x="80" y="133"/>
                  <a:pt x="82" y="133"/>
                  <a:pt x="82" y="131"/>
                </a:cubicBezTo>
                <a:cubicBezTo>
                  <a:pt x="82" y="129"/>
                  <a:pt x="82" y="127"/>
                  <a:pt x="82" y="125"/>
                </a:cubicBezTo>
                <a:cubicBezTo>
                  <a:pt x="81" y="125"/>
                  <a:pt x="80" y="125"/>
                  <a:pt x="78" y="126"/>
                </a:cubicBezTo>
                <a:cubicBezTo>
                  <a:pt x="78" y="126"/>
                  <a:pt x="78" y="126"/>
                  <a:pt x="78" y="127"/>
                </a:cubicBezTo>
                <a:cubicBezTo>
                  <a:pt x="77" y="128"/>
                  <a:pt x="77" y="130"/>
                  <a:pt x="76" y="133"/>
                </a:cubicBezTo>
                <a:close/>
                <a:moveTo>
                  <a:pt x="139" y="89"/>
                </a:moveTo>
                <a:cubicBezTo>
                  <a:pt x="139" y="86"/>
                  <a:pt x="138" y="84"/>
                  <a:pt x="138" y="82"/>
                </a:cubicBezTo>
                <a:cubicBezTo>
                  <a:pt x="136" y="84"/>
                  <a:pt x="131" y="92"/>
                  <a:pt x="130" y="93"/>
                </a:cubicBezTo>
                <a:cubicBezTo>
                  <a:pt x="133" y="92"/>
                  <a:pt x="136" y="90"/>
                  <a:pt x="139" y="89"/>
                </a:cubicBezTo>
                <a:close/>
                <a:moveTo>
                  <a:pt x="169" y="45"/>
                </a:moveTo>
                <a:cubicBezTo>
                  <a:pt x="169" y="46"/>
                  <a:pt x="169" y="47"/>
                  <a:pt x="169" y="48"/>
                </a:cubicBezTo>
                <a:cubicBezTo>
                  <a:pt x="169" y="49"/>
                  <a:pt x="170" y="50"/>
                  <a:pt x="170" y="51"/>
                </a:cubicBezTo>
                <a:cubicBezTo>
                  <a:pt x="171" y="50"/>
                  <a:pt x="172" y="50"/>
                  <a:pt x="173" y="50"/>
                </a:cubicBezTo>
                <a:cubicBezTo>
                  <a:pt x="173" y="49"/>
                  <a:pt x="173" y="48"/>
                  <a:pt x="173" y="47"/>
                </a:cubicBezTo>
                <a:cubicBezTo>
                  <a:pt x="173" y="46"/>
                  <a:pt x="173" y="46"/>
                  <a:pt x="173" y="45"/>
                </a:cubicBezTo>
                <a:cubicBezTo>
                  <a:pt x="173" y="44"/>
                  <a:pt x="174" y="44"/>
                  <a:pt x="175" y="44"/>
                </a:cubicBezTo>
                <a:cubicBezTo>
                  <a:pt x="175" y="44"/>
                  <a:pt x="176" y="44"/>
                  <a:pt x="176" y="45"/>
                </a:cubicBezTo>
                <a:cubicBezTo>
                  <a:pt x="176" y="46"/>
                  <a:pt x="177" y="46"/>
                  <a:pt x="177" y="47"/>
                </a:cubicBezTo>
                <a:cubicBezTo>
                  <a:pt x="177" y="47"/>
                  <a:pt x="177" y="47"/>
                  <a:pt x="177" y="48"/>
                </a:cubicBezTo>
                <a:cubicBezTo>
                  <a:pt x="177" y="48"/>
                  <a:pt x="177" y="48"/>
                  <a:pt x="177" y="48"/>
                </a:cubicBezTo>
                <a:cubicBezTo>
                  <a:pt x="177" y="45"/>
                  <a:pt x="177" y="43"/>
                  <a:pt x="176" y="41"/>
                </a:cubicBezTo>
                <a:cubicBezTo>
                  <a:pt x="174" y="42"/>
                  <a:pt x="171" y="43"/>
                  <a:pt x="169" y="45"/>
                </a:cubicBezTo>
                <a:close/>
                <a:moveTo>
                  <a:pt x="178" y="55"/>
                </a:moveTo>
                <a:cubicBezTo>
                  <a:pt x="179" y="57"/>
                  <a:pt x="179" y="59"/>
                  <a:pt x="179" y="61"/>
                </a:cubicBezTo>
                <a:cubicBezTo>
                  <a:pt x="181" y="60"/>
                  <a:pt x="182" y="60"/>
                  <a:pt x="183" y="60"/>
                </a:cubicBezTo>
                <a:cubicBezTo>
                  <a:pt x="183" y="58"/>
                  <a:pt x="183" y="57"/>
                  <a:pt x="183" y="56"/>
                </a:cubicBezTo>
                <a:cubicBezTo>
                  <a:pt x="183" y="54"/>
                  <a:pt x="184" y="53"/>
                  <a:pt x="183" y="51"/>
                </a:cubicBezTo>
                <a:cubicBezTo>
                  <a:pt x="182" y="53"/>
                  <a:pt x="180" y="54"/>
                  <a:pt x="178" y="55"/>
                </a:cubicBezTo>
                <a:close/>
                <a:moveTo>
                  <a:pt x="73" y="135"/>
                </a:moveTo>
                <a:cubicBezTo>
                  <a:pt x="70" y="134"/>
                  <a:pt x="68" y="134"/>
                  <a:pt x="67" y="136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65" y="138"/>
                  <a:pt x="65" y="140"/>
                  <a:pt x="65" y="141"/>
                </a:cubicBezTo>
                <a:cubicBezTo>
                  <a:pt x="67" y="141"/>
                  <a:pt x="69" y="141"/>
                  <a:pt x="70" y="140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2" y="138"/>
                  <a:pt x="72" y="137"/>
                  <a:pt x="73" y="135"/>
                </a:cubicBezTo>
                <a:close/>
                <a:moveTo>
                  <a:pt x="62" y="99"/>
                </a:moveTo>
                <a:cubicBezTo>
                  <a:pt x="62" y="99"/>
                  <a:pt x="61" y="99"/>
                  <a:pt x="61" y="99"/>
                </a:cubicBezTo>
                <a:cubicBezTo>
                  <a:pt x="60" y="99"/>
                  <a:pt x="59" y="99"/>
                  <a:pt x="58" y="100"/>
                </a:cubicBezTo>
                <a:cubicBezTo>
                  <a:pt x="56" y="104"/>
                  <a:pt x="53" y="108"/>
                  <a:pt x="51" y="111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12"/>
                  <a:pt x="52" y="112"/>
                  <a:pt x="53" y="111"/>
                </a:cubicBezTo>
                <a:cubicBezTo>
                  <a:pt x="55" y="108"/>
                  <a:pt x="58" y="104"/>
                  <a:pt x="61" y="100"/>
                </a:cubicBezTo>
                <a:cubicBezTo>
                  <a:pt x="62" y="100"/>
                  <a:pt x="62" y="100"/>
                  <a:pt x="62" y="99"/>
                </a:cubicBezTo>
                <a:close/>
                <a:moveTo>
                  <a:pt x="113" y="198"/>
                </a:moveTo>
                <a:cubicBezTo>
                  <a:pt x="115" y="198"/>
                  <a:pt x="118" y="198"/>
                  <a:pt x="120" y="198"/>
                </a:cubicBezTo>
                <a:cubicBezTo>
                  <a:pt x="120" y="196"/>
                  <a:pt x="121" y="195"/>
                  <a:pt x="121" y="193"/>
                </a:cubicBezTo>
                <a:cubicBezTo>
                  <a:pt x="118" y="193"/>
                  <a:pt x="116" y="194"/>
                  <a:pt x="113" y="194"/>
                </a:cubicBezTo>
                <a:cubicBezTo>
                  <a:pt x="113" y="195"/>
                  <a:pt x="113" y="197"/>
                  <a:pt x="113" y="198"/>
                </a:cubicBezTo>
                <a:close/>
                <a:moveTo>
                  <a:pt x="98" y="171"/>
                </a:moveTo>
                <a:cubicBezTo>
                  <a:pt x="98" y="171"/>
                  <a:pt x="98" y="171"/>
                  <a:pt x="98" y="171"/>
                </a:cubicBezTo>
                <a:cubicBezTo>
                  <a:pt x="101" y="170"/>
                  <a:pt x="105" y="169"/>
                  <a:pt x="108" y="168"/>
                </a:cubicBezTo>
                <a:cubicBezTo>
                  <a:pt x="109" y="166"/>
                  <a:pt x="109" y="165"/>
                  <a:pt x="109" y="162"/>
                </a:cubicBezTo>
                <a:cubicBezTo>
                  <a:pt x="105" y="165"/>
                  <a:pt x="101" y="168"/>
                  <a:pt x="98" y="171"/>
                </a:cubicBezTo>
                <a:close/>
                <a:moveTo>
                  <a:pt x="152" y="44"/>
                </a:moveTo>
                <a:cubicBezTo>
                  <a:pt x="153" y="44"/>
                  <a:pt x="160" y="42"/>
                  <a:pt x="161" y="41"/>
                </a:cubicBezTo>
                <a:cubicBezTo>
                  <a:pt x="162" y="39"/>
                  <a:pt x="162" y="38"/>
                  <a:pt x="162" y="36"/>
                </a:cubicBezTo>
                <a:cubicBezTo>
                  <a:pt x="158" y="38"/>
                  <a:pt x="155" y="40"/>
                  <a:pt x="152" y="42"/>
                </a:cubicBezTo>
                <a:cubicBezTo>
                  <a:pt x="152" y="43"/>
                  <a:pt x="152" y="43"/>
                  <a:pt x="152" y="44"/>
                </a:cubicBezTo>
                <a:close/>
                <a:moveTo>
                  <a:pt x="163" y="76"/>
                </a:moveTo>
                <a:cubicBezTo>
                  <a:pt x="165" y="75"/>
                  <a:pt x="167" y="74"/>
                  <a:pt x="169" y="72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69" y="70"/>
                  <a:pt x="169" y="69"/>
                  <a:pt x="169" y="68"/>
                </a:cubicBezTo>
                <a:cubicBezTo>
                  <a:pt x="167" y="69"/>
                  <a:pt x="165" y="70"/>
                  <a:pt x="163" y="70"/>
                </a:cubicBezTo>
                <a:cubicBezTo>
                  <a:pt x="163" y="72"/>
                  <a:pt x="163" y="74"/>
                  <a:pt x="163" y="76"/>
                </a:cubicBezTo>
                <a:close/>
                <a:moveTo>
                  <a:pt x="23" y="125"/>
                </a:moveTo>
                <a:cubicBezTo>
                  <a:pt x="22" y="126"/>
                  <a:pt x="22" y="126"/>
                  <a:pt x="22" y="126"/>
                </a:cubicBezTo>
                <a:cubicBezTo>
                  <a:pt x="21" y="127"/>
                  <a:pt x="21" y="128"/>
                  <a:pt x="21" y="129"/>
                </a:cubicBezTo>
                <a:cubicBezTo>
                  <a:pt x="22" y="137"/>
                  <a:pt x="23" y="145"/>
                  <a:pt x="24" y="153"/>
                </a:cubicBezTo>
                <a:cubicBezTo>
                  <a:pt x="24" y="154"/>
                  <a:pt x="24" y="155"/>
                  <a:pt x="24" y="156"/>
                </a:cubicBezTo>
                <a:cubicBezTo>
                  <a:pt x="24" y="156"/>
                  <a:pt x="24" y="156"/>
                  <a:pt x="24" y="156"/>
                </a:cubicBezTo>
                <a:cubicBezTo>
                  <a:pt x="24" y="146"/>
                  <a:pt x="23" y="136"/>
                  <a:pt x="23" y="125"/>
                </a:cubicBezTo>
                <a:close/>
                <a:moveTo>
                  <a:pt x="144" y="74"/>
                </a:moveTo>
                <a:cubicBezTo>
                  <a:pt x="144" y="74"/>
                  <a:pt x="143" y="74"/>
                  <a:pt x="143" y="74"/>
                </a:cubicBezTo>
                <a:cubicBezTo>
                  <a:pt x="142" y="76"/>
                  <a:pt x="141" y="77"/>
                  <a:pt x="140" y="78"/>
                </a:cubicBezTo>
                <a:cubicBezTo>
                  <a:pt x="140" y="79"/>
                  <a:pt x="140" y="79"/>
                  <a:pt x="140" y="80"/>
                </a:cubicBezTo>
                <a:cubicBezTo>
                  <a:pt x="141" y="82"/>
                  <a:pt x="141" y="84"/>
                  <a:pt x="142" y="86"/>
                </a:cubicBezTo>
                <a:cubicBezTo>
                  <a:pt x="142" y="87"/>
                  <a:pt x="142" y="87"/>
                  <a:pt x="142" y="88"/>
                </a:cubicBezTo>
                <a:cubicBezTo>
                  <a:pt x="144" y="87"/>
                  <a:pt x="144" y="87"/>
                  <a:pt x="144" y="85"/>
                </a:cubicBezTo>
                <a:cubicBezTo>
                  <a:pt x="144" y="82"/>
                  <a:pt x="144" y="79"/>
                  <a:pt x="144" y="76"/>
                </a:cubicBezTo>
                <a:cubicBezTo>
                  <a:pt x="144" y="76"/>
                  <a:pt x="144" y="75"/>
                  <a:pt x="144" y="74"/>
                </a:cubicBezTo>
                <a:close/>
                <a:moveTo>
                  <a:pt x="57" y="7"/>
                </a:moveTo>
                <a:cubicBezTo>
                  <a:pt x="56" y="7"/>
                  <a:pt x="56" y="7"/>
                  <a:pt x="56" y="7"/>
                </a:cubicBezTo>
                <a:cubicBezTo>
                  <a:pt x="52" y="7"/>
                  <a:pt x="48" y="7"/>
                  <a:pt x="45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9"/>
                  <a:pt x="43" y="9"/>
                  <a:pt x="42" y="10"/>
                </a:cubicBezTo>
                <a:cubicBezTo>
                  <a:pt x="45" y="10"/>
                  <a:pt x="47" y="11"/>
                  <a:pt x="49" y="10"/>
                </a:cubicBezTo>
                <a:cubicBezTo>
                  <a:pt x="49" y="10"/>
                  <a:pt x="50" y="10"/>
                  <a:pt x="50" y="10"/>
                </a:cubicBezTo>
                <a:cubicBezTo>
                  <a:pt x="51" y="10"/>
                  <a:pt x="52" y="9"/>
                  <a:pt x="53" y="9"/>
                </a:cubicBezTo>
                <a:cubicBezTo>
                  <a:pt x="54" y="9"/>
                  <a:pt x="54" y="9"/>
                  <a:pt x="55" y="9"/>
                </a:cubicBezTo>
                <a:cubicBezTo>
                  <a:pt x="55" y="8"/>
                  <a:pt x="56" y="8"/>
                  <a:pt x="57" y="7"/>
                </a:cubicBezTo>
                <a:close/>
                <a:moveTo>
                  <a:pt x="76" y="17"/>
                </a:moveTo>
                <a:cubicBezTo>
                  <a:pt x="76" y="17"/>
                  <a:pt x="76" y="17"/>
                  <a:pt x="76" y="17"/>
                </a:cubicBezTo>
                <a:cubicBezTo>
                  <a:pt x="79" y="18"/>
                  <a:pt x="82" y="19"/>
                  <a:pt x="86" y="19"/>
                </a:cubicBezTo>
                <a:cubicBezTo>
                  <a:pt x="86" y="19"/>
                  <a:pt x="87" y="19"/>
                  <a:pt x="87" y="19"/>
                </a:cubicBezTo>
                <a:cubicBezTo>
                  <a:pt x="88" y="18"/>
                  <a:pt x="89" y="18"/>
                  <a:pt x="90" y="17"/>
                </a:cubicBezTo>
                <a:cubicBezTo>
                  <a:pt x="89" y="16"/>
                  <a:pt x="89" y="16"/>
                  <a:pt x="89" y="16"/>
                </a:cubicBezTo>
                <a:cubicBezTo>
                  <a:pt x="85" y="16"/>
                  <a:pt x="81" y="16"/>
                  <a:pt x="78" y="16"/>
                </a:cubicBezTo>
                <a:cubicBezTo>
                  <a:pt x="77" y="15"/>
                  <a:pt x="76" y="16"/>
                  <a:pt x="76" y="17"/>
                </a:cubicBezTo>
                <a:close/>
                <a:moveTo>
                  <a:pt x="98" y="128"/>
                </a:moveTo>
                <a:cubicBezTo>
                  <a:pt x="97" y="129"/>
                  <a:pt x="96" y="130"/>
                  <a:pt x="95" y="131"/>
                </a:cubicBezTo>
                <a:cubicBezTo>
                  <a:pt x="95" y="134"/>
                  <a:pt x="94" y="138"/>
                  <a:pt x="93" y="141"/>
                </a:cubicBezTo>
                <a:cubicBezTo>
                  <a:pt x="93" y="141"/>
                  <a:pt x="93" y="141"/>
                  <a:pt x="93" y="142"/>
                </a:cubicBezTo>
                <a:cubicBezTo>
                  <a:pt x="94" y="140"/>
                  <a:pt x="96" y="139"/>
                  <a:pt x="97" y="137"/>
                </a:cubicBezTo>
                <a:cubicBezTo>
                  <a:pt x="97" y="137"/>
                  <a:pt x="97" y="137"/>
                  <a:pt x="97" y="136"/>
                </a:cubicBezTo>
                <a:cubicBezTo>
                  <a:pt x="98" y="134"/>
                  <a:pt x="98" y="131"/>
                  <a:pt x="98" y="128"/>
                </a:cubicBezTo>
                <a:close/>
                <a:moveTo>
                  <a:pt x="56" y="156"/>
                </a:moveTo>
                <a:cubicBezTo>
                  <a:pt x="58" y="155"/>
                  <a:pt x="59" y="155"/>
                  <a:pt x="61" y="155"/>
                </a:cubicBezTo>
                <a:cubicBezTo>
                  <a:pt x="63" y="154"/>
                  <a:pt x="64" y="153"/>
                  <a:pt x="63" y="151"/>
                </a:cubicBezTo>
                <a:cubicBezTo>
                  <a:pt x="61" y="151"/>
                  <a:pt x="58" y="151"/>
                  <a:pt x="56" y="151"/>
                </a:cubicBezTo>
                <a:cubicBezTo>
                  <a:pt x="56" y="152"/>
                  <a:pt x="56" y="154"/>
                  <a:pt x="56" y="156"/>
                </a:cubicBezTo>
                <a:close/>
                <a:moveTo>
                  <a:pt x="108" y="61"/>
                </a:moveTo>
                <a:cubicBezTo>
                  <a:pt x="107" y="61"/>
                  <a:pt x="107" y="61"/>
                  <a:pt x="107" y="61"/>
                </a:cubicBezTo>
                <a:cubicBezTo>
                  <a:pt x="105" y="63"/>
                  <a:pt x="104" y="65"/>
                  <a:pt x="102" y="67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102" y="68"/>
                  <a:pt x="102" y="69"/>
                  <a:pt x="102" y="70"/>
                </a:cubicBezTo>
                <a:cubicBezTo>
                  <a:pt x="104" y="69"/>
                  <a:pt x="106" y="68"/>
                  <a:pt x="108" y="68"/>
                </a:cubicBezTo>
                <a:cubicBezTo>
                  <a:pt x="108" y="66"/>
                  <a:pt x="108" y="63"/>
                  <a:pt x="108" y="61"/>
                </a:cubicBezTo>
                <a:close/>
                <a:moveTo>
                  <a:pt x="155" y="66"/>
                </a:moveTo>
                <a:cubicBezTo>
                  <a:pt x="157" y="65"/>
                  <a:pt x="158" y="64"/>
                  <a:pt x="160" y="63"/>
                </a:cubicBezTo>
                <a:cubicBezTo>
                  <a:pt x="160" y="63"/>
                  <a:pt x="160" y="62"/>
                  <a:pt x="160" y="62"/>
                </a:cubicBezTo>
                <a:cubicBezTo>
                  <a:pt x="160" y="61"/>
                  <a:pt x="160" y="59"/>
                  <a:pt x="160" y="58"/>
                </a:cubicBezTo>
                <a:cubicBezTo>
                  <a:pt x="158" y="58"/>
                  <a:pt x="156" y="59"/>
                  <a:pt x="154" y="60"/>
                </a:cubicBezTo>
                <a:cubicBezTo>
                  <a:pt x="155" y="61"/>
                  <a:pt x="155" y="62"/>
                  <a:pt x="155" y="63"/>
                </a:cubicBezTo>
                <a:cubicBezTo>
                  <a:pt x="156" y="64"/>
                  <a:pt x="156" y="64"/>
                  <a:pt x="155" y="66"/>
                </a:cubicBezTo>
                <a:close/>
                <a:moveTo>
                  <a:pt x="105" y="145"/>
                </a:moveTo>
                <a:cubicBezTo>
                  <a:pt x="104" y="146"/>
                  <a:pt x="102" y="146"/>
                  <a:pt x="101" y="147"/>
                </a:cubicBezTo>
                <a:cubicBezTo>
                  <a:pt x="100" y="147"/>
                  <a:pt x="99" y="148"/>
                  <a:pt x="100" y="149"/>
                </a:cubicBezTo>
                <a:cubicBezTo>
                  <a:pt x="100" y="151"/>
                  <a:pt x="100" y="152"/>
                  <a:pt x="100" y="154"/>
                </a:cubicBezTo>
                <a:cubicBezTo>
                  <a:pt x="100" y="155"/>
                  <a:pt x="100" y="155"/>
                  <a:pt x="100" y="156"/>
                </a:cubicBezTo>
                <a:cubicBezTo>
                  <a:pt x="100" y="156"/>
                  <a:pt x="101" y="156"/>
                  <a:pt x="101" y="156"/>
                </a:cubicBezTo>
                <a:cubicBezTo>
                  <a:pt x="103" y="152"/>
                  <a:pt x="104" y="149"/>
                  <a:pt x="105" y="145"/>
                </a:cubicBezTo>
                <a:close/>
                <a:moveTo>
                  <a:pt x="100" y="139"/>
                </a:moveTo>
                <a:cubicBezTo>
                  <a:pt x="100" y="139"/>
                  <a:pt x="100" y="139"/>
                  <a:pt x="101" y="139"/>
                </a:cubicBezTo>
                <a:cubicBezTo>
                  <a:pt x="104" y="136"/>
                  <a:pt x="107" y="134"/>
                  <a:pt x="110" y="131"/>
                </a:cubicBezTo>
                <a:cubicBezTo>
                  <a:pt x="110" y="131"/>
                  <a:pt x="110" y="131"/>
                  <a:pt x="111" y="130"/>
                </a:cubicBezTo>
                <a:cubicBezTo>
                  <a:pt x="111" y="129"/>
                  <a:pt x="111" y="127"/>
                  <a:pt x="112" y="126"/>
                </a:cubicBezTo>
                <a:cubicBezTo>
                  <a:pt x="112" y="126"/>
                  <a:pt x="111" y="126"/>
                  <a:pt x="111" y="126"/>
                </a:cubicBezTo>
                <a:cubicBezTo>
                  <a:pt x="108" y="130"/>
                  <a:pt x="104" y="134"/>
                  <a:pt x="100" y="138"/>
                </a:cubicBezTo>
                <a:cubicBezTo>
                  <a:pt x="100" y="138"/>
                  <a:pt x="100" y="139"/>
                  <a:pt x="100" y="139"/>
                </a:cubicBezTo>
                <a:close/>
                <a:moveTo>
                  <a:pt x="152" y="47"/>
                </a:moveTo>
                <a:cubicBezTo>
                  <a:pt x="153" y="48"/>
                  <a:pt x="153" y="50"/>
                  <a:pt x="153" y="51"/>
                </a:cubicBezTo>
                <a:cubicBezTo>
                  <a:pt x="156" y="50"/>
                  <a:pt x="158" y="48"/>
                  <a:pt x="160" y="47"/>
                </a:cubicBezTo>
                <a:cubicBezTo>
                  <a:pt x="161" y="46"/>
                  <a:pt x="161" y="46"/>
                  <a:pt x="161" y="44"/>
                </a:cubicBezTo>
                <a:cubicBezTo>
                  <a:pt x="158" y="45"/>
                  <a:pt x="155" y="46"/>
                  <a:pt x="152" y="47"/>
                </a:cubicBezTo>
                <a:close/>
                <a:moveTo>
                  <a:pt x="176" y="36"/>
                </a:moveTo>
                <a:cubicBezTo>
                  <a:pt x="176" y="34"/>
                  <a:pt x="176" y="31"/>
                  <a:pt x="175" y="29"/>
                </a:cubicBezTo>
                <a:cubicBezTo>
                  <a:pt x="174" y="29"/>
                  <a:pt x="174" y="30"/>
                  <a:pt x="173" y="30"/>
                </a:cubicBezTo>
                <a:cubicBezTo>
                  <a:pt x="172" y="31"/>
                  <a:pt x="172" y="31"/>
                  <a:pt x="172" y="32"/>
                </a:cubicBezTo>
                <a:cubicBezTo>
                  <a:pt x="171" y="33"/>
                  <a:pt x="171" y="35"/>
                  <a:pt x="171" y="37"/>
                </a:cubicBezTo>
                <a:cubicBezTo>
                  <a:pt x="171" y="37"/>
                  <a:pt x="171" y="37"/>
                  <a:pt x="171" y="38"/>
                </a:cubicBezTo>
                <a:cubicBezTo>
                  <a:pt x="172" y="37"/>
                  <a:pt x="174" y="37"/>
                  <a:pt x="176" y="36"/>
                </a:cubicBezTo>
                <a:close/>
                <a:moveTo>
                  <a:pt x="116" y="139"/>
                </a:moveTo>
                <a:cubicBezTo>
                  <a:pt x="114" y="141"/>
                  <a:pt x="112" y="142"/>
                  <a:pt x="109" y="143"/>
                </a:cubicBezTo>
                <a:cubicBezTo>
                  <a:pt x="109" y="143"/>
                  <a:pt x="109" y="144"/>
                  <a:pt x="108" y="144"/>
                </a:cubicBezTo>
                <a:cubicBezTo>
                  <a:pt x="110" y="145"/>
                  <a:pt x="111" y="146"/>
                  <a:pt x="111" y="148"/>
                </a:cubicBezTo>
                <a:cubicBezTo>
                  <a:pt x="113" y="146"/>
                  <a:pt x="114" y="145"/>
                  <a:pt x="115" y="144"/>
                </a:cubicBezTo>
                <a:cubicBezTo>
                  <a:pt x="116" y="143"/>
                  <a:pt x="117" y="141"/>
                  <a:pt x="116" y="139"/>
                </a:cubicBezTo>
                <a:close/>
                <a:moveTo>
                  <a:pt x="161" y="28"/>
                </a:moveTo>
                <a:cubicBezTo>
                  <a:pt x="161" y="28"/>
                  <a:pt x="161" y="27"/>
                  <a:pt x="161" y="27"/>
                </a:cubicBezTo>
                <a:cubicBezTo>
                  <a:pt x="160" y="28"/>
                  <a:pt x="159" y="28"/>
                  <a:pt x="158" y="28"/>
                </a:cubicBezTo>
                <a:cubicBezTo>
                  <a:pt x="157" y="29"/>
                  <a:pt x="157" y="29"/>
                  <a:pt x="156" y="29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53" y="29"/>
                  <a:pt x="151" y="29"/>
                  <a:pt x="148" y="30"/>
                </a:cubicBezTo>
                <a:cubicBezTo>
                  <a:pt x="149" y="31"/>
                  <a:pt x="149" y="32"/>
                  <a:pt x="150" y="33"/>
                </a:cubicBezTo>
                <a:cubicBezTo>
                  <a:pt x="150" y="33"/>
                  <a:pt x="151" y="33"/>
                  <a:pt x="151" y="33"/>
                </a:cubicBezTo>
                <a:cubicBezTo>
                  <a:pt x="153" y="32"/>
                  <a:pt x="155" y="31"/>
                  <a:pt x="157" y="31"/>
                </a:cubicBezTo>
                <a:cubicBezTo>
                  <a:pt x="159" y="30"/>
                  <a:pt x="160" y="29"/>
                  <a:pt x="161" y="28"/>
                </a:cubicBezTo>
                <a:close/>
                <a:moveTo>
                  <a:pt x="41" y="57"/>
                </a:moveTo>
                <a:cubicBezTo>
                  <a:pt x="41" y="57"/>
                  <a:pt x="41" y="57"/>
                  <a:pt x="41" y="57"/>
                </a:cubicBezTo>
                <a:cubicBezTo>
                  <a:pt x="39" y="59"/>
                  <a:pt x="37" y="62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6" y="65"/>
                  <a:pt x="37" y="65"/>
                  <a:pt x="38" y="65"/>
                </a:cubicBezTo>
                <a:cubicBezTo>
                  <a:pt x="39" y="65"/>
                  <a:pt x="40" y="64"/>
                  <a:pt x="41" y="63"/>
                </a:cubicBezTo>
                <a:cubicBezTo>
                  <a:pt x="41" y="63"/>
                  <a:pt x="41" y="62"/>
                  <a:pt x="41" y="62"/>
                </a:cubicBezTo>
                <a:cubicBezTo>
                  <a:pt x="41" y="60"/>
                  <a:pt x="41" y="58"/>
                  <a:pt x="41" y="57"/>
                </a:cubicBezTo>
                <a:close/>
                <a:moveTo>
                  <a:pt x="64" y="75"/>
                </a:moveTo>
                <a:cubicBezTo>
                  <a:pt x="64" y="75"/>
                  <a:pt x="64" y="75"/>
                  <a:pt x="64" y="75"/>
                </a:cubicBezTo>
                <a:cubicBezTo>
                  <a:pt x="63" y="75"/>
                  <a:pt x="62" y="74"/>
                  <a:pt x="60" y="74"/>
                </a:cubicBezTo>
                <a:cubicBezTo>
                  <a:pt x="60" y="74"/>
                  <a:pt x="59" y="74"/>
                  <a:pt x="59" y="75"/>
                </a:cubicBezTo>
                <a:cubicBezTo>
                  <a:pt x="58" y="75"/>
                  <a:pt x="57" y="76"/>
                  <a:pt x="57" y="77"/>
                </a:cubicBezTo>
                <a:cubicBezTo>
                  <a:pt x="57" y="79"/>
                  <a:pt x="57" y="80"/>
                  <a:pt x="57" y="82"/>
                </a:cubicBezTo>
                <a:cubicBezTo>
                  <a:pt x="59" y="81"/>
                  <a:pt x="64" y="76"/>
                  <a:pt x="64" y="75"/>
                </a:cubicBezTo>
                <a:close/>
                <a:moveTo>
                  <a:pt x="60" y="24"/>
                </a:moveTo>
                <a:cubicBezTo>
                  <a:pt x="61" y="24"/>
                  <a:pt x="61" y="24"/>
                  <a:pt x="62" y="23"/>
                </a:cubicBezTo>
                <a:cubicBezTo>
                  <a:pt x="63" y="22"/>
                  <a:pt x="65" y="20"/>
                  <a:pt x="67" y="18"/>
                </a:cubicBezTo>
                <a:cubicBezTo>
                  <a:pt x="64" y="18"/>
                  <a:pt x="62" y="17"/>
                  <a:pt x="59" y="17"/>
                </a:cubicBezTo>
                <a:cubicBezTo>
                  <a:pt x="60" y="19"/>
                  <a:pt x="60" y="21"/>
                  <a:pt x="60" y="24"/>
                </a:cubicBezTo>
                <a:close/>
                <a:moveTo>
                  <a:pt x="194" y="19"/>
                </a:moveTo>
                <a:cubicBezTo>
                  <a:pt x="194" y="19"/>
                  <a:pt x="194" y="19"/>
                  <a:pt x="194" y="19"/>
                </a:cubicBezTo>
                <a:cubicBezTo>
                  <a:pt x="194" y="20"/>
                  <a:pt x="193" y="20"/>
                  <a:pt x="193" y="21"/>
                </a:cubicBezTo>
                <a:cubicBezTo>
                  <a:pt x="193" y="24"/>
                  <a:pt x="193" y="27"/>
                  <a:pt x="193" y="30"/>
                </a:cubicBezTo>
                <a:cubicBezTo>
                  <a:pt x="194" y="31"/>
                  <a:pt x="194" y="31"/>
                  <a:pt x="193" y="32"/>
                </a:cubicBezTo>
                <a:cubicBezTo>
                  <a:pt x="193" y="33"/>
                  <a:pt x="193" y="33"/>
                  <a:pt x="193" y="33"/>
                </a:cubicBezTo>
                <a:cubicBezTo>
                  <a:pt x="193" y="35"/>
                  <a:pt x="193" y="37"/>
                  <a:pt x="193" y="40"/>
                </a:cubicBezTo>
                <a:cubicBezTo>
                  <a:pt x="193" y="40"/>
                  <a:pt x="194" y="40"/>
                  <a:pt x="194" y="40"/>
                </a:cubicBezTo>
                <a:cubicBezTo>
                  <a:pt x="194" y="38"/>
                  <a:pt x="195" y="21"/>
                  <a:pt x="194" y="19"/>
                </a:cubicBezTo>
                <a:close/>
                <a:moveTo>
                  <a:pt x="143" y="55"/>
                </a:moveTo>
                <a:cubicBezTo>
                  <a:pt x="141" y="57"/>
                  <a:pt x="139" y="58"/>
                  <a:pt x="136" y="59"/>
                </a:cubicBezTo>
                <a:cubicBezTo>
                  <a:pt x="137" y="60"/>
                  <a:pt x="137" y="62"/>
                  <a:pt x="137" y="63"/>
                </a:cubicBezTo>
                <a:cubicBezTo>
                  <a:pt x="139" y="62"/>
                  <a:pt x="140" y="61"/>
                  <a:pt x="141" y="61"/>
                </a:cubicBezTo>
                <a:cubicBezTo>
                  <a:pt x="143" y="60"/>
                  <a:pt x="144" y="58"/>
                  <a:pt x="143" y="55"/>
                </a:cubicBezTo>
                <a:close/>
                <a:moveTo>
                  <a:pt x="170" y="159"/>
                </a:moveTo>
                <a:cubicBezTo>
                  <a:pt x="171" y="159"/>
                  <a:pt x="172" y="159"/>
                  <a:pt x="172" y="158"/>
                </a:cubicBezTo>
                <a:cubicBezTo>
                  <a:pt x="174" y="155"/>
                  <a:pt x="175" y="152"/>
                  <a:pt x="176" y="150"/>
                </a:cubicBezTo>
                <a:cubicBezTo>
                  <a:pt x="176" y="150"/>
                  <a:pt x="177" y="149"/>
                  <a:pt x="177" y="149"/>
                </a:cubicBezTo>
                <a:cubicBezTo>
                  <a:pt x="177" y="149"/>
                  <a:pt x="176" y="149"/>
                  <a:pt x="176" y="149"/>
                </a:cubicBezTo>
                <a:cubicBezTo>
                  <a:pt x="174" y="151"/>
                  <a:pt x="172" y="152"/>
                  <a:pt x="170" y="154"/>
                </a:cubicBezTo>
                <a:cubicBezTo>
                  <a:pt x="170" y="155"/>
                  <a:pt x="170" y="156"/>
                  <a:pt x="170" y="157"/>
                </a:cubicBezTo>
                <a:cubicBezTo>
                  <a:pt x="169" y="158"/>
                  <a:pt x="170" y="158"/>
                  <a:pt x="170" y="159"/>
                </a:cubicBezTo>
                <a:close/>
                <a:moveTo>
                  <a:pt x="151" y="53"/>
                </a:moveTo>
                <a:cubicBezTo>
                  <a:pt x="150" y="51"/>
                  <a:pt x="150" y="49"/>
                  <a:pt x="150" y="47"/>
                </a:cubicBezTo>
                <a:cubicBezTo>
                  <a:pt x="149" y="47"/>
                  <a:pt x="147" y="48"/>
                  <a:pt x="146" y="48"/>
                </a:cubicBezTo>
                <a:cubicBezTo>
                  <a:pt x="146" y="49"/>
                  <a:pt x="146" y="55"/>
                  <a:pt x="146" y="56"/>
                </a:cubicBezTo>
                <a:cubicBezTo>
                  <a:pt x="148" y="55"/>
                  <a:pt x="149" y="54"/>
                  <a:pt x="151" y="53"/>
                </a:cubicBezTo>
                <a:close/>
                <a:moveTo>
                  <a:pt x="44" y="87"/>
                </a:moveTo>
                <a:cubicBezTo>
                  <a:pt x="45" y="87"/>
                  <a:pt x="45" y="87"/>
                  <a:pt x="45" y="87"/>
                </a:cubicBezTo>
                <a:cubicBezTo>
                  <a:pt x="47" y="85"/>
                  <a:pt x="48" y="83"/>
                  <a:pt x="50" y="81"/>
                </a:cubicBezTo>
                <a:cubicBezTo>
                  <a:pt x="50" y="81"/>
                  <a:pt x="50" y="81"/>
                  <a:pt x="50" y="80"/>
                </a:cubicBezTo>
                <a:cubicBezTo>
                  <a:pt x="50" y="79"/>
                  <a:pt x="50" y="78"/>
                  <a:pt x="50" y="77"/>
                </a:cubicBezTo>
                <a:cubicBezTo>
                  <a:pt x="48" y="79"/>
                  <a:pt x="46" y="80"/>
                  <a:pt x="45" y="82"/>
                </a:cubicBezTo>
                <a:cubicBezTo>
                  <a:pt x="44" y="82"/>
                  <a:pt x="44" y="83"/>
                  <a:pt x="44" y="83"/>
                </a:cubicBezTo>
                <a:cubicBezTo>
                  <a:pt x="44" y="84"/>
                  <a:pt x="44" y="86"/>
                  <a:pt x="44" y="87"/>
                </a:cubicBezTo>
                <a:close/>
                <a:moveTo>
                  <a:pt x="74" y="155"/>
                </a:moveTo>
                <a:cubicBezTo>
                  <a:pt x="75" y="156"/>
                  <a:pt x="74" y="158"/>
                  <a:pt x="75" y="159"/>
                </a:cubicBezTo>
                <a:cubicBezTo>
                  <a:pt x="75" y="159"/>
                  <a:pt x="76" y="159"/>
                  <a:pt x="77" y="159"/>
                </a:cubicBezTo>
                <a:cubicBezTo>
                  <a:pt x="78" y="159"/>
                  <a:pt x="79" y="158"/>
                  <a:pt x="80" y="157"/>
                </a:cubicBezTo>
                <a:cubicBezTo>
                  <a:pt x="80" y="157"/>
                  <a:pt x="80" y="156"/>
                  <a:pt x="81" y="156"/>
                </a:cubicBezTo>
                <a:cubicBezTo>
                  <a:pt x="82" y="155"/>
                  <a:pt x="82" y="154"/>
                  <a:pt x="81" y="153"/>
                </a:cubicBezTo>
                <a:cubicBezTo>
                  <a:pt x="79" y="154"/>
                  <a:pt x="77" y="154"/>
                  <a:pt x="74" y="155"/>
                </a:cubicBezTo>
                <a:close/>
                <a:moveTo>
                  <a:pt x="26" y="206"/>
                </a:moveTo>
                <a:cubicBezTo>
                  <a:pt x="30" y="209"/>
                  <a:pt x="34" y="211"/>
                  <a:pt x="38" y="213"/>
                </a:cubicBezTo>
                <a:cubicBezTo>
                  <a:pt x="36" y="211"/>
                  <a:pt x="34" y="208"/>
                  <a:pt x="31" y="206"/>
                </a:cubicBezTo>
                <a:cubicBezTo>
                  <a:pt x="31" y="206"/>
                  <a:pt x="31" y="205"/>
                  <a:pt x="31" y="205"/>
                </a:cubicBezTo>
                <a:cubicBezTo>
                  <a:pt x="29" y="206"/>
                  <a:pt x="28" y="206"/>
                  <a:pt x="26" y="206"/>
                </a:cubicBezTo>
                <a:close/>
                <a:moveTo>
                  <a:pt x="130" y="109"/>
                </a:moveTo>
                <a:cubicBezTo>
                  <a:pt x="130" y="109"/>
                  <a:pt x="130" y="109"/>
                  <a:pt x="130" y="109"/>
                </a:cubicBezTo>
                <a:cubicBezTo>
                  <a:pt x="134" y="107"/>
                  <a:pt x="138" y="105"/>
                  <a:pt x="142" y="104"/>
                </a:cubicBezTo>
                <a:cubicBezTo>
                  <a:pt x="142" y="102"/>
                  <a:pt x="142" y="101"/>
                  <a:pt x="141" y="99"/>
                </a:cubicBezTo>
                <a:cubicBezTo>
                  <a:pt x="137" y="103"/>
                  <a:pt x="134" y="106"/>
                  <a:pt x="130" y="109"/>
                </a:cubicBezTo>
                <a:close/>
                <a:moveTo>
                  <a:pt x="44" y="93"/>
                </a:moveTo>
                <a:cubicBezTo>
                  <a:pt x="47" y="93"/>
                  <a:pt x="49" y="92"/>
                  <a:pt x="50" y="90"/>
                </a:cubicBezTo>
                <a:cubicBezTo>
                  <a:pt x="50" y="90"/>
                  <a:pt x="51" y="90"/>
                  <a:pt x="51" y="89"/>
                </a:cubicBezTo>
                <a:cubicBezTo>
                  <a:pt x="52" y="89"/>
                  <a:pt x="52" y="88"/>
                  <a:pt x="52" y="88"/>
                </a:cubicBezTo>
                <a:cubicBezTo>
                  <a:pt x="51" y="87"/>
                  <a:pt x="51" y="86"/>
                  <a:pt x="51" y="84"/>
                </a:cubicBezTo>
                <a:cubicBezTo>
                  <a:pt x="49" y="87"/>
                  <a:pt x="47" y="89"/>
                  <a:pt x="45" y="92"/>
                </a:cubicBezTo>
                <a:cubicBezTo>
                  <a:pt x="45" y="92"/>
                  <a:pt x="44" y="92"/>
                  <a:pt x="44" y="93"/>
                </a:cubicBezTo>
                <a:close/>
                <a:moveTo>
                  <a:pt x="31" y="198"/>
                </a:moveTo>
                <a:cubicBezTo>
                  <a:pt x="31" y="198"/>
                  <a:pt x="31" y="199"/>
                  <a:pt x="31" y="199"/>
                </a:cubicBezTo>
                <a:cubicBezTo>
                  <a:pt x="32" y="199"/>
                  <a:pt x="33" y="200"/>
                  <a:pt x="33" y="201"/>
                </a:cubicBezTo>
                <a:cubicBezTo>
                  <a:pt x="34" y="202"/>
                  <a:pt x="34" y="202"/>
                  <a:pt x="35" y="202"/>
                </a:cubicBezTo>
                <a:cubicBezTo>
                  <a:pt x="37" y="201"/>
                  <a:pt x="38" y="201"/>
                  <a:pt x="40" y="201"/>
                </a:cubicBezTo>
                <a:cubicBezTo>
                  <a:pt x="41" y="201"/>
                  <a:pt x="42" y="201"/>
                  <a:pt x="43" y="200"/>
                </a:cubicBezTo>
                <a:cubicBezTo>
                  <a:pt x="43" y="200"/>
                  <a:pt x="43" y="199"/>
                  <a:pt x="43" y="199"/>
                </a:cubicBezTo>
                <a:cubicBezTo>
                  <a:pt x="39" y="199"/>
                  <a:pt x="35" y="199"/>
                  <a:pt x="31" y="198"/>
                </a:cubicBezTo>
                <a:close/>
                <a:moveTo>
                  <a:pt x="44" y="174"/>
                </a:moveTo>
                <a:cubicBezTo>
                  <a:pt x="47" y="174"/>
                  <a:pt x="50" y="173"/>
                  <a:pt x="53" y="172"/>
                </a:cubicBezTo>
                <a:cubicBezTo>
                  <a:pt x="53" y="171"/>
                  <a:pt x="53" y="170"/>
                  <a:pt x="53" y="170"/>
                </a:cubicBezTo>
                <a:cubicBezTo>
                  <a:pt x="50" y="170"/>
                  <a:pt x="48" y="170"/>
                  <a:pt x="45" y="170"/>
                </a:cubicBezTo>
                <a:cubicBezTo>
                  <a:pt x="45" y="171"/>
                  <a:pt x="45" y="172"/>
                  <a:pt x="44" y="174"/>
                </a:cubicBezTo>
                <a:close/>
                <a:moveTo>
                  <a:pt x="88" y="69"/>
                </a:moveTo>
                <a:cubicBezTo>
                  <a:pt x="88" y="68"/>
                  <a:pt x="89" y="67"/>
                  <a:pt x="89" y="66"/>
                </a:cubicBezTo>
                <a:cubicBezTo>
                  <a:pt x="90" y="65"/>
                  <a:pt x="91" y="64"/>
                  <a:pt x="91" y="63"/>
                </a:cubicBezTo>
                <a:cubicBezTo>
                  <a:pt x="93" y="62"/>
                  <a:pt x="92" y="60"/>
                  <a:pt x="93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0" y="60"/>
                  <a:pt x="89" y="62"/>
                  <a:pt x="87" y="64"/>
                </a:cubicBezTo>
                <a:cubicBezTo>
                  <a:pt x="87" y="64"/>
                  <a:pt x="87" y="65"/>
                  <a:pt x="87" y="65"/>
                </a:cubicBezTo>
                <a:cubicBezTo>
                  <a:pt x="87" y="66"/>
                  <a:pt x="87" y="68"/>
                  <a:pt x="88" y="69"/>
                </a:cubicBezTo>
                <a:close/>
                <a:moveTo>
                  <a:pt x="154" y="57"/>
                </a:moveTo>
                <a:cubicBezTo>
                  <a:pt x="155" y="56"/>
                  <a:pt x="157" y="56"/>
                  <a:pt x="158" y="55"/>
                </a:cubicBezTo>
                <a:cubicBezTo>
                  <a:pt x="161" y="54"/>
                  <a:pt x="160" y="55"/>
                  <a:pt x="161" y="52"/>
                </a:cubicBezTo>
                <a:cubicBezTo>
                  <a:pt x="161" y="51"/>
                  <a:pt x="161" y="51"/>
                  <a:pt x="161" y="50"/>
                </a:cubicBezTo>
                <a:cubicBezTo>
                  <a:pt x="158" y="51"/>
                  <a:pt x="156" y="53"/>
                  <a:pt x="154" y="54"/>
                </a:cubicBezTo>
                <a:cubicBezTo>
                  <a:pt x="154" y="55"/>
                  <a:pt x="154" y="56"/>
                  <a:pt x="154" y="57"/>
                </a:cubicBezTo>
                <a:close/>
                <a:moveTo>
                  <a:pt x="45" y="32"/>
                </a:moveTo>
                <a:cubicBezTo>
                  <a:pt x="45" y="34"/>
                  <a:pt x="45" y="36"/>
                  <a:pt x="46" y="39"/>
                </a:cubicBezTo>
                <a:cubicBezTo>
                  <a:pt x="48" y="37"/>
                  <a:pt x="52" y="33"/>
                  <a:pt x="52" y="32"/>
                </a:cubicBezTo>
                <a:cubicBezTo>
                  <a:pt x="50" y="32"/>
                  <a:pt x="48" y="32"/>
                  <a:pt x="46" y="32"/>
                </a:cubicBezTo>
                <a:cubicBezTo>
                  <a:pt x="46" y="32"/>
                  <a:pt x="45" y="32"/>
                  <a:pt x="45" y="32"/>
                </a:cubicBezTo>
                <a:close/>
                <a:moveTo>
                  <a:pt x="134" y="60"/>
                </a:moveTo>
                <a:cubicBezTo>
                  <a:pt x="133" y="60"/>
                  <a:pt x="132" y="61"/>
                  <a:pt x="132" y="61"/>
                </a:cubicBezTo>
                <a:cubicBezTo>
                  <a:pt x="131" y="61"/>
                  <a:pt x="131" y="62"/>
                  <a:pt x="131" y="62"/>
                </a:cubicBezTo>
                <a:cubicBezTo>
                  <a:pt x="130" y="62"/>
                  <a:pt x="130" y="63"/>
                  <a:pt x="130" y="63"/>
                </a:cubicBezTo>
                <a:cubicBezTo>
                  <a:pt x="129" y="63"/>
                  <a:pt x="130" y="67"/>
                  <a:pt x="130" y="68"/>
                </a:cubicBezTo>
                <a:cubicBezTo>
                  <a:pt x="131" y="67"/>
                  <a:pt x="133" y="66"/>
                  <a:pt x="135" y="65"/>
                </a:cubicBezTo>
                <a:cubicBezTo>
                  <a:pt x="134" y="63"/>
                  <a:pt x="134" y="62"/>
                  <a:pt x="134" y="60"/>
                </a:cubicBezTo>
                <a:close/>
                <a:moveTo>
                  <a:pt x="115" y="38"/>
                </a:moveTo>
                <a:cubicBezTo>
                  <a:pt x="117" y="37"/>
                  <a:pt x="121" y="32"/>
                  <a:pt x="122" y="30"/>
                </a:cubicBezTo>
                <a:cubicBezTo>
                  <a:pt x="122" y="30"/>
                  <a:pt x="121" y="31"/>
                  <a:pt x="121" y="31"/>
                </a:cubicBezTo>
                <a:cubicBezTo>
                  <a:pt x="119" y="31"/>
                  <a:pt x="118" y="32"/>
                  <a:pt x="116" y="32"/>
                </a:cubicBezTo>
                <a:cubicBezTo>
                  <a:pt x="115" y="33"/>
                  <a:pt x="114" y="33"/>
                  <a:pt x="114" y="34"/>
                </a:cubicBezTo>
                <a:cubicBezTo>
                  <a:pt x="114" y="35"/>
                  <a:pt x="115" y="37"/>
                  <a:pt x="115" y="38"/>
                </a:cubicBezTo>
                <a:close/>
                <a:moveTo>
                  <a:pt x="36" y="204"/>
                </a:moveTo>
                <a:cubicBezTo>
                  <a:pt x="38" y="206"/>
                  <a:pt x="41" y="208"/>
                  <a:pt x="43" y="210"/>
                </a:cubicBezTo>
                <a:cubicBezTo>
                  <a:pt x="43" y="208"/>
                  <a:pt x="43" y="205"/>
                  <a:pt x="43" y="203"/>
                </a:cubicBezTo>
                <a:cubicBezTo>
                  <a:pt x="41" y="203"/>
                  <a:pt x="39" y="204"/>
                  <a:pt x="36" y="204"/>
                </a:cubicBezTo>
                <a:close/>
                <a:moveTo>
                  <a:pt x="68" y="6"/>
                </a:moveTo>
                <a:cubicBezTo>
                  <a:pt x="68" y="7"/>
                  <a:pt x="68" y="7"/>
                  <a:pt x="68" y="7"/>
                </a:cubicBezTo>
                <a:cubicBezTo>
                  <a:pt x="69" y="7"/>
                  <a:pt x="70" y="8"/>
                  <a:pt x="71" y="8"/>
                </a:cubicBezTo>
                <a:cubicBezTo>
                  <a:pt x="72" y="9"/>
                  <a:pt x="73" y="9"/>
                  <a:pt x="74" y="9"/>
                </a:cubicBezTo>
                <a:cubicBezTo>
                  <a:pt x="77" y="9"/>
                  <a:pt x="80" y="8"/>
                  <a:pt x="83" y="8"/>
                </a:cubicBezTo>
                <a:cubicBezTo>
                  <a:pt x="83" y="8"/>
                  <a:pt x="84" y="8"/>
                  <a:pt x="84" y="8"/>
                </a:cubicBezTo>
                <a:cubicBezTo>
                  <a:pt x="79" y="7"/>
                  <a:pt x="73" y="6"/>
                  <a:pt x="68" y="6"/>
                </a:cubicBezTo>
                <a:close/>
                <a:moveTo>
                  <a:pt x="93" y="169"/>
                </a:moveTo>
                <a:cubicBezTo>
                  <a:pt x="93" y="169"/>
                  <a:pt x="93" y="169"/>
                  <a:pt x="93" y="169"/>
                </a:cubicBezTo>
                <a:cubicBezTo>
                  <a:pt x="95" y="166"/>
                  <a:pt x="98" y="164"/>
                  <a:pt x="99" y="160"/>
                </a:cubicBezTo>
                <a:cubicBezTo>
                  <a:pt x="97" y="161"/>
                  <a:pt x="95" y="161"/>
                  <a:pt x="93" y="162"/>
                </a:cubicBezTo>
                <a:cubicBezTo>
                  <a:pt x="93" y="164"/>
                  <a:pt x="93" y="166"/>
                  <a:pt x="93" y="169"/>
                </a:cubicBezTo>
                <a:close/>
                <a:moveTo>
                  <a:pt x="182" y="177"/>
                </a:moveTo>
                <a:cubicBezTo>
                  <a:pt x="183" y="178"/>
                  <a:pt x="184" y="178"/>
                  <a:pt x="185" y="177"/>
                </a:cubicBezTo>
                <a:cubicBezTo>
                  <a:pt x="187" y="176"/>
                  <a:pt x="189" y="175"/>
                  <a:pt x="191" y="174"/>
                </a:cubicBezTo>
                <a:cubicBezTo>
                  <a:pt x="192" y="173"/>
                  <a:pt x="192" y="173"/>
                  <a:pt x="193" y="172"/>
                </a:cubicBezTo>
                <a:cubicBezTo>
                  <a:pt x="193" y="171"/>
                  <a:pt x="193" y="171"/>
                  <a:pt x="193" y="170"/>
                </a:cubicBezTo>
                <a:cubicBezTo>
                  <a:pt x="189" y="173"/>
                  <a:pt x="185" y="175"/>
                  <a:pt x="182" y="177"/>
                </a:cubicBezTo>
                <a:close/>
                <a:moveTo>
                  <a:pt x="121" y="174"/>
                </a:moveTo>
                <a:cubicBezTo>
                  <a:pt x="121" y="172"/>
                  <a:pt x="121" y="172"/>
                  <a:pt x="123" y="171"/>
                </a:cubicBezTo>
                <a:cubicBezTo>
                  <a:pt x="124" y="171"/>
                  <a:pt x="125" y="170"/>
                  <a:pt x="126" y="170"/>
                </a:cubicBezTo>
                <a:cubicBezTo>
                  <a:pt x="127" y="170"/>
                  <a:pt x="128" y="170"/>
                  <a:pt x="129" y="170"/>
                </a:cubicBezTo>
                <a:cubicBezTo>
                  <a:pt x="127" y="169"/>
                  <a:pt x="124" y="169"/>
                  <a:pt x="122" y="169"/>
                </a:cubicBezTo>
                <a:cubicBezTo>
                  <a:pt x="121" y="169"/>
                  <a:pt x="121" y="169"/>
                  <a:pt x="120" y="169"/>
                </a:cubicBezTo>
                <a:cubicBezTo>
                  <a:pt x="118" y="170"/>
                  <a:pt x="118" y="172"/>
                  <a:pt x="117" y="174"/>
                </a:cubicBezTo>
                <a:cubicBezTo>
                  <a:pt x="119" y="174"/>
                  <a:pt x="120" y="174"/>
                  <a:pt x="121" y="174"/>
                </a:cubicBezTo>
                <a:close/>
                <a:moveTo>
                  <a:pt x="183" y="5"/>
                </a:moveTo>
                <a:cubicBezTo>
                  <a:pt x="183" y="5"/>
                  <a:pt x="183" y="5"/>
                  <a:pt x="183" y="5"/>
                </a:cubicBezTo>
                <a:cubicBezTo>
                  <a:pt x="184" y="6"/>
                  <a:pt x="184" y="6"/>
                  <a:pt x="184" y="6"/>
                </a:cubicBezTo>
                <a:cubicBezTo>
                  <a:pt x="187" y="7"/>
                  <a:pt x="189" y="8"/>
                  <a:pt x="191" y="9"/>
                </a:cubicBezTo>
                <a:cubicBezTo>
                  <a:pt x="191" y="9"/>
                  <a:pt x="191" y="9"/>
                  <a:pt x="191" y="9"/>
                </a:cubicBezTo>
                <a:cubicBezTo>
                  <a:pt x="192" y="8"/>
                  <a:pt x="193" y="7"/>
                  <a:pt x="194" y="6"/>
                </a:cubicBezTo>
                <a:cubicBezTo>
                  <a:pt x="193" y="6"/>
                  <a:pt x="192" y="5"/>
                  <a:pt x="191" y="5"/>
                </a:cubicBezTo>
                <a:cubicBezTo>
                  <a:pt x="188" y="5"/>
                  <a:pt x="186" y="5"/>
                  <a:pt x="183" y="5"/>
                </a:cubicBezTo>
                <a:close/>
                <a:moveTo>
                  <a:pt x="96" y="98"/>
                </a:moveTo>
                <a:cubicBezTo>
                  <a:pt x="99" y="99"/>
                  <a:pt x="101" y="98"/>
                  <a:pt x="102" y="96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93"/>
                  <a:pt x="103" y="92"/>
                  <a:pt x="103" y="91"/>
                </a:cubicBezTo>
                <a:cubicBezTo>
                  <a:pt x="100" y="93"/>
                  <a:pt x="98" y="95"/>
                  <a:pt x="96" y="98"/>
                </a:cubicBezTo>
                <a:close/>
                <a:moveTo>
                  <a:pt x="79" y="73"/>
                </a:moveTo>
                <a:cubicBezTo>
                  <a:pt x="81" y="74"/>
                  <a:pt x="82" y="74"/>
                  <a:pt x="83" y="74"/>
                </a:cubicBezTo>
                <a:cubicBezTo>
                  <a:pt x="85" y="74"/>
                  <a:pt x="86" y="73"/>
                  <a:pt x="85" y="72"/>
                </a:cubicBezTo>
                <a:cubicBezTo>
                  <a:pt x="85" y="70"/>
                  <a:pt x="85" y="69"/>
                  <a:pt x="85" y="68"/>
                </a:cubicBezTo>
                <a:cubicBezTo>
                  <a:pt x="85" y="68"/>
                  <a:pt x="85" y="68"/>
                  <a:pt x="84" y="67"/>
                </a:cubicBezTo>
                <a:cubicBezTo>
                  <a:pt x="83" y="69"/>
                  <a:pt x="81" y="71"/>
                  <a:pt x="79" y="73"/>
                </a:cubicBezTo>
                <a:close/>
                <a:moveTo>
                  <a:pt x="121" y="82"/>
                </a:moveTo>
                <a:cubicBezTo>
                  <a:pt x="121" y="82"/>
                  <a:pt x="121" y="82"/>
                  <a:pt x="121" y="82"/>
                </a:cubicBezTo>
                <a:cubicBezTo>
                  <a:pt x="117" y="83"/>
                  <a:pt x="114" y="85"/>
                  <a:pt x="111" y="86"/>
                </a:cubicBezTo>
                <a:cubicBezTo>
                  <a:pt x="111" y="86"/>
                  <a:pt x="110" y="86"/>
                  <a:pt x="110" y="87"/>
                </a:cubicBezTo>
                <a:cubicBezTo>
                  <a:pt x="110" y="88"/>
                  <a:pt x="110" y="89"/>
                  <a:pt x="110" y="90"/>
                </a:cubicBezTo>
                <a:cubicBezTo>
                  <a:pt x="114" y="87"/>
                  <a:pt x="118" y="85"/>
                  <a:pt x="121" y="82"/>
                </a:cubicBezTo>
                <a:close/>
                <a:moveTo>
                  <a:pt x="44" y="23"/>
                </a:moveTo>
                <a:cubicBezTo>
                  <a:pt x="45" y="23"/>
                  <a:pt x="46" y="23"/>
                  <a:pt x="47" y="23"/>
                </a:cubicBezTo>
                <a:cubicBezTo>
                  <a:pt x="47" y="23"/>
                  <a:pt x="48" y="23"/>
                  <a:pt x="48" y="22"/>
                </a:cubicBezTo>
                <a:cubicBezTo>
                  <a:pt x="49" y="21"/>
                  <a:pt x="50" y="20"/>
                  <a:pt x="51" y="19"/>
                </a:cubicBezTo>
                <a:cubicBezTo>
                  <a:pt x="52" y="18"/>
                  <a:pt x="52" y="17"/>
                  <a:pt x="53" y="16"/>
                </a:cubicBezTo>
                <a:cubicBezTo>
                  <a:pt x="52" y="16"/>
                  <a:pt x="51" y="16"/>
                  <a:pt x="50" y="16"/>
                </a:cubicBezTo>
                <a:cubicBezTo>
                  <a:pt x="48" y="18"/>
                  <a:pt x="46" y="20"/>
                  <a:pt x="45" y="22"/>
                </a:cubicBezTo>
                <a:cubicBezTo>
                  <a:pt x="44" y="22"/>
                  <a:pt x="44" y="22"/>
                  <a:pt x="44" y="23"/>
                </a:cubicBezTo>
                <a:close/>
                <a:moveTo>
                  <a:pt x="123" y="34"/>
                </a:moveTo>
                <a:cubicBezTo>
                  <a:pt x="127" y="32"/>
                  <a:pt x="131" y="30"/>
                  <a:pt x="133" y="27"/>
                </a:cubicBezTo>
                <a:cubicBezTo>
                  <a:pt x="130" y="27"/>
                  <a:pt x="128" y="28"/>
                  <a:pt x="125" y="28"/>
                </a:cubicBezTo>
                <a:cubicBezTo>
                  <a:pt x="126" y="31"/>
                  <a:pt x="124" y="32"/>
                  <a:pt x="123" y="34"/>
                </a:cubicBezTo>
                <a:close/>
                <a:moveTo>
                  <a:pt x="229" y="210"/>
                </a:moveTo>
                <a:cubicBezTo>
                  <a:pt x="230" y="213"/>
                  <a:pt x="230" y="215"/>
                  <a:pt x="230" y="218"/>
                </a:cubicBezTo>
                <a:cubicBezTo>
                  <a:pt x="231" y="217"/>
                  <a:pt x="232" y="217"/>
                  <a:pt x="233" y="216"/>
                </a:cubicBezTo>
                <a:cubicBezTo>
                  <a:pt x="235" y="216"/>
                  <a:pt x="235" y="215"/>
                  <a:pt x="234" y="213"/>
                </a:cubicBezTo>
                <a:cubicBezTo>
                  <a:pt x="233" y="212"/>
                  <a:pt x="231" y="211"/>
                  <a:pt x="229" y="210"/>
                </a:cubicBezTo>
                <a:close/>
                <a:moveTo>
                  <a:pt x="110" y="198"/>
                </a:moveTo>
                <a:cubicBezTo>
                  <a:pt x="110" y="197"/>
                  <a:pt x="110" y="196"/>
                  <a:pt x="110" y="194"/>
                </a:cubicBezTo>
                <a:cubicBezTo>
                  <a:pt x="108" y="195"/>
                  <a:pt x="106" y="195"/>
                  <a:pt x="104" y="195"/>
                </a:cubicBezTo>
                <a:cubicBezTo>
                  <a:pt x="104" y="196"/>
                  <a:pt x="104" y="197"/>
                  <a:pt x="104" y="198"/>
                </a:cubicBezTo>
                <a:cubicBezTo>
                  <a:pt x="106" y="198"/>
                  <a:pt x="108" y="198"/>
                  <a:pt x="110" y="198"/>
                </a:cubicBezTo>
                <a:close/>
                <a:moveTo>
                  <a:pt x="117" y="130"/>
                </a:moveTo>
                <a:cubicBezTo>
                  <a:pt x="116" y="131"/>
                  <a:pt x="116" y="131"/>
                  <a:pt x="115" y="132"/>
                </a:cubicBezTo>
                <a:cubicBezTo>
                  <a:pt x="114" y="134"/>
                  <a:pt x="113" y="135"/>
                  <a:pt x="111" y="137"/>
                </a:cubicBezTo>
                <a:cubicBezTo>
                  <a:pt x="111" y="138"/>
                  <a:pt x="111" y="138"/>
                  <a:pt x="110" y="139"/>
                </a:cubicBezTo>
                <a:cubicBezTo>
                  <a:pt x="112" y="138"/>
                  <a:pt x="114" y="138"/>
                  <a:pt x="116" y="137"/>
                </a:cubicBezTo>
                <a:cubicBezTo>
                  <a:pt x="116" y="136"/>
                  <a:pt x="117" y="136"/>
                  <a:pt x="117" y="136"/>
                </a:cubicBezTo>
                <a:cubicBezTo>
                  <a:pt x="117" y="134"/>
                  <a:pt x="117" y="132"/>
                  <a:pt x="117" y="130"/>
                </a:cubicBezTo>
                <a:close/>
                <a:moveTo>
                  <a:pt x="34" y="74"/>
                </a:moveTo>
                <a:cubicBezTo>
                  <a:pt x="33" y="75"/>
                  <a:pt x="32" y="76"/>
                  <a:pt x="31" y="77"/>
                </a:cubicBezTo>
                <a:cubicBezTo>
                  <a:pt x="31" y="77"/>
                  <a:pt x="31" y="78"/>
                  <a:pt x="31" y="78"/>
                </a:cubicBezTo>
                <a:cubicBezTo>
                  <a:pt x="31" y="80"/>
                  <a:pt x="32" y="81"/>
                  <a:pt x="32" y="83"/>
                </a:cubicBezTo>
                <a:cubicBezTo>
                  <a:pt x="32" y="83"/>
                  <a:pt x="32" y="83"/>
                  <a:pt x="32" y="84"/>
                </a:cubicBezTo>
                <a:cubicBezTo>
                  <a:pt x="33" y="83"/>
                  <a:pt x="34" y="81"/>
                  <a:pt x="35" y="80"/>
                </a:cubicBezTo>
                <a:cubicBezTo>
                  <a:pt x="35" y="80"/>
                  <a:pt x="35" y="80"/>
                  <a:pt x="35" y="79"/>
                </a:cubicBezTo>
                <a:cubicBezTo>
                  <a:pt x="35" y="78"/>
                  <a:pt x="34" y="76"/>
                  <a:pt x="34" y="74"/>
                </a:cubicBezTo>
                <a:close/>
                <a:moveTo>
                  <a:pt x="77" y="86"/>
                </a:moveTo>
                <a:cubicBezTo>
                  <a:pt x="80" y="86"/>
                  <a:pt x="80" y="86"/>
                  <a:pt x="81" y="85"/>
                </a:cubicBezTo>
                <a:cubicBezTo>
                  <a:pt x="83" y="83"/>
                  <a:pt x="85" y="81"/>
                  <a:pt x="86" y="79"/>
                </a:cubicBezTo>
                <a:cubicBezTo>
                  <a:pt x="87" y="78"/>
                  <a:pt x="87" y="78"/>
                  <a:pt x="87" y="77"/>
                </a:cubicBezTo>
                <a:cubicBezTo>
                  <a:pt x="86" y="77"/>
                  <a:pt x="85" y="77"/>
                  <a:pt x="85" y="78"/>
                </a:cubicBezTo>
                <a:cubicBezTo>
                  <a:pt x="82" y="80"/>
                  <a:pt x="80" y="83"/>
                  <a:pt x="78" y="85"/>
                </a:cubicBezTo>
                <a:cubicBezTo>
                  <a:pt x="78" y="85"/>
                  <a:pt x="78" y="86"/>
                  <a:pt x="77" y="86"/>
                </a:cubicBezTo>
                <a:close/>
                <a:moveTo>
                  <a:pt x="79" y="101"/>
                </a:moveTo>
                <a:cubicBezTo>
                  <a:pt x="79" y="101"/>
                  <a:pt x="79" y="101"/>
                  <a:pt x="78" y="101"/>
                </a:cubicBezTo>
                <a:cubicBezTo>
                  <a:pt x="78" y="101"/>
                  <a:pt x="77" y="101"/>
                  <a:pt x="76" y="100"/>
                </a:cubicBezTo>
                <a:cubicBezTo>
                  <a:pt x="74" y="100"/>
                  <a:pt x="72" y="100"/>
                  <a:pt x="71" y="102"/>
                </a:cubicBezTo>
                <a:cubicBezTo>
                  <a:pt x="71" y="103"/>
                  <a:pt x="70" y="104"/>
                  <a:pt x="69" y="105"/>
                </a:cubicBezTo>
                <a:cubicBezTo>
                  <a:pt x="70" y="105"/>
                  <a:pt x="70" y="105"/>
                  <a:pt x="70" y="105"/>
                </a:cubicBezTo>
                <a:cubicBezTo>
                  <a:pt x="72" y="104"/>
                  <a:pt x="75" y="104"/>
                  <a:pt x="77" y="103"/>
                </a:cubicBezTo>
                <a:cubicBezTo>
                  <a:pt x="78" y="103"/>
                  <a:pt x="78" y="102"/>
                  <a:pt x="79" y="101"/>
                </a:cubicBezTo>
                <a:close/>
                <a:moveTo>
                  <a:pt x="96" y="101"/>
                </a:moveTo>
                <a:cubicBezTo>
                  <a:pt x="94" y="101"/>
                  <a:pt x="93" y="101"/>
                  <a:pt x="92" y="103"/>
                </a:cubicBezTo>
                <a:cubicBezTo>
                  <a:pt x="90" y="104"/>
                  <a:pt x="89" y="106"/>
                  <a:pt x="87" y="108"/>
                </a:cubicBezTo>
                <a:cubicBezTo>
                  <a:pt x="86" y="109"/>
                  <a:pt x="86" y="110"/>
                  <a:pt x="86" y="111"/>
                </a:cubicBezTo>
                <a:cubicBezTo>
                  <a:pt x="88" y="110"/>
                  <a:pt x="89" y="109"/>
                  <a:pt x="90" y="108"/>
                </a:cubicBezTo>
                <a:cubicBezTo>
                  <a:pt x="90" y="107"/>
                  <a:pt x="91" y="106"/>
                  <a:pt x="91" y="106"/>
                </a:cubicBezTo>
                <a:cubicBezTo>
                  <a:pt x="93" y="104"/>
                  <a:pt x="94" y="103"/>
                  <a:pt x="95" y="102"/>
                </a:cubicBezTo>
                <a:cubicBezTo>
                  <a:pt x="95" y="102"/>
                  <a:pt x="96" y="101"/>
                  <a:pt x="96" y="101"/>
                </a:cubicBezTo>
                <a:close/>
                <a:moveTo>
                  <a:pt x="232" y="50"/>
                </a:moveTo>
                <a:cubicBezTo>
                  <a:pt x="232" y="50"/>
                  <a:pt x="233" y="50"/>
                  <a:pt x="233" y="50"/>
                </a:cubicBezTo>
                <a:cubicBezTo>
                  <a:pt x="233" y="50"/>
                  <a:pt x="233" y="50"/>
                  <a:pt x="233" y="50"/>
                </a:cubicBezTo>
                <a:cubicBezTo>
                  <a:pt x="233" y="47"/>
                  <a:pt x="233" y="44"/>
                  <a:pt x="233" y="41"/>
                </a:cubicBezTo>
                <a:cubicBezTo>
                  <a:pt x="233" y="40"/>
                  <a:pt x="233" y="39"/>
                  <a:pt x="232" y="39"/>
                </a:cubicBezTo>
                <a:cubicBezTo>
                  <a:pt x="232" y="38"/>
                  <a:pt x="232" y="38"/>
                  <a:pt x="231" y="37"/>
                </a:cubicBezTo>
                <a:cubicBezTo>
                  <a:pt x="231" y="37"/>
                  <a:pt x="230" y="37"/>
                  <a:pt x="229" y="36"/>
                </a:cubicBezTo>
                <a:cubicBezTo>
                  <a:pt x="229" y="37"/>
                  <a:pt x="229" y="37"/>
                  <a:pt x="229" y="38"/>
                </a:cubicBezTo>
                <a:cubicBezTo>
                  <a:pt x="231" y="41"/>
                  <a:pt x="231" y="45"/>
                  <a:pt x="232" y="49"/>
                </a:cubicBezTo>
                <a:cubicBezTo>
                  <a:pt x="232" y="49"/>
                  <a:pt x="232" y="50"/>
                  <a:pt x="232" y="50"/>
                </a:cubicBezTo>
                <a:close/>
                <a:moveTo>
                  <a:pt x="24" y="42"/>
                </a:moveTo>
                <a:cubicBezTo>
                  <a:pt x="24" y="42"/>
                  <a:pt x="24" y="42"/>
                  <a:pt x="24" y="42"/>
                </a:cubicBezTo>
                <a:cubicBezTo>
                  <a:pt x="23" y="44"/>
                  <a:pt x="24" y="45"/>
                  <a:pt x="24" y="47"/>
                </a:cubicBezTo>
                <a:cubicBezTo>
                  <a:pt x="23" y="48"/>
                  <a:pt x="23" y="50"/>
                  <a:pt x="23" y="51"/>
                </a:cubicBezTo>
                <a:cubicBezTo>
                  <a:pt x="23" y="53"/>
                  <a:pt x="23" y="54"/>
                  <a:pt x="23" y="56"/>
                </a:cubicBezTo>
                <a:cubicBezTo>
                  <a:pt x="24" y="55"/>
                  <a:pt x="25" y="54"/>
                  <a:pt x="25" y="53"/>
                </a:cubicBezTo>
                <a:cubicBezTo>
                  <a:pt x="26" y="53"/>
                  <a:pt x="26" y="52"/>
                  <a:pt x="26" y="51"/>
                </a:cubicBezTo>
                <a:cubicBezTo>
                  <a:pt x="26" y="49"/>
                  <a:pt x="25" y="47"/>
                  <a:pt x="25" y="46"/>
                </a:cubicBezTo>
                <a:cubicBezTo>
                  <a:pt x="25" y="45"/>
                  <a:pt x="25" y="44"/>
                  <a:pt x="24" y="42"/>
                </a:cubicBezTo>
                <a:close/>
                <a:moveTo>
                  <a:pt x="156" y="73"/>
                </a:moveTo>
                <a:cubicBezTo>
                  <a:pt x="157" y="75"/>
                  <a:pt x="157" y="77"/>
                  <a:pt x="157" y="80"/>
                </a:cubicBezTo>
                <a:cubicBezTo>
                  <a:pt x="158" y="79"/>
                  <a:pt x="159" y="79"/>
                  <a:pt x="160" y="78"/>
                </a:cubicBezTo>
                <a:cubicBezTo>
                  <a:pt x="160" y="76"/>
                  <a:pt x="160" y="74"/>
                  <a:pt x="160" y="71"/>
                </a:cubicBezTo>
                <a:cubicBezTo>
                  <a:pt x="159" y="72"/>
                  <a:pt x="158" y="72"/>
                  <a:pt x="156" y="73"/>
                </a:cubicBezTo>
                <a:close/>
                <a:moveTo>
                  <a:pt x="51" y="142"/>
                </a:moveTo>
                <a:cubicBezTo>
                  <a:pt x="54" y="140"/>
                  <a:pt x="54" y="137"/>
                  <a:pt x="55" y="134"/>
                </a:cubicBezTo>
                <a:cubicBezTo>
                  <a:pt x="55" y="134"/>
                  <a:pt x="54" y="134"/>
                  <a:pt x="53" y="134"/>
                </a:cubicBezTo>
                <a:cubicBezTo>
                  <a:pt x="53" y="134"/>
                  <a:pt x="50" y="136"/>
                  <a:pt x="51" y="137"/>
                </a:cubicBezTo>
                <a:cubicBezTo>
                  <a:pt x="51" y="139"/>
                  <a:pt x="51" y="140"/>
                  <a:pt x="51" y="142"/>
                </a:cubicBezTo>
                <a:close/>
                <a:moveTo>
                  <a:pt x="164" y="20"/>
                </a:moveTo>
                <a:cubicBezTo>
                  <a:pt x="164" y="19"/>
                  <a:pt x="163" y="20"/>
                  <a:pt x="163" y="20"/>
                </a:cubicBezTo>
                <a:cubicBezTo>
                  <a:pt x="159" y="22"/>
                  <a:pt x="155" y="24"/>
                  <a:pt x="150" y="26"/>
                </a:cubicBezTo>
                <a:cubicBezTo>
                  <a:pt x="150" y="26"/>
                  <a:pt x="150" y="26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53" y="26"/>
                  <a:pt x="156" y="26"/>
                  <a:pt x="158" y="24"/>
                </a:cubicBezTo>
                <a:cubicBezTo>
                  <a:pt x="158" y="23"/>
                  <a:pt x="160" y="23"/>
                  <a:pt x="161" y="22"/>
                </a:cubicBezTo>
                <a:cubicBezTo>
                  <a:pt x="162" y="22"/>
                  <a:pt x="163" y="21"/>
                  <a:pt x="164" y="20"/>
                </a:cubicBezTo>
                <a:close/>
                <a:moveTo>
                  <a:pt x="168" y="65"/>
                </a:moveTo>
                <a:cubicBezTo>
                  <a:pt x="168" y="64"/>
                  <a:pt x="168" y="62"/>
                  <a:pt x="168" y="61"/>
                </a:cubicBezTo>
                <a:cubicBezTo>
                  <a:pt x="167" y="62"/>
                  <a:pt x="166" y="62"/>
                  <a:pt x="165" y="63"/>
                </a:cubicBezTo>
                <a:cubicBezTo>
                  <a:pt x="163" y="64"/>
                  <a:pt x="163" y="64"/>
                  <a:pt x="163" y="67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5" y="67"/>
                  <a:pt x="167" y="66"/>
                  <a:pt x="168" y="65"/>
                </a:cubicBezTo>
                <a:close/>
                <a:moveTo>
                  <a:pt x="93" y="156"/>
                </a:moveTo>
                <a:cubicBezTo>
                  <a:pt x="95" y="156"/>
                  <a:pt x="96" y="156"/>
                  <a:pt x="97" y="156"/>
                </a:cubicBezTo>
                <a:cubicBezTo>
                  <a:pt x="97" y="154"/>
                  <a:pt x="97" y="152"/>
                  <a:pt x="97" y="150"/>
                </a:cubicBezTo>
                <a:cubicBezTo>
                  <a:pt x="96" y="150"/>
                  <a:pt x="95" y="151"/>
                  <a:pt x="95" y="151"/>
                </a:cubicBezTo>
                <a:cubicBezTo>
                  <a:pt x="92" y="153"/>
                  <a:pt x="92" y="153"/>
                  <a:pt x="93" y="156"/>
                </a:cubicBezTo>
                <a:close/>
                <a:moveTo>
                  <a:pt x="92" y="99"/>
                </a:moveTo>
                <a:cubicBezTo>
                  <a:pt x="91" y="97"/>
                  <a:pt x="91" y="96"/>
                  <a:pt x="91" y="95"/>
                </a:cubicBezTo>
                <a:cubicBezTo>
                  <a:pt x="90" y="95"/>
                  <a:pt x="89" y="95"/>
                  <a:pt x="88" y="96"/>
                </a:cubicBezTo>
                <a:cubicBezTo>
                  <a:pt x="87" y="97"/>
                  <a:pt x="86" y="98"/>
                  <a:pt x="85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0"/>
                  <a:pt x="86" y="100"/>
                  <a:pt x="87" y="100"/>
                </a:cubicBezTo>
                <a:cubicBezTo>
                  <a:pt x="88" y="100"/>
                  <a:pt x="90" y="99"/>
                  <a:pt x="92" y="99"/>
                </a:cubicBezTo>
                <a:close/>
                <a:moveTo>
                  <a:pt x="184" y="20"/>
                </a:moveTo>
                <a:cubicBezTo>
                  <a:pt x="183" y="17"/>
                  <a:pt x="183" y="15"/>
                  <a:pt x="183" y="13"/>
                </a:cubicBezTo>
                <a:cubicBezTo>
                  <a:pt x="180" y="13"/>
                  <a:pt x="180" y="13"/>
                  <a:pt x="178" y="15"/>
                </a:cubicBezTo>
                <a:cubicBezTo>
                  <a:pt x="180" y="16"/>
                  <a:pt x="181" y="18"/>
                  <a:pt x="182" y="20"/>
                </a:cubicBezTo>
                <a:cubicBezTo>
                  <a:pt x="183" y="20"/>
                  <a:pt x="183" y="20"/>
                  <a:pt x="184" y="20"/>
                </a:cubicBezTo>
                <a:close/>
                <a:moveTo>
                  <a:pt x="71" y="194"/>
                </a:moveTo>
                <a:cubicBezTo>
                  <a:pt x="68" y="194"/>
                  <a:pt x="66" y="194"/>
                  <a:pt x="63" y="195"/>
                </a:cubicBezTo>
                <a:cubicBezTo>
                  <a:pt x="63" y="195"/>
                  <a:pt x="63" y="195"/>
                  <a:pt x="63" y="195"/>
                </a:cubicBezTo>
                <a:cubicBezTo>
                  <a:pt x="64" y="196"/>
                  <a:pt x="64" y="197"/>
                  <a:pt x="64" y="198"/>
                </a:cubicBezTo>
                <a:cubicBezTo>
                  <a:pt x="66" y="197"/>
                  <a:pt x="69" y="197"/>
                  <a:pt x="71" y="197"/>
                </a:cubicBezTo>
                <a:cubicBezTo>
                  <a:pt x="71" y="196"/>
                  <a:pt x="71" y="195"/>
                  <a:pt x="71" y="194"/>
                </a:cubicBezTo>
                <a:close/>
                <a:moveTo>
                  <a:pt x="125" y="146"/>
                </a:moveTo>
                <a:cubicBezTo>
                  <a:pt x="125" y="146"/>
                  <a:pt x="125" y="146"/>
                  <a:pt x="125" y="146"/>
                </a:cubicBezTo>
                <a:cubicBezTo>
                  <a:pt x="127" y="145"/>
                  <a:pt x="129" y="144"/>
                  <a:pt x="131" y="142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31" y="141"/>
                  <a:pt x="131" y="139"/>
                  <a:pt x="131" y="138"/>
                </a:cubicBezTo>
                <a:cubicBezTo>
                  <a:pt x="131" y="138"/>
                  <a:pt x="131" y="138"/>
                  <a:pt x="130" y="138"/>
                </a:cubicBezTo>
                <a:cubicBezTo>
                  <a:pt x="129" y="139"/>
                  <a:pt x="128" y="140"/>
                  <a:pt x="127" y="141"/>
                </a:cubicBezTo>
                <a:cubicBezTo>
                  <a:pt x="127" y="141"/>
                  <a:pt x="127" y="142"/>
                  <a:pt x="126" y="142"/>
                </a:cubicBezTo>
                <a:cubicBezTo>
                  <a:pt x="126" y="143"/>
                  <a:pt x="125" y="145"/>
                  <a:pt x="125" y="146"/>
                </a:cubicBezTo>
                <a:close/>
                <a:moveTo>
                  <a:pt x="75" y="149"/>
                </a:moveTo>
                <a:cubicBezTo>
                  <a:pt x="77" y="149"/>
                  <a:pt x="79" y="150"/>
                  <a:pt x="81" y="150"/>
                </a:cubicBezTo>
                <a:cubicBezTo>
                  <a:pt x="81" y="148"/>
                  <a:pt x="81" y="146"/>
                  <a:pt x="81" y="143"/>
                </a:cubicBezTo>
                <a:cubicBezTo>
                  <a:pt x="79" y="145"/>
                  <a:pt x="77" y="147"/>
                  <a:pt x="75" y="149"/>
                </a:cubicBezTo>
                <a:close/>
                <a:moveTo>
                  <a:pt x="68" y="32"/>
                </a:moveTo>
                <a:cubicBezTo>
                  <a:pt x="66" y="32"/>
                  <a:pt x="64" y="32"/>
                  <a:pt x="62" y="32"/>
                </a:cubicBezTo>
                <a:cubicBezTo>
                  <a:pt x="62" y="35"/>
                  <a:pt x="62" y="37"/>
                  <a:pt x="63" y="39"/>
                </a:cubicBezTo>
                <a:cubicBezTo>
                  <a:pt x="65" y="37"/>
                  <a:pt x="66" y="35"/>
                  <a:pt x="68" y="32"/>
                </a:cubicBezTo>
                <a:close/>
                <a:moveTo>
                  <a:pt x="123" y="92"/>
                </a:moveTo>
                <a:cubicBezTo>
                  <a:pt x="120" y="94"/>
                  <a:pt x="118" y="97"/>
                  <a:pt x="115" y="99"/>
                </a:cubicBezTo>
                <a:cubicBezTo>
                  <a:pt x="116" y="99"/>
                  <a:pt x="116" y="100"/>
                  <a:pt x="116" y="100"/>
                </a:cubicBezTo>
                <a:cubicBezTo>
                  <a:pt x="118" y="98"/>
                  <a:pt x="121" y="97"/>
                  <a:pt x="124" y="96"/>
                </a:cubicBezTo>
                <a:cubicBezTo>
                  <a:pt x="124" y="94"/>
                  <a:pt x="123" y="93"/>
                  <a:pt x="123" y="92"/>
                </a:cubicBezTo>
                <a:close/>
                <a:moveTo>
                  <a:pt x="65" y="160"/>
                </a:moveTo>
                <a:cubicBezTo>
                  <a:pt x="65" y="160"/>
                  <a:pt x="65" y="160"/>
                  <a:pt x="65" y="160"/>
                </a:cubicBezTo>
                <a:cubicBezTo>
                  <a:pt x="67" y="160"/>
                  <a:pt x="69" y="160"/>
                  <a:pt x="72" y="159"/>
                </a:cubicBezTo>
                <a:cubicBezTo>
                  <a:pt x="72" y="158"/>
                  <a:pt x="72" y="158"/>
                  <a:pt x="72" y="157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68" y="156"/>
                  <a:pt x="66" y="157"/>
                  <a:pt x="65" y="160"/>
                </a:cubicBezTo>
                <a:close/>
                <a:moveTo>
                  <a:pt x="62" y="53"/>
                </a:moveTo>
                <a:cubicBezTo>
                  <a:pt x="62" y="53"/>
                  <a:pt x="62" y="53"/>
                  <a:pt x="62" y="53"/>
                </a:cubicBezTo>
                <a:cubicBezTo>
                  <a:pt x="60" y="55"/>
                  <a:pt x="59" y="56"/>
                  <a:pt x="57" y="58"/>
                </a:cubicBezTo>
                <a:cubicBezTo>
                  <a:pt x="57" y="59"/>
                  <a:pt x="57" y="59"/>
                  <a:pt x="57" y="60"/>
                </a:cubicBezTo>
                <a:cubicBezTo>
                  <a:pt x="59" y="59"/>
                  <a:pt x="61" y="59"/>
                  <a:pt x="63" y="58"/>
                </a:cubicBezTo>
                <a:cubicBezTo>
                  <a:pt x="62" y="57"/>
                  <a:pt x="62" y="55"/>
                  <a:pt x="62" y="53"/>
                </a:cubicBezTo>
                <a:close/>
                <a:moveTo>
                  <a:pt x="99" y="46"/>
                </a:moveTo>
                <a:cubicBezTo>
                  <a:pt x="99" y="46"/>
                  <a:pt x="99" y="46"/>
                  <a:pt x="100" y="46"/>
                </a:cubicBezTo>
                <a:cubicBezTo>
                  <a:pt x="102" y="43"/>
                  <a:pt x="105" y="40"/>
                  <a:pt x="108" y="37"/>
                </a:cubicBezTo>
                <a:cubicBezTo>
                  <a:pt x="108" y="36"/>
                  <a:pt x="108" y="36"/>
                  <a:pt x="108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5"/>
                  <a:pt x="107" y="36"/>
                  <a:pt x="107" y="36"/>
                </a:cubicBezTo>
                <a:cubicBezTo>
                  <a:pt x="104" y="38"/>
                  <a:pt x="102" y="40"/>
                  <a:pt x="100" y="42"/>
                </a:cubicBezTo>
                <a:cubicBezTo>
                  <a:pt x="99" y="43"/>
                  <a:pt x="99" y="44"/>
                  <a:pt x="99" y="46"/>
                </a:cubicBezTo>
                <a:cubicBezTo>
                  <a:pt x="99" y="46"/>
                  <a:pt x="99" y="46"/>
                  <a:pt x="99" y="46"/>
                </a:cubicBezTo>
                <a:close/>
                <a:moveTo>
                  <a:pt x="37" y="25"/>
                </a:moveTo>
                <a:cubicBezTo>
                  <a:pt x="35" y="25"/>
                  <a:pt x="33" y="25"/>
                  <a:pt x="32" y="25"/>
                </a:cubicBezTo>
                <a:cubicBezTo>
                  <a:pt x="32" y="25"/>
                  <a:pt x="31" y="25"/>
                  <a:pt x="31" y="25"/>
                </a:cubicBezTo>
                <a:cubicBezTo>
                  <a:pt x="31" y="26"/>
                  <a:pt x="30" y="27"/>
                  <a:pt x="29" y="28"/>
                </a:cubicBezTo>
                <a:cubicBezTo>
                  <a:pt x="30" y="29"/>
                  <a:pt x="32" y="29"/>
                  <a:pt x="33" y="29"/>
                </a:cubicBezTo>
                <a:cubicBezTo>
                  <a:pt x="33" y="29"/>
                  <a:pt x="34" y="29"/>
                  <a:pt x="34" y="28"/>
                </a:cubicBezTo>
                <a:cubicBezTo>
                  <a:pt x="35" y="27"/>
                  <a:pt x="36" y="26"/>
                  <a:pt x="37" y="25"/>
                </a:cubicBezTo>
                <a:close/>
                <a:moveTo>
                  <a:pt x="151" y="100"/>
                </a:moveTo>
                <a:cubicBezTo>
                  <a:pt x="153" y="99"/>
                  <a:pt x="155" y="97"/>
                  <a:pt x="157" y="96"/>
                </a:cubicBezTo>
                <a:cubicBezTo>
                  <a:pt x="157" y="94"/>
                  <a:pt x="157" y="92"/>
                  <a:pt x="156" y="91"/>
                </a:cubicBezTo>
                <a:cubicBezTo>
                  <a:pt x="154" y="94"/>
                  <a:pt x="152" y="96"/>
                  <a:pt x="151" y="100"/>
                </a:cubicBezTo>
                <a:close/>
                <a:moveTo>
                  <a:pt x="144" y="131"/>
                </a:moveTo>
                <a:cubicBezTo>
                  <a:pt x="143" y="131"/>
                  <a:pt x="143" y="131"/>
                  <a:pt x="143" y="131"/>
                </a:cubicBezTo>
                <a:cubicBezTo>
                  <a:pt x="140" y="133"/>
                  <a:pt x="138" y="135"/>
                  <a:pt x="135" y="137"/>
                </a:cubicBezTo>
                <a:cubicBezTo>
                  <a:pt x="134" y="137"/>
                  <a:pt x="134" y="137"/>
                  <a:pt x="134" y="137"/>
                </a:cubicBezTo>
                <a:cubicBezTo>
                  <a:pt x="134" y="138"/>
                  <a:pt x="134" y="139"/>
                  <a:pt x="134" y="140"/>
                </a:cubicBezTo>
                <a:cubicBezTo>
                  <a:pt x="135" y="139"/>
                  <a:pt x="135" y="139"/>
                  <a:pt x="135" y="139"/>
                </a:cubicBezTo>
                <a:cubicBezTo>
                  <a:pt x="137" y="137"/>
                  <a:pt x="139" y="136"/>
                  <a:pt x="141" y="135"/>
                </a:cubicBezTo>
                <a:cubicBezTo>
                  <a:pt x="142" y="134"/>
                  <a:pt x="143" y="133"/>
                  <a:pt x="144" y="131"/>
                </a:cubicBezTo>
                <a:close/>
                <a:moveTo>
                  <a:pt x="183" y="170"/>
                </a:moveTo>
                <a:cubicBezTo>
                  <a:pt x="182" y="170"/>
                  <a:pt x="182" y="169"/>
                  <a:pt x="182" y="169"/>
                </a:cubicBezTo>
                <a:cubicBezTo>
                  <a:pt x="181" y="169"/>
                  <a:pt x="181" y="169"/>
                  <a:pt x="180" y="170"/>
                </a:cubicBezTo>
                <a:cubicBezTo>
                  <a:pt x="178" y="170"/>
                  <a:pt x="177" y="171"/>
                  <a:pt x="176" y="172"/>
                </a:cubicBezTo>
                <a:cubicBezTo>
                  <a:pt x="175" y="173"/>
                  <a:pt x="175" y="173"/>
                  <a:pt x="175" y="173"/>
                </a:cubicBezTo>
                <a:cubicBezTo>
                  <a:pt x="175" y="174"/>
                  <a:pt x="174" y="175"/>
                  <a:pt x="174" y="176"/>
                </a:cubicBezTo>
                <a:cubicBezTo>
                  <a:pt x="175" y="176"/>
                  <a:pt x="176" y="175"/>
                  <a:pt x="177" y="175"/>
                </a:cubicBezTo>
                <a:cubicBezTo>
                  <a:pt x="179" y="173"/>
                  <a:pt x="181" y="171"/>
                  <a:pt x="183" y="170"/>
                </a:cubicBezTo>
                <a:close/>
                <a:moveTo>
                  <a:pt x="168" y="107"/>
                </a:moveTo>
                <a:cubicBezTo>
                  <a:pt x="169" y="107"/>
                  <a:pt x="169" y="108"/>
                  <a:pt x="169" y="108"/>
                </a:cubicBezTo>
                <a:cubicBezTo>
                  <a:pt x="170" y="107"/>
                  <a:pt x="171" y="106"/>
                  <a:pt x="171" y="106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71" y="102"/>
                  <a:pt x="171" y="100"/>
                  <a:pt x="171" y="98"/>
                </a:cubicBezTo>
                <a:cubicBezTo>
                  <a:pt x="170" y="98"/>
                  <a:pt x="169" y="98"/>
                  <a:pt x="169" y="99"/>
                </a:cubicBezTo>
                <a:cubicBezTo>
                  <a:pt x="169" y="102"/>
                  <a:pt x="169" y="105"/>
                  <a:pt x="168" y="107"/>
                </a:cubicBezTo>
                <a:close/>
                <a:moveTo>
                  <a:pt x="15" y="44"/>
                </a:moveTo>
                <a:cubicBezTo>
                  <a:pt x="15" y="44"/>
                  <a:pt x="15" y="44"/>
                  <a:pt x="16" y="44"/>
                </a:cubicBezTo>
                <a:cubicBezTo>
                  <a:pt x="17" y="42"/>
                  <a:pt x="18" y="40"/>
                  <a:pt x="19" y="39"/>
                </a:cubicBezTo>
                <a:cubicBezTo>
                  <a:pt x="20" y="37"/>
                  <a:pt x="19" y="36"/>
                  <a:pt x="19" y="34"/>
                </a:cubicBezTo>
                <a:cubicBezTo>
                  <a:pt x="18" y="36"/>
                  <a:pt x="16" y="37"/>
                  <a:pt x="15" y="39"/>
                </a:cubicBezTo>
                <a:cubicBezTo>
                  <a:pt x="15" y="39"/>
                  <a:pt x="15" y="39"/>
                  <a:pt x="15" y="39"/>
                </a:cubicBezTo>
                <a:cubicBezTo>
                  <a:pt x="15" y="41"/>
                  <a:pt x="15" y="42"/>
                  <a:pt x="15" y="44"/>
                </a:cubicBezTo>
                <a:close/>
                <a:moveTo>
                  <a:pt x="183" y="75"/>
                </a:moveTo>
                <a:cubicBezTo>
                  <a:pt x="183" y="73"/>
                  <a:pt x="183" y="70"/>
                  <a:pt x="183" y="67"/>
                </a:cubicBezTo>
                <a:cubicBezTo>
                  <a:pt x="182" y="67"/>
                  <a:pt x="181" y="68"/>
                  <a:pt x="181" y="68"/>
                </a:cubicBezTo>
                <a:cubicBezTo>
                  <a:pt x="181" y="71"/>
                  <a:pt x="181" y="73"/>
                  <a:pt x="182" y="76"/>
                </a:cubicBezTo>
                <a:cubicBezTo>
                  <a:pt x="182" y="76"/>
                  <a:pt x="183" y="76"/>
                  <a:pt x="183" y="75"/>
                </a:cubicBezTo>
                <a:close/>
                <a:moveTo>
                  <a:pt x="35" y="44"/>
                </a:moveTo>
                <a:cubicBezTo>
                  <a:pt x="35" y="44"/>
                  <a:pt x="35" y="44"/>
                  <a:pt x="36" y="44"/>
                </a:cubicBezTo>
                <a:cubicBezTo>
                  <a:pt x="37" y="43"/>
                  <a:pt x="39" y="43"/>
                  <a:pt x="41" y="43"/>
                </a:cubicBezTo>
                <a:cubicBezTo>
                  <a:pt x="41" y="41"/>
                  <a:pt x="41" y="38"/>
                  <a:pt x="41" y="37"/>
                </a:cubicBezTo>
                <a:cubicBezTo>
                  <a:pt x="39" y="39"/>
                  <a:pt x="37" y="41"/>
                  <a:pt x="35" y="44"/>
                </a:cubicBezTo>
                <a:close/>
                <a:moveTo>
                  <a:pt x="63" y="64"/>
                </a:moveTo>
                <a:cubicBezTo>
                  <a:pt x="62" y="63"/>
                  <a:pt x="62" y="64"/>
                  <a:pt x="61" y="64"/>
                </a:cubicBezTo>
                <a:cubicBezTo>
                  <a:pt x="60" y="65"/>
                  <a:pt x="59" y="67"/>
                  <a:pt x="58" y="68"/>
                </a:cubicBezTo>
                <a:cubicBezTo>
                  <a:pt x="57" y="69"/>
                  <a:pt x="57" y="70"/>
                  <a:pt x="57" y="71"/>
                </a:cubicBezTo>
                <a:cubicBezTo>
                  <a:pt x="58" y="72"/>
                  <a:pt x="58" y="71"/>
                  <a:pt x="59" y="71"/>
                </a:cubicBezTo>
                <a:cubicBezTo>
                  <a:pt x="60" y="69"/>
                  <a:pt x="61" y="68"/>
                  <a:pt x="63" y="66"/>
                </a:cubicBezTo>
                <a:cubicBezTo>
                  <a:pt x="63" y="65"/>
                  <a:pt x="64" y="65"/>
                  <a:pt x="63" y="64"/>
                </a:cubicBezTo>
                <a:close/>
                <a:moveTo>
                  <a:pt x="94" y="199"/>
                </a:moveTo>
                <a:cubicBezTo>
                  <a:pt x="96" y="199"/>
                  <a:pt x="99" y="199"/>
                  <a:pt x="101" y="198"/>
                </a:cubicBezTo>
                <a:cubicBezTo>
                  <a:pt x="101" y="197"/>
                  <a:pt x="101" y="196"/>
                  <a:pt x="101" y="196"/>
                </a:cubicBezTo>
                <a:cubicBezTo>
                  <a:pt x="99" y="196"/>
                  <a:pt x="96" y="196"/>
                  <a:pt x="94" y="196"/>
                </a:cubicBezTo>
                <a:cubicBezTo>
                  <a:pt x="94" y="197"/>
                  <a:pt x="94" y="198"/>
                  <a:pt x="94" y="199"/>
                </a:cubicBezTo>
                <a:close/>
                <a:moveTo>
                  <a:pt x="99" y="79"/>
                </a:moveTo>
                <a:cubicBezTo>
                  <a:pt x="99" y="79"/>
                  <a:pt x="100" y="79"/>
                  <a:pt x="100" y="78"/>
                </a:cubicBezTo>
                <a:cubicBezTo>
                  <a:pt x="100" y="78"/>
                  <a:pt x="100" y="78"/>
                  <a:pt x="100" y="77"/>
                </a:cubicBezTo>
                <a:cubicBezTo>
                  <a:pt x="100" y="76"/>
                  <a:pt x="100" y="75"/>
                  <a:pt x="100" y="73"/>
                </a:cubicBezTo>
                <a:cubicBezTo>
                  <a:pt x="98" y="74"/>
                  <a:pt x="97" y="74"/>
                  <a:pt x="96" y="75"/>
                </a:cubicBezTo>
                <a:cubicBezTo>
                  <a:pt x="95" y="76"/>
                  <a:pt x="95" y="77"/>
                  <a:pt x="97" y="77"/>
                </a:cubicBezTo>
                <a:cubicBezTo>
                  <a:pt x="97" y="78"/>
                  <a:pt x="98" y="79"/>
                  <a:pt x="99" y="79"/>
                </a:cubicBezTo>
                <a:close/>
                <a:moveTo>
                  <a:pt x="130" y="75"/>
                </a:moveTo>
                <a:cubicBezTo>
                  <a:pt x="130" y="74"/>
                  <a:pt x="131" y="74"/>
                  <a:pt x="131" y="74"/>
                </a:cubicBezTo>
                <a:cubicBezTo>
                  <a:pt x="132" y="73"/>
                  <a:pt x="133" y="72"/>
                  <a:pt x="134" y="71"/>
                </a:cubicBezTo>
                <a:cubicBezTo>
                  <a:pt x="136" y="70"/>
                  <a:pt x="136" y="70"/>
                  <a:pt x="135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5" y="68"/>
                  <a:pt x="135" y="68"/>
                  <a:pt x="135" y="68"/>
                </a:cubicBezTo>
                <a:cubicBezTo>
                  <a:pt x="134" y="68"/>
                  <a:pt x="133" y="69"/>
                  <a:pt x="132" y="70"/>
                </a:cubicBezTo>
                <a:cubicBezTo>
                  <a:pt x="129" y="71"/>
                  <a:pt x="129" y="71"/>
                  <a:pt x="130" y="75"/>
                </a:cubicBezTo>
                <a:close/>
                <a:moveTo>
                  <a:pt x="153" y="91"/>
                </a:moveTo>
                <a:cubicBezTo>
                  <a:pt x="153" y="91"/>
                  <a:pt x="153" y="91"/>
                  <a:pt x="153" y="90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50" y="92"/>
                  <a:pt x="149" y="93"/>
                  <a:pt x="147" y="95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7"/>
                  <a:pt x="147" y="98"/>
                  <a:pt x="147" y="100"/>
                </a:cubicBezTo>
                <a:cubicBezTo>
                  <a:pt x="149" y="97"/>
                  <a:pt x="151" y="94"/>
                  <a:pt x="153" y="91"/>
                </a:cubicBezTo>
                <a:close/>
                <a:moveTo>
                  <a:pt x="78" y="61"/>
                </a:moveTo>
                <a:cubicBezTo>
                  <a:pt x="77" y="61"/>
                  <a:pt x="77" y="61"/>
                  <a:pt x="77" y="61"/>
                </a:cubicBezTo>
                <a:cubicBezTo>
                  <a:pt x="75" y="61"/>
                  <a:pt x="73" y="62"/>
                  <a:pt x="71" y="62"/>
                </a:cubicBezTo>
                <a:cubicBezTo>
                  <a:pt x="71" y="64"/>
                  <a:pt x="71" y="66"/>
                  <a:pt x="71" y="68"/>
                </a:cubicBezTo>
                <a:cubicBezTo>
                  <a:pt x="74" y="66"/>
                  <a:pt x="76" y="63"/>
                  <a:pt x="78" y="61"/>
                </a:cubicBezTo>
                <a:close/>
                <a:moveTo>
                  <a:pt x="50" y="62"/>
                </a:moveTo>
                <a:cubicBezTo>
                  <a:pt x="50" y="62"/>
                  <a:pt x="51" y="61"/>
                  <a:pt x="51" y="61"/>
                </a:cubicBezTo>
                <a:cubicBezTo>
                  <a:pt x="52" y="60"/>
                  <a:pt x="52" y="59"/>
                  <a:pt x="53" y="59"/>
                </a:cubicBezTo>
                <a:cubicBezTo>
                  <a:pt x="54" y="57"/>
                  <a:pt x="54" y="56"/>
                  <a:pt x="54" y="54"/>
                </a:cubicBezTo>
                <a:cubicBezTo>
                  <a:pt x="53" y="55"/>
                  <a:pt x="52" y="56"/>
                  <a:pt x="51" y="57"/>
                </a:cubicBezTo>
                <a:cubicBezTo>
                  <a:pt x="49" y="59"/>
                  <a:pt x="49" y="59"/>
                  <a:pt x="50" y="62"/>
                </a:cubicBezTo>
                <a:close/>
                <a:moveTo>
                  <a:pt x="28" y="81"/>
                </a:moveTo>
                <a:cubicBezTo>
                  <a:pt x="26" y="82"/>
                  <a:pt x="25" y="82"/>
                  <a:pt x="26" y="84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7"/>
                  <a:pt x="26" y="89"/>
                  <a:pt x="26" y="91"/>
                </a:cubicBezTo>
                <a:cubicBezTo>
                  <a:pt x="27" y="90"/>
                  <a:pt x="28" y="90"/>
                  <a:pt x="28" y="88"/>
                </a:cubicBezTo>
                <a:cubicBezTo>
                  <a:pt x="28" y="86"/>
                  <a:pt x="28" y="83"/>
                  <a:pt x="28" y="81"/>
                </a:cubicBezTo>
                <a:close/>
                <a:moveTo>
                  <a:pt x="122" y="73"/>
                </a:moveTo>
                <a:cubicBezTo>
                  <a:pt x="124" y="72"/>
                  <a:pt x="125" y="71"/>
                  <a:pt x="127" y="70"/>
                </a:cubicBezTo>
                <a:cubicBezTo>
                  <a:pt x="127" y="70"/>
                  <a:pt x="127" y="70"/>
                  <a:pt x="127" y="69"/>
                </a:cubicBezTo>
                <a:cubicBezTo>
                  <a:pt x="127" y="68"/>
                  <a:pt x="127" y="67"/>
                  <a:pt x="127" y="66"/>
                </a:cubicBezTo>
                <a:cubicBezTo>
                  <a:pt x="126" y="66"/>
                  <a:pt x="126" y="66"/>
                  <a:pt x="126" y="66"/>
                </a:cubicBezTo>
                <a:cubicBezTo>
                  <a:pt x="125" y="67"/>
                  <a:pt x="124" y="69"/>
                  <a:pt x="123" y="69"/>
                </a:cubicBezTo>
                <a:cubicBezTo>
                  <a:pt x="122" y="70"/>
                  <a:pt x="122" y="71"/>
                  <a:pt x="122" y="72"/>
                </a:cubicBezTo>
                <a:cubicBezTo>
                  <a:pt x="122" y="72"/>
                  <a:pt x="122" y="73"/>
                  <a:pt x="122" y="73"/>
                </a:cubicBezTo>
                <a:close/>
                <a:moveTo>
                  <a:pt x="62" y="134"/>
                </a:moveTo>
                <a:cubicBezTo>
                  <a:pt x="61" y="134"/>
                  <a:pt x="59" y="134"/>
                  <a:pt x="58" y="134"/>
                </a:cubicBezTo>
                <a:cubicBezTo>
                  <a:pt x="57" y="137"/>
                  <a:pt x="56" y="139"/>
                  <a:pt x="56" y="142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8" y="139"/>
                  <a:pt x="60" y="137"/>
                  <a:pt x="62" y="134"/>
                </a:cubicBezTo>
                <a:close/>
                <a:moveTo>
                  <a:pt x="59" y="113"/>
                </a:moveTo>
                <a:cubicBezTo>
                  <a:pt x="59" y="113"/>
                  <a:pt x="59" y="113"/>
                  <a:pt x="59" y="113"/>
                </a:cubicBezTo>
                <a:cubicBezTo>
                  <a:pt x="58" y="113"/>
                  <a:pt x="57" y="114"/>
                  <a:pt x="55" y="114"/>
                </a:cubicBezTo>
                <a:cubicBezTo>
                  <a:pt x="53" y="114"/>
                  <a:pt x="52" y="116"/>
                  <a:pt x="51" y="117"/>
                </a:cubicBezTo>
                <a:cubicBezTo>
                  <a:pt x="53" y="117"/>
                  <a:pt x="54" y="117"/>
                  <a:pt x="56" y="117"/>
                </a:cubicBezTo>
                <a:cubicBezTo>
                  <a:pt x="56" y="117"/>
                  <a:pt x="57" y="117"/>
                  <a:pt x="57" y="117"/>
                </a:cubicBezTo>
                <a:cubicBezTo>
                  <a:pt x="58" y="116"/>
                  <a:pt x="59" y="115"/>
                  <a:pt x="59" y="113"/>
                </a:cubicBezTo>
                <a:close/>
                <a:moveTo>
                  <a:pt x="69" y="50"/>
                </a:moveTo>
                <a:cubicBezTo>
                  <a:pt x="67" y="50"/>
                  <a:pt x="66" y="50"/>
                  <a:pt x="64" y="50"/>
                </a:cubicBezTo>
                <a:cubicBezTo>
                  <a:pt x="65" y="52"/>
                  <a:pt x="65" y="54"/>
                  <a:pt x="65" y="57"/>
                </a:cubicBezTo>
                <a:cubicBezTo>
                  <a:pt x="66" y="55"/>
                  <a:pt x="67" y="54"/>
                  <a:pt x="68" y="53"/>
                </a:cubicBezTo>
                <a:cubicBezTo>
                  <a:pt x="69" y="53"/>
                  <a:pt x="69" y="53"/>
                  <a:pt x="69" y="52"/>
                </a:cubicBezTo>
                <a:cubicBezTo>
                  <a:pt x="69" y="52"/>
                  <a:pt x="69" y="51"/>
                  <a:pt x="69" y="50"/>
                </a:cubicBezTo>
                <a:close/>
                <a:moveTo>
                  <a:pt x="59" y="120"/>
                </a:moveTo>
                <a:cubicBezTo>
                  <a:pt x="58" y="120"/>
                  <a:pt x="57" y="120"/>
                  <a:pt x="57" y="121"/>
                </a:cubicBezTo>
                <a:cubicBezTo>
                  <a:pt x="56" y="123"/>
                  <a:pt x="54" y="125"/>
                  <a:pt x="53" y="127"/>
                </a:cubicBezTo>
                <a:cubicBezTo>
                  <a:pt x="53" y="127"/>
                  <a:pt x="52" y="127"/>
                  <a:pt x="52" y="128"/>
                </a:cubicBezTo>
                <a:cubicBezTo>
                  <a:pt x="54" y="128"/>
                  <a:pt x="55" y="128"/>
                  <a:pt x="55" y="127"/>
                </a:cubicBezTo>
                <a:cubicBezTo>
                  <a:pt x="57" y="125"/>
                  <a:pt x="59" y="123"/>
                  <a:pt x="59" y="120"/>
                </a:cubicBezTo>
                <a:close/>
                <a:moveTo>
                  <a:pt x="193" y="60"/>
                </a:moveTo>
                <a:cubicBezTo>
                  <a:pt x="192" y="61"/>
                  <a:pt x="192" y="61"/>
                  <a:pt x="192" y="62"/>
                </a:cubicBezTo>
                <a:cubicBezTo>
                  <a:pt x="192" y="64"/>
                  <a:pt x="192" y="66"/>
                  <a:pt x="192" y="68"/>
                </a:cubicBezTo>
                <a:cubicBezTo>
                  <a:pt x="192" y="69"/>
                  <a:pt x="192" y="69"/>
                  <a:pt x="192" y="70"/>
                </a:cubicBezTo>
                <a:cubicBezTo>
                  <a:pt x="192" y="70"/>
                  <a:pt x="193" y="70"/>
                  <a:pt x="193" y="70"/>
                </a:cubicBezTo>
                <a:cubicBezTo>
                  <a:pt x="194" y="70"/>
                  <a:pt x="194" y="70"/>
                  <a:pt x="194" y="70"/>
                </a:cubicBezTo>
                <a:cubicBezTo>
                  <a:pt x="194" y="67"/>
                  <a:pt x="194" y="64"/>
                  <a:pt x="194" y="62"/>
                </a:cubicBezTo>
                <a:cubicBezTo>
                  <a:pt x="194" y="61"/>
                  <a:pt x="193" y="61"/>
                  <a:pt x="193" y="60"/>
                </a:cubicBezTo>
                <a:close/>
                <a:moveTo>
                  <a:pt x="183" y="45"/>
                </a:moveTo>
                <a:cubicBezTo>
                  <a:pt x="183" y="43"/>
                  <a:pt x="183" y="40"/>
                  <a:pt x="183" y="37"/>
                </a:cubicBezTo>
                <a:cubicBezTo>
                  <a:pt x="182" y="38"/>
                  <a:pt x="182" y="38"/>
                  <a:pt x="182" y="39"/>
                </a:cubicBezTo>
                <a:cubicBezTo>
                  <a:pt x="181" y="41"/>
                  <a:pt x="181" y="43"/>
                  <a:pt x="181" y="45"/>
                </a:cubicBezTo>
                <a:cubicBezTo>
                  <a:pt x="181" y="46"/>
                  <a:pt x="181" y="46"/>
                  <a:pt x="181" y="46"/>
                </a:cubicBezTo>
                <a:cubicBezTo>
                  <a:pt x="182" y="46"/>
                  <a:pt x="183" y="46"/>
                  <a:pt x="183" y="45"/>
                </a:cubicBezTo>
                <a:close/>
                <a:moveTo>
                  <a:pt x="30" y="212"/>
                </a:moveTo>
                <a:cubicBezTo>
                  <a:pt x="35" y="216"/>
                  <a:pt x="40" y="219"/>
                  <a:pt x="45" y="222"/>
                </a:cubicBezTo>
                <a:cubicBezTo>
                  <a:pt x="45" y="222"/>
                  <a:pt x="45" y="221"/>
                  <a:pt x="44" y="221"/>
                </a:cubicBezTo>
                <a:cubicBezTo>
                  <a:pt x="43" y="221"/>
                  <a:pt x="43" y="220"/>
                  <a:pt x="43" y="220"/>
                </a:cubicBezTo>
                <a:cubicBezTo>
                  <a:pt x="42" y="219"/>
                  <a:pt x="42" y="218"/>
                  <a:pt x="41" y="218"/>
                </a:cubicBezTo>
                <a:cubicBezTo>
                  <a:pt x="40" y="217"/>
                  <a:pt x="39" y="217"/>
                  <a:pt x="38" y="216"/>
                </a:cubicBezTo>
                <a:cubicBezTo>
                  <a:pt x="35" y="215"/>
                  <a:pt x="33" y="213"/>
                  <a:pt x="30" y="212"/>
                </a:cubicBezTo>
                <a:close/>
                <a:moveTo>
                  <a:pt x="83" y="30"/>
                </a:moveTo>
                <a:cubicBezTo>
                  <a:pt x="83" y="31"/>
                  <a:pt x="83" y="31"/>
                  <a:pt x="83" y="31"/>
                </a:cubicBezTo>
                <a:cubicBezTo>
                  <a:pt x="85" y="31"/>
                  <a:pt x="87" y="31"/>
                  <a:pt x="88" y="32"/>
                </a:cubicBezTo>
                <a:cubicBezTo>
                  <a:pt x="90" y="32"/>
                  <a:pt x="91" y="32"/>
                  <a:pt x="92" y="30"/>
                </a:cubicBezTo>
                <a:cubicBezTo>
                  <a:pt x="92" y="30"/>
                  <a:pt x="92" y="30"/>
                  <a:pt x="92" y="30"/>
                </a:cubicBezTo>
                <a:cubicBezTo>
                  <a:pt x="92" y="30"/>
                  <a:pt x="92" y="29"/>
                  <a:pt x="92" y="29"/>
                </a:cubicBezTo>
                <a:cubicBezTo>
                  <a:pt x="90" y="29"/>
                  <a:pt x="87" y="29"/>
                  <a:pt x="84" y="30"/>
                </a:cubicBezTo>
                <a:cubicBezTo>
                  <a:pt x="84" y="30"/>
                  <a:pt x="83" y="30"/>
                  <a:pt x="83" y="30"/>
                </a:cubicBezTo>
                <a:close/>
                <a:moveTo>
                  <a:pt x="49" y="120"/>
                </a:moveTo>
                <a:cubicBezTo>
                  <a:pt x="49" y="122"/>
                  <a:pt x="49" y="124"/>
                  <a:pt x="50" y="126"/>
                </a:cubicBezTo>
                <a:cubicBezTo>
                  <a:pt x="51" y="125"/>
                  <a:pt x="54" y="121"/>
                  <a:pt x="54" y="120"/>
                </a:cubicBezTo>
                <a:cubicBezTo>
                  <a:pt x="53" y="120"/>
                  <a:pt x="51" y="120"/>
                  <a:pt x="49" y="120"/>
                </a:cubicBezTo>
                <a:close/>
                <a:moveTo>
                  <a:pt x="105" y="26"/>
                </a:moveTo>
                <a:cubicBezTo>
                  <a:pt x="105" y="26"/>
                  <a:pt x="104" y="26"/>
                  <a:pt x="104" y="26"/>
                </a:cubicBezTo>
                <a:cubicBezTo>
                  <a:pt x="102" y="28"/>
                  <a:pt x="100" y="30"/>
                  <a:pt x="98" y="32"/>
                </a:cubicBezTo>
                <a:cubicBezTo>
                  <a:pt x="98" y="33"/>
                  <a:pt x="97" y="33"/>
                  <a:pt x="98" y="33"/>
                </a:cubicBezTo>
                <a:cubicBezTo>
                  <a:pt x="100" y="32"/>
                  <a:pt x="103" y="30"/>
                  <a:pt x="106" y="28"/>
                </a:cubicBezTo>
                <a:cubicBezTo>
                  <a:pt x="106" y="27"/>
                  <a:pt x="105" y="27"/>
                  <a:pt x="105" y="26"/>
                </a:cubicBezTo>
                <a:close/>
                <a:moveTo>
                  <a:pt x="163" y="60"/>
                </a:moveTo>
                <a:cubicBezTo>
                  <a:pt x="163" y="60"/>
                  <a:pt x="163" y="61"/>
                  <a:pt x="163" y="60"/>
                </a:cubicBezTo>
                <a:cubicBezTo>
                  <a:pt x="165" y="60"/>
                  <a:pt x="166" y="59"/>
                  <a:pt x="168" y="58"/>
                </a:cubicBezTo>
                <a:cubicBezTo>
                  <a:pt x="168" y="57"/>
                  <a:pt x="167" y="56"/>
                  <a:pt x="167" y="55"/>
                </a:cubicBezTo>
                <a:cubicBezTo>
                  <a:pt x="166" y="55"/>
                  <a:pt x="165" y="56"/>
                  <a:pt x="164" y="56"/>
                </a:cubicBezTo>
                <a:cubicBezTo>
                  <a:pt x="163" y="56"/>
                  <a:pt x="163" y="57"/>
                  <a:pt x="163" y="57"/>
                </a:cubicBezTo>
                <a:cubicBezTo>
                  <a:pt x="163" y="58"/>
                  <a:pt x="163" y="59"/>
                  <a:pt x="163" y="60"/>
                </a:cubicBezTo>
                <a:close/>
                <a:moveTo>
                  <a:pt x="81" y="37"/>
                </a:moveTo>
                <a:cubicBezTo>
                  <a:pt x="84" y="37"/>
                  <a:pt x="86" y="37"/>
                  <a:pt x="87" y="34"/>
                </a:cubicBezTo>
                <a:cubicBezTo>
                  <a:pt x="85" y="34"/>
                  <a:pt x="83" y="34"/>
                  <a:pt x="81" y="33"/>
                </a:cubicBezTo>
                <a:cubicBezTo>
                  <a:pt x="81" y="35"/>
                  <a:pt x="81" y="36"/>
                  <a:pt x="81" y="37"/>
                </a:cubicBezTo>
                <a:close/>
                <a:moveTo>
                  <a:pt x="162" y="120"/>
                </a:moveTo>
                <a:cubicBezTo>
                  <a:pt x="161" y="120"/>
                  <a:pt x="161" y="120"/>
                  <a:pt x="160" y="121"/>
                </a:cubicBezTo>
                <a:cubicBezTo>
                  <a:pt x="158" y="121"/>
                  <a:pt x="157" y="122"/>
                  <a:pt x="156" y="123"/>
                </a:cubicBezTo>
                <a:cubicBezTo>
                  <a:pt x="154" y="124"/>
                  <a:pt x="154" y="124"/>
                  <a:pt x="154" y="126"/>
                </a:cubicBezTo>
                <a:cubicBezTo>
                  <a:pt x="155" y="126"/>
                  <a:pt x="155" y="125"/>
                  <a:pt x="155" y="125"/>
                </a:cubicBezTo>
                <a:cubicBezTo>
                  <a:pt x="157" y="124"/>
                  <a:pt x="158" y="124"/>
                  <a:pt x="159" y="123"/>
                </a:cubicBezTo>
                <a:cubicBezTo>
                  <a:pt x="160" y="123"/>
                  <a:pt x="160" y="122"/>
                  <a:pt x="161" y="123"/>
                </a:cubicBezTo>
                <a:cubicBezTo>
                  <a:pt x="161" y="123"/>
                  <a:pt x="162" y="123"/>
                  <a:pt x="162" y="123"/>
                </a:cubicBezTo>
                <a:cubicBezTo>
                  <a:pt x="162" y="123"/>
                  <a:pt x="162" y="122"/>
                  <a:pt x="162" y="120"/>
                </a:cubicBezTo>
                <a:close/>
                <a:moveTo>
                  <a:pt x="13" y="16"/>
                </a:moveTo>
                <a:cubicBezTo>
                  <a:pt x="16" y="14"/>
                  <a:pt x="18" y="11"/>
                  <a:pt x="20" y="8"/>
                </a:cubicBezTo>
                <a:cubicBezTo>
                  <a:pt x="19" y="8"/>
                  <a:pt x="18" y="8"/>
                  <a:pt x="17" y="8"/>
                </a:cubicBezTo>
                <a:cubicBezTo>
                  <a:pt x="17" y="10"/>
                  <a:pt x="17" y="11"/>
                  <a:pt x="15" y="11"/>
                </a:cubicBezTo>
                <a:cubicBezTo>
                  <a:pt x="14" y="12"/>
                  <a:pt x="14" y="13"/>
                  <a:pt x="13" y="13"/>
                </a:cubicBezTo>
                <a:cubicBezTo>
                  <a:pt x="13" y="14"/>
                  <a:pt x="13" y="15"/>
                  <a:pt x="13" y="16"/>
                </a:cubicBezTo>
                <a:close/>
                <a:moveTo>
                  <a:pt x="62" y="145"/>
                </a:moveTo>
                <a:cubicBezTo>
                  <a:pt x="59" y="144"/>
                  <a:pt x="58" y="146"/>
                  <a:pt x="56" y="148"/>
                </a:cubicBezTo>
                <a:cubicBezTo>
                  <a:pt x="58" y="148"/>
                  <a:pt x="60" y="148"/>
                  <a:pt x="63" y="148"/>
                </a:cubicBezTo>
                <a:cubicBezTo>
                  <a:pt x="62" y="147"/>
                  <a:pt x="62" y="146"/>
                  <a:pt x="62" y="145"/>
                </a:cubicBezTo>
                <a:close/>
                <a:moveTo>
                  <a:pt x="63" y="103"/>
                </a:moveTo>
                <a:cubicBezTo>
                  <a:pt x="61" y="104"/>
                  <a:pt x="57" y="110"/>
                  <a:pt x="56" y="111"/>
                </a:cubicBezTo>
                <a:cubicBezTo>
                  <a:pt x="58" y="111"/>
                  <a:pt x="59" y="110"/>
                  <a:pt x="60" y="110"/>
                </a:cubicBezTo>
                <a:cubicBezTo>
                  <a:pt x="61" y="110"/>
                  <a:pt x="62" y="109"/>
                  <a:pt x="61" y="109"/>
                </a:cubicBezTo>
                <a:cubicBezTo>
                  <a:pt x="61" y="108"/>
                  <a:pt x="62" y="107"/>
                  <a:pt x="62" y="106"/>
                </a:cubicBezTo>
                <a:cubicBezTo>
                  <a:pt x="62" y="105"/>
                  <a:pt x="63" y="104"/>
                  <a:pt x="63" y="103"/>
                </a:cubicBezTo>
                <a:close/>
                <a:moveTo>
                  <a:pt x="23" y="19"/>
                </a:moveTo>
                <a:cubicBezTo>
                  <a:pt x="23" y="19"/>
                  <a:pt x="23" y="18"/>
                  <a:pt x="23" y="18"/>
                </a:cubicBezTo>
                <a:cubicBezTo>
                  <a:pt x="22" y="19"/>
                  <a:pt x="22" y="19"/>
                  <a:pt x="22" y="20"/>
                </a:cubicBezTo>
                <a:cubicBezTo>
                  <a:pt x="19" y="22"/>
                  <a:pt x="17" y="25"/>
                  <a:pt x="15" y="27"/>
                </a:cubicBezTo>
                <a:cubicBezTo>
                  <a:pt x="14" y="28"/>
                  <a:pt x="14" y="30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6" y="29"/>
                  <a:pt x="18" y="26"/>
                  <a:pt x="19" y="23"/>
                </a:cubicBezTo>
                <a:cubicBezTo>
                  <a:pt x="20" y="23"/>
                  <a:pt x="20" y="23"/>
                  <a:pt x="20" y="22"/>
                </a:cubicBezTo>
                <a:cubicBezTo>
                  <a:pt x="21" y="21"/>
                  <a:pt x="22" y="20"/>
                  <a:pt x="23" y="19"/>
                </a:cubicBezTo>
                <a:close/>
                <a:moveTo>
                  <a:pt x="130" y="88"/>
                </a:moveTo>
                <a:cubicBezTo>
                  <a:pt x="130" y="88"/>
                  <a:pt x="130" y="88"/>
                  <a:pt x="130" y="88"/>
                </a:cubicBezTo>
                <a:cubicBezTo>
                  <a:pt x="133" y="85"/>
                  <a:pt x="135" y="82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7" y="78"/>
                  <a:pt x="137" y="78"/>
                  <a:pt x="137" y="78"/>
                </a:cubicBezTo>
                <a:cubicBezTo>
                  <a:pt x="135" y="80"/>
                  <a:pt x="133" y="82"/>
                  <a:pt x="130" y="84"/>
                </a:cubicBezTo>
                <a:cubicBezTo>
                  <a:pt x="130" y="84"/>
                  <a:pt x="130" y="85"/>
                  <a:pt x="130" y="85"/>
                </a:cubicBezTo>
                <a:cubicBezTo>
                  <a:pt x="130" y="86"/>
                  <a:pt x="130" y="87"/>
                  <a:pt x="130" y="88"/>
                </a:cubicBezTo>
                <a:close/>
                <a:moveTo>
                  <a:pt x="47" y="42"/>
                </a:moveTo>
                <a:cubicBezTo>
                  <a:pt x="47" y="42"/>
                  <a:pt x="48" y="42"/>
                  <a:pt x="49" y="42"/>
                </a:cubicBezTo>
                <a:cubicBezTo>
                  <a:pt x="49" y="42"/>
                  <a:pt x="50" y="41"/>
                  <a:pt x="50" y="41"/>
                </a:cubicBezTo>
                <a:cubicBezTo>
                  <a:pt x="51" y="40"/>
                  <a:pt x="52" y="39"/>
                  <a:pt x="53" y="37"/>
                </a:cubicBezTo>
                <a:cubicBezTo>
                  <a:pt x="54" y="37"/>
                  <a:pt x="54" y="36"/>
                  <a:pt x="54" y="35"/>
                </a:cubicBezTo>
                <a:cubicBezTo>
                  <a:pt x="51" y="37"/>
                  <a:pt x="49" y="40"/>
                  <a:pt x="47" y="42"/>
                </a:cubicBezTo>
                <a:close/>
                <a:moveTo>
                  <a:pt x="28" y="20"/>
                </a:moveTo>
                <a:cubicBezTo>
                  <a:pt x="29" y="19"/>
                  <a:pt x="30" y="18"/>
                  <a:pt x="31" y="17"/>
                </a:cubicBezTo>
                <a:cubicBezTo>
                  <a:pt x="32" y="16"/>
                  <a:pt x="33" y="15"/>
                  <a:pt x="34" y="14"/>
                </a:cubicBezTo>
                <a:cubicBezTo>
                  <a:pt x="32" y="14"/>
                  <a:pt x="31" y="13"/>
                  <a:pt x="30" y="13"/>
                </a:cubicBezTo>
                <a:cubicBezTo>
                  <a:pt x="28" y="15"/>
                  <a:pt x="28" y="17"/>
                  <a:pt x="28" y="20"/>
                </a:cubicBezTo>
                <a:close/>
                <a:moveTo>
                  <a:pt x="130" y="156"/>
                </a:moveTo>
                <a:cubicBezTo>
                  <a:pt x="129" y="157"/>
                  <a:pt x="128" y="158"/>
                  <a:pt x="127" y="159"/>
                </a:cubicBezTo>
                <a:cubicBezTo>
                  <a:pt x="126" y="160"/>
                  <a:pt x="125" y="161"/>
                  <a:pt x="124" y="162"/>
                </a:cubicBezTo>
                <a:cubicBezTo>
                  <a:pt x="124" y="163"/>
                  <a:pt x="122" y="163"/>
                  <a:pt x="122" y="165"/>
                </a:cubicBezTo>
                <a:cubicBezTo>
                  <a:pt x="125" y="163"/>
                  <a:pt x="128" y="161"/>
                  <a:pt x="130" y="159"/>
                </a:cubicBezTo>
                <a:cubicBezTo>
                  <a:pt x="131" y="159"/>
                  <a:pt x="131" y="158"/>
                  <a:pt x="131" y="158"/>
                </a:cubicBezTo>
                <a:cubicBezTo>
                  <a:pt x="131" y="157"/>
                  <a:pt x="131" y="157"/>
                  <a:pt x="130" y="156"/>
                </a:cubicBezTo>
                <a:close/>
                <a:moveTo>
                  <a:pt x="51" y="71"/>
                </a:moveTo>
                <a:cubicBezTo>
                  <a:pt x="52" y="70"/>
                  <a:pt x="53" y="69"/>
                  <a:pt x="54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7"/>
                  <a:pt x="54" y="66"/>
                  <a:pt x="54" y="65"/>
                </a:cubicBezTo>
                <a:cubicBezTo>
                  <a:pt x="53" y="65"/>
                  <a:pt x="52" y="65"/>
                  <a:pt x="51" y="66"/>
                </a:cubicBezTo>
                <a:cubicBezTo>
                  <a:pt x="50" y="66"/>
                  <a:pt x="50" y="66"/>
                  <a:pt x="50" y="67"/>
                </a:cubicBezTo>
                <a:cubicBezTo>
                  <a:pt x="51" y="68"/>
                  <a:pt x="51" y="69"/>
                  <a:pt x="51" y="71"/>
                </a:cubicBezTo>
                <a:close/>
                <a:moveTo>
                  <a:pt x="15" y="22"/>
                </a:moveTo>
                <a:cubicBezTo>
                  <a:pt x="18" y="19"/>
                  <a:pt x="21" y="16"/>
                  <a:pt x="24" y="13"/>
                </a:cubicBezTo>
                <a:cubicBezTo>
                  <a:pt x="23" y="13"/>
                  <a:pt x="22" y="13"/>
                  <a:pt x="22" y="12"/>
                </a:cubicBezTo>
                <a:cubicBezTo>
                  <a:pt x="19" y="16"/>
                  <a:pt x="17" y="19"/>
                  <a:pt x="15" y="22"/>
                </a:cubicBezTo>
                <a:close/>
                <a:moveTo>
                  <a:pt x="172" y="108"/>
                </a:moveTo>
                <a:cubicBezTo>
                  <a:pt x="171" y="109"/>
                  <a:pt x="170" y="110"/>
                  <a:pt x="169" y="111"/>
                </a:cubicBezTo>
                <a:cubicBezTo>
                  <a:pt x="168" y="111"/>
                  <a:pt x="168" y="112"/>
                  <a:pt x="168" y="112"/>
                </a:cubicBezTo>
                <a:cubicBezTo>
                  <a:pt x="168" y="114"/>
                  <a:pt x="167" y="116"/>
                  <a:pt x="167" y="118"/>
                </a:cubicBezTo>
                <a:cubicBezTo>
                  <a:pt x="167" y="118"/>
                  <a:pt x="167" y="118"/>
                  <a:pt x="167" y="119"/>
                </a:cubicBezTo>
                <a:cubicBezTo>
                  <a:pt x="168" y="118"/>
                  <a:pt x="168" y="118"/>
                  <a:pt x="168" y="117"/>
                </a:cubicBezTo>
                <a:cubicBezTo>
                  <a:pt x="169" y="116"/>
                  <a:pt x="170" y="114"/>
                  <a:pt x="170" y="112"/>
                </a:cubicBezTo>
                <a:cubicBezTo>
                  <a:pt x="171" y="111"/>
                  <a:pt x="171" y="110"/>
                  <a:pt x="173" y="110"/>
                </a:cubicBezTo>
                <a:cubicBezTo>
                  <a:pt x="172" y="109"/>
                  <a:pt x="172" y="109"/>
                  <a:pt x="172" y="108"/>
                </a:cubicBezTo>
                <a:close/>
                <a:moveTo>
                  <a:pt x="116" y="150"/>
                </a:moveTo>
                <a:cubicBezTo>
                  <a:pt x="115" y="151"/>
                  <a:pt x="113" y="152"/>
                  <a:pt x="112" y="153"/>
                </a:cubicBezTo>
                <a:cubicBezTo>
                  <a:pt x="112" y="153"/>
                  <a:pt x="112" y="154"/>
                  <a:pt x="112" y="154"/>
                </a:cubicBezTo>
                <a:cubicBezTo>
                  <a:pt x="112" y="155"/>
                  <a:pt x="112" y="155"/>
                  <a:pt x="112" y="156"/>
                </a:cubicBezTo>
                <a:cubicBezTo>
                  <a:pt x="112" y="156"/>
                  <a:pt x="112" y="156"/>
                  <a:pt x="112" y="156"/>
                </a:cubicBezTo>
                <a:cubicBezTo>
                  <a:pt x="113" y="156"/>
                  <a:pt x="114" y="155"/>
                  <a:pt x="115" y="154"/>
                </a:cubicBezTo>
                <a:cubicBezTo>
                  <a:pt x="117" y="153"/>
                  <a:pt x="117" y="153"/>
                  <a:pt x="116" y="150"/>
                </a:cubicBezTo>
                <a:cubicBezTo>
                  <a:pt x="116" y="150"/>
                  <a:pt x="116" y="150"/>
                  <a:pt x="116" y="150"/>
                </a:cubicBezTo>
                <a:close/>
                <a:moveTo>
                  <a:pt x="61" y="96"/>
                </a:moveTo>
                <a:cubicBezTo>
                  <a:pt x="63" y="97"/>
                  <a:pt x="65" y="97"/>
                  <a:pt x="66" y="95"/>
                </a:cubicBezTo>
                <a:cubicBezTo>
                  <a:pt x="66" y="95"/>
                  <a:pt x="66" y="94"/>
                  <a:pt x="66" y="94"/>
                </a:cubicBezTo>
                <a:cubicBezTo>
                  <a:pt x="67" y="94"/>
                  <a:pt x="67" y="93"/>
                  <a:pt x="67" y="91"/>
                </a:cubicBezTo>
                <a:cubicBezTo>
                  <a:pt x="66" y="92"/>
                  <a:pt x="65" y="92"/>
                  <a:pt x="64" y="92"/>
                </a:cubicBezTo>
                <a:cubicBezTo>
                  <a:pt x="63" y="93"/>
                  <a:pt x="62" y="95"/>
                  <a:pt x="61" y="96"/>
                </a:cubicBezTo>
                <a:close/>
                <a:moveTo>
                  <a:pt x="101" y="83"/>
                </a:moveTo>
                <a:cubicBezTo>
                  <a:pt x="99" y="85"/>
                  <a:pt x="98" y="87"/>
                  <a:pt x="96" y="88"/>
                </a:cubicBezTo>
                <a:cubicBezTo>
                  <a:pt x="96" y="89"/>
                  <a:pt x="95" y="89"/>
                  <a:pt x="96" y="90"/>
                </a:cubicBezTo>
                <a:cubicBezTo>
                  <a:pt x="97" y="89"/>
                  <a:pt x="99" y="88"/>
                  <a:pt x="100" y="88"/>
                </a:cubicBezTo>
                <a:cubicBezTo>
                  <a:pt x="101" y="87"/>
                  <a:pt x="102" y="87"/>
                  <a:pt x="102" y="86"/>
                </a:cubicBezTo>
                <a:cubicBezTo>
                  <a:pt x="102" y="85"/>
                  <a:pt x="101" y="84"/>
                  <a:pt x="101" y="83"/>
                </a:cubicBezTo>
                <a:close/>
                <a:moveTo>
                  <a:pt x="134" y="145"/>
                </a:moveTo>
                <a:cubicBezTo>
                  <a:pt x="134" y="145"/>
                  <a:pt x="134" y="145"/>
                  <a:pt x="134" y="145"/>
                </a:cubicBezTo>
                <a:cubicBezTo>
                  <a:pt x="136" y="144"/>
                  <a:pt x="137" y="143"/>
                  <a:pt x="139" y="142"/>
                </a:cubicBezTo>
                <a:cubicBezTo>
                  <a:pt x="139" y="142"/>
                  <a:pt x="140" y="142"/>
                  <a:pt x="140" y="141"/>
                </a:cubicBezTo>
                <a:cubicBezTo>
                  <a:pt x="140" y="140"/>
                  <a:pt x="141" y="139"/>
                  <a:pt x="141" y="138"/>
                </a:cubicBezTo>
                <a:cubicBezTo>
                  <a:pt x="139" y="140"/>
                  <a:pt x="137" y="141"/>
                  <a:pt x="134" y="143"/>
                </a:cubicBezTo>
                <a:cubicBezTo>
                  <a:pt x="134" y="143"/>
                  <a:pt x="133" y="144"/>
                  <a:pt x="134" y="145"/>
                </a:cubicBezTo>
                <a:close/>
                <a:moveTo>
                  <a:pt x="78" y="24"/>
                </a:moveTo>
                <a:cubicBezTo>
                  <a:pt x="80" y="24"/>
                  <a:pt x="82" y="25"/>
                  <a:pt x="83" y="22"/>
                </a:cubicBezTo>
                <a:cubicBezTo>
                  <a:pt x="81" y="22"/>
                  <a:pt x="78" y="21"/>
                  <a:pt x="76" y="20"/>
                </a:cubicBezTo>
                <a:cubicBezTo>
                  <a:pt x="77" y="22"/>
                  <a:pt x="77" y="23"/>
                  <a:pt x="78" y="24"/>
                </a:cubicBezTo>
                <a:close/>
                <a:moveTo>
                  <a:pt x="190" y="178"/>
                </a:moveTo>
                <a:cubicBezTo>
                  <a:pt x="191" y="178"/>
                  <a:pt x="193" y="178"/>
                  <a:pt x="194" y="179"/>
                </a:cubicBezTo>
                <a:cubicBezTo>
                  <a:pt x="196" y="178"/>
                  <a:pt x="196" y="175"/>
                  <a:pt x="196" y="173"/>
                </a:cubicBezTo>
                <a:cubicBezTo>
                  <a:pt x="194" y="175"/>
                  <a:pt x="192" y="176"/>
                  <a:pt x="190" y="178"/>
                </a:cubicBezTo>
                <a:close/>
                <a:moveTo>
                  <a:pt x="179" y="92"/>
                </a:moveTo>
                <a:cubicBezTo>
                  <a:pt x="179" y="89"/>
                  <a:pt x="179" y="86"/>
                  <a:pt x="179" y="86"/>
                </a:cubicBezTo>
                <a:cubicBezTo>
                  <a:pt x="178" y="86"/>
                  <a:pt x="178" y="86"/>
                  <a:pt x="178" y="86"/>
                </a:cubicBezTo>
                <a:cubicBezTo>
                  <a:pt x="177" y="86"/>
                  <a:pt x="176" y="87"/>
                  <a:pt x="177" y="88"/>
                </a:cubicBezTo>
                <a:cubicBezTo>
                  <a:pt x="177" y="89"/>
                  <a:pt x="177" y="90"/>
                  <a:pt x="177" y="91"/>
                </a:cubicBezTo>
                <a:cubicBezTo>
                  <a:pt x="177" y="92"/>
                  <a:pt x="177" y="92"/>
                  <a:pt x="177" y="93"/>
                </a:cubicBezTo>
                <a:cubicBezTo>
                  <a:pt x="178" y="92"/>
                  <a:pt x="179" y="92"/>
                  <a:pt x="179" y="92"/>
                </a:cubicBezTo>
                <a:close/>
                <a:moveTo>
                  <a:pt x="42" y="77"/>
                </a:moveTo>
                <a:cubicBezTo>
                  <a:pt x="42" y="77"/>
                  <a:pt x="41" y="77"/>
                  <a:pt x="41" y="77"/>
                </a:cubicBezTo>
                <a:cubicBezTo>
                  <a:pt x="40" y="78"/>
                  <a:pt x="39" y="79"/>
                  <a:pt x="38" y="80"/>
                </a:cubicBezTo>
                <a:cubicBezTo>
                  <a:pt x="38" y="80"/>
                  <a:pt x="38" y="81"/>
                  <a:pt x="38" y="81"/>
                </a:cubicBezTo>
                <a:cubicBezTo>
                  <a:pt x="38" y="82"/>
                  <a:pt x="39" y="83"/>
                  <a:pt x="39" y="84"/>
                </a:cubicBezTo>
                <a:cubicBezTo>
                  <a:pt x="40" y="83"/>
                  <a:pt x="41" y="82"/>
                  <a:pt x="41" y="82"/>
                </a:cubicBezTo>
                <a:cubicBezTo>
                  <a:pt x="42" y="81"/>
                  <a:pt x="42" y="81"/>
                  <a:pt x="42" y="81"/>
                </a:cubicBezTo>
                <a:cubicBezTo>
                  <a:pt x="42" y="80"/>
                  <a:pt x="42" y="78"/>
                  <a:pt x="42" y="77"/>
                </a:cubicBezTo>
                <a:close/>
                <a:moveTo>
                  <a:pt x="60" y="40"/>
                </a:moveTo>
                <a:cubicBezTo>
                  <a:pt x="60" y="38"/>
                  <a:pt x="60" y="37"/>
                  <a:pt x="59" y="35"/>
                </a:cubicBezTo>
                <a:cubicBezTo>
                  <a:pt x="57" y="37"/>
                  <a:pt x="56" y="38"/>
                  <a:pt x="57" y="41"/>
                </a:cubicBezTo>
                <a:cubicBezTo>
                  <a:pt x="58" y="41"/>
                  <a:pt x="59" y="41"/>
                  <a:pt x="60" y="40"/>
                </a:cubicBezTo>
                <a:close/>
                <a:moveTo>
                  <a:pt x="205" y="18"/>
                </a:moveTo>
                <a:cubicBezTo>
                  <a:pt x="205" y="18"/>
                  <a:pt x="205" y="18"/>
                  <a:pt x="205" y="18"/>
                </a:cubicBezTo>
                <a:cubicBezTo>
                  <a:pt x="203" y="16"/>
                  <a:pt x="201" y="13"/>
                  <a:pt x="199" y="11"/>
                </a:cubicBezTo>
                <a:cubicBezTo>
                  <a:pt x="199" y="12"/>
                  <a:pt x="199" y="14"/>
                  <a:pt x="200" y="16"/>
                </a:cubicBezTo>
                <a:cubicBezTo>
                  <a:pt x="200" y="16"/>
                  <a:pt x="200" y="16"/>
                  <a:pt x="200" y="16"/>
                </a:cubicBezTo>
                <a:cubicBezTo>
                  <a:pt x="202" y="17"/>
                  <a:pt x="203" y="18"/>
                  <a:pt x="205" y="18"/>
                </a:cubicBezTo>
                <a:close/>
                <a:moveTo>
                  <a:pt x="167" y="96"/>
                </a:moveTo>
                <a:cubicBezTo>
                  <a:pt x="167" y="95"/>
                  <a:pt x="167" y="94"/>
                  <a:pt x="168" y="92"/>
                </a:cubicBezTo>
                <a:cubicBezTo>
                  <a:pt x="166" y="93"/>
                  <a:pt x="165" y="94"/>
                  <a:pt x="163" y="95"/>
                </a:cubicBezTo>
                <a:cubicBezTo>
                  <a:pt x="163" y="95"/>
                  <a:pt x="163" y="96"/>
                  <a:pt x="163" y="96"/>
                </a:cubicBezTo>
                <a:cubicBezTo>
                  <a:pt x="163" y="97"/>
                  <a:pt x="163" y="97"/>
                  <a:pt x="163" y="98"/>
                </a:cubicBezTo>
                <a:cubicBezTo>
                  <a:pt x="164" y="97"/>
                  <a:pt x="166" y="97"/>
                  <a:pt x="167" y="96"/>
                </a:cubicBezTo>
                <a:close/>
                <a:moveTo>
                  <a:pt x="180" y="95"/>
                </a:moveTo>
                <a:cubicBezTo>
                  <a:pt x="179" y="95"/>
                  <a:pt x="178" y="95"/>
                  <a:pt x="177" y="96"/>
                </a:cubicBezTo>
                <a:cubicBezTo>
                  <a:pt x="177" y="97"/>
                  <a:pt x="177" y="99"/>
                  <a:pt x="177" y="101"/>
                </a:cubicBezTo>
                <a:cubicBezTo>
                  <a:pt x="178" y="101"/>
                  <a:pt x="179" y="100"/>
                  <a:pt x="180" y="100"/>
                </a:cubicBezTo>
                <a:cubicBezTo>
                  <a:pt x="180" y="99"/>
                  <a:pt x="180" y="99"/>
                  <a:pt x="180" y="99"/>
                </a:cubicBezTo>
                <a:cubicBezTo>
                  <a:pt x="180" y="97"/>
                  <a:pt x="180" y="96"/>
                  <a:pt x="180" y="95"/>
                </a:cubicBezTo>
                <a:close/>
                <a:moveTo>
                  <a:pt x="206" y="189"/>
                </a:moveTo>
                <a:cubicBezTo>
                  <a:pt x="205" y="190"/>
                  <a:pt x="205" y="190"/>
                  <a:pt x="206" y="191"/>
                </a:cubicBezTo>
                <a:cubicBezTo>
                  <a:pt x="208" y="192"/>
                  <a:pt x="209" y="194"/>
                  <a:pt x="211" y="195"/>
                </a:cubicBezTo>
                <a:cubicBezTo>
                  <a:pt x="211" y="195"/>
                  <a:pt x="211" y="195"/>
                  <a:pt x="212" y="196"/>
                </a:cubicBezTo>
                <a:cubicBezTo>
                  <a:pt x="212" y="194"/>
                  <a:pt x="212" y="192"/>
                  <a:pt x="210" y="192"/>
                </a:cubicBezTo>
                <a:cubicBezTo>
                  <a:pt x="209" y="191"/>
                  <a:pt x="207" y="190"/>
                  <a:pt x="206" y="189"/>
                </a:cubicBezTo>
                <a:close/>
                <a:moveTo>
                  <a:pt x="220" y="202"/>
                </a:moveTo>
                <a:cubicBezTo>
                  <a:pt x="221" y="201"/>
                  <a:pt x="221" y="200"/>
                  <a:pt x="220" y="200"/>
                </a:cubicBezTo>
                <a:cubicBezTo>
                  <a:pt x="219" y="199"/>
                  <a:pt x="218" y="198"/>
                  <a:pt x="216" y="197"/>
                </a:cubicBezTo>
                <a:cubicBezTo>
                  <a:pt x="216" y="196"/>
                  <a:pt x="215" y="196"/>
                  <a:pt x="215" y="195"/>
                </a:cubicBezTo>
                <a:cubicBezTo>
                  <a:pt x="214" y="196"/>
                  <a:pt x="214" y="197"/>
                  <a:pt x="214" y="197"/>
                </a:cubicBezTo>
                <a:cubicBezTo>
                  <a:pt x="216" y="199"/>
                  <a:pt x="218" y="201"/>
                  <a:pt x="220" y="202"/>
                </a:cubicBezTo>
                <a:close/>
                <a:moveTo>
                  <a:pt x="103" y="76"/>
                </a:moveTo>
                <a:cubicBezTo>
                  <a:pt x="104" y="75"/>
                  <a:pt x="105" y="74"/>
                  <a:pt x="106" y="74"/>
                </a:cubicBezTo>
                <a:cubicBezTo>
                  <a:pt x="108" y="73"/>
                  <a:pt x="108" y="73"/>
                  <a:pt x="107" y="71"/>
                </a:cubicBezTo>
                <a:cubicBezTo>
                  <a:pt x="106" y="71"/>
                  <a:pt x="104" y="72"/>
                  <a:pt x="103" y="73"/>
                </a:cubicBezTo>
                <a:cubicBezTo>
                  <a:pt x="103" y="74"/>
                  <a:pt x="103" y="75"/>
                  <a:pt x="103" y="76"/>
                </a:cubicBezTo>
                <a:close/>
                <a:moveTo>
                  <a:pt x="83" y="199"/>
                </a:moveTo>
                <a:cubicBezTo>
                  <a:pt x="86" y="199"/>
                  <a:pt x="89" y="199"/>
                  <a:pt x="91" y="199"/>
                </a:cubicBezTo>
                <a:cubicBezTo>
                  <a:pt x="91" y="198"/>
                  <a:pt x="91" y="197"/>
                  <a:pt x="91" y="197"/>
                </a:cubicBezTo>
                <a:cubicBezTo>
                  <a:pt x="89" y="197"/>
                  <a:pt x="86" y="197"/>
                  <a:pt x="84" y="198"/>
                </a:cubicBezTo>
                <a:cubicBezTo>
                  <a:pt x="83" y="198"/>
                  <a:pt x="83" y="198"/>
                  <a:pt x="83" y="199"/>
                </a:cubicBezTo>
                <a:close/>
                <a:moveTo>
                  <a:pt x="49" y="47"/>
                </a:moveTo>
                <a:cubicBezTo>
                  <a:pt x="50" y="47"/>
                  <a:pt x="52" y="47"/>
                  <a:pt x="54" y="47"/>
                </a:cubicBezTo>
                <a:cubicBezTo>
                  <a:pt x="54" y="46"/>
                  <a:pt x="54" y="45"/>
                  <a:pt x="54" y="44"/>
                </a:cubicBezTo>
                <a:cubicBezTo>
                  <a:pt x="51" y="44"/>
                  <a:pt x="51" y="44"/>
                  <a:pt x="49" y="47"/>
                </a:cubicBezTo>
                <a:close/>
                <a:moveTo>
                  <a:pt x="48" y="50"/>
                </a:moveTo>
                <a:cubicBezTo>
                  <a:pt x="48" y="51"/>
                  <a:pt x="48" y="53"/>
                  <a:pt x="48" y="54"/>
                </a:cubicBezTo>
                <a:cubicBezTo>
                  <a:pt x="48" y="54"/>
                  <a:pt x="48" y="55"/>
                  <a:pt x="48" y="55"/>
                </a:cubicBezTo>
                <a:cubicBezTo>
                  <a:pt x="50" y="54"/>
                  <a:pt x="52" y="51"/>
                  <a:pt x="53" y="50"/>
                </a:cubicBezTo>
                <a:cubicBezTo>
                  <a:pt x="51" y="50"/>
                  <a:pt x="49" y="50"/>
                  <a:pt x="48" y="50"/>
                </a:cubicBezTo>
                <a:close/>
                <a:moveTo>
                  <a:pt x="63" y="166"/>
                </a:moveTo>
                <a:cubicBezTo>
                  <a:pt x="66" y="166"/>
                  <a:pt x="68" y="166"/>
                  <a:pt x="71" y="166"/>
                </a:cubicBezTo>
                <a:cubicBezTo>
                  <a:pt x="72" y="166"/>
                  <a:pt x="72" y="166"/>
                  <a:pt x="72" y="165"/>
                </a:cubicBezTo>
                <a:cubicBezTo>
                  <a:pt x="69" y="165"/>
                  <a:pt x="66" y="165"/>
                  <a:pt x="63" y="164"/>
                </a:cubicBezTo>
                <a:cubicBezTo>
                  <a:pt x="63" y="165"/>
                  <a:pt x="63" y="166"/>
                  <a:pt x="63" y="166"/>
                </a:cubicBezTo>
                <a:close/>
                <a:moveTo>
                  <a:pt x="219" y="29"/>
                </a:moveTo>
                <a:cubicBezTo>
                  <a:pt x="218" y="29"/>
                  <a:pt x="218" y="29"/>
                  <a:pt x="218" y="29"/>
                </a:cubicBezTo>
                <a:cubicBezTo>
                  <a:pt x="219" y="30"/>
                  <a:pt x="219" y="30"/>
                  <a:pt x="220" y="31"/>
                </a:cubicBezTo>
                <a:cubicBezTo>
                  <a:pt x="220" y="31"/>
                  <a:pt x="221" y="32"/>
                  <a:pt x="221" y="32"/>
                </a:cubicBezTo>
                <a:cubicBezTo>
                  <a:pt x="221" y="34"/>
                  <a:pt x="222" y="35"/>
                  <a:pt x="223" y="36"/>
                </a:cubicBezTo>
                <a:cubicBezTo>
                  <a:pt x="224" y="36"/>
                  <a:pt x="224" y="35"/>
                  <a:pt x="225" y="35"/>
                </a:cubicBezTo>
                <a:cubicBezTo>
                  <a:pt x="223" y="32"/>
                  <a:pt x="221" y="30"/>
                  <a:pt x="219" y="29"/>
                </a:cubicBezTo>
                <a:close/>
                <a:moveTo>
                  <a:pt x="47" y="123"/>
                </a:moveTo>
                <a:cubicBezTo>
                  <a:pt x="47" y="123"/>
                  <a:pt x="47" y="123"/>
                  <a:pt x="46" y="123"/>
                </a:cubicBezTo>
                <a:cubicBezTo>
                  <a:pt x="45" y="125"/>
                  <a:pt x="43" y="126"/>
                  <a:pt x="43" y="129"/>
                </a:cubicBezTo>
                <a:cubicBezTo>
                  <a:pt x="44" y="129"/>
                  <a:pt x="46" y="129"/>
                  <a:pt x="47" y="128"/>
                </a:cubicBezTo>
                <a:cubicBezTo>
                  <a:pt x="47" y="127"/>
                  <a:pt x="47" y="125"/>
                  <a:pt x="47" y="123"/>
                </a:cubicBezTo>
                <a:close/>
                <a:moveTo>
                  <a:pt x="193" y="94"/>
                </a:moveTo>
                <a:cubicBezTo>
                  <a:pt x="192" y="95"/>
                  <a:pt x="192" y="95"/>
                  <a:pt x="192" y="95"/>
                </a:cubicBezTo>
                <a:cubicBezTo>
                  <a:pt x="191" y="96"/>
                  <a:pt x="191" y="96"/>
                  <a:pt x="191" y="97"/>
                </a:cubicBezTo>
                <a:cubicBezTo>
                  <a:pt x="191" y="99"/>
                  <a:pt x="192" y="100"/>
                  <a:pt x="192" y="102"/>
                </a:cubicBezTo>
                <a:cubicBezTo>
                  <a:pt x="192" y="103"/>
                  <a:pt x="192" y="103"/>
                  <a:pt x="192" y="104"/>
                </a:cubicBezTo>
                <a:cubicBezTo>
                  <a:pt x="193" y="103"/>
                  <a:pt x="193" y="97"/>
                  <a:pt x="193" y="94"/>
                </a:cubicBezTo>
                <a:close/>
                <a:moveTo>
                  <a:pt x="126" y="15"/>
                </a:moveTo>
                <a:cubicBezTo>
                  <a:pt x="126" y="15"/>
                  <a:pt x="126" y="15"/>
                  <a:pt x="125" y="15"/>
                </a:cubicBezTo>
                <a:cubicBezTo>
                  <a:pt x="123" y="15"/>
                  <a:pt x="121" y="16"/>
                  <a:pt x="118" y="16"/>
                </a:cubicBezTo>
                <a:cubicBezTo>
                  <a:pt x="118" y="17"/>
                  <a:pt x="118" y="18"/>
                  <a:pt x="118" y="18"/>
                </a:cubicBezTo>
                <a:cubicBezTo>
                  <a:pt x="120" y="18"/>
                  <a:pt x="122" y="17"/>
                  <a:pt x="124" y="17"/>
                </a:cubicBezTo>
                <a:cubicBezTo>
                  <a:pt x="124" y="16"/>
                  <a:pt x="125" y="16"/>
                  <a:pt x="126" y="15"/>
                </a:cubicBezTo>
                <a:close/>
                <a:moveTo>
                  <a:pt x="198" y="125"/>
                </a:moveTo>
                <a:cubicBezTo>
                  <a:pt x="198" y="123"/>
                  <a:pt x="198" y="120"/>
                  <a:pt x="198" y="117"/>
                </a:cubicBezTo>
                <a:cubicBezTo>
                  <a:pt x="197" y="117"/>
                  <a:pt x="197" y="117"/>
                  <a:pt x="196" y="118"/>
                </a:cubicBezTo>
                <a:cubicBezTo>
                  <a:pt x="196" y="119"/>
                  <a:pt x="196" y="120"/>
                  <a:pt x="196" y="122"/>
                </a:cubicBezTo>
                <a:cubicBezTo>
                  <a:pt x="196" y="123"/>
                  <a:pt x="196" y="124"/>
                  <a:pt x="196" y="126"/>
                </a:cubicBezTo>
                <a:cubicBezTo>
                  <a:pt x="197" y="126"/>
                  <a:pt x="197" y="126"/>
                  <a:pt x="198" y="125"/>
                </a:cubicBezTo>
                <a:close/>
                <a:moveTo>
                  <a:pt x="69" y="64"/>
                </a:moveTo>
                <a:cubicBezTo>
                  <a:pt x="69" y="64"/>
                  <a:pt x="68" y="64"/>
                  <a:pt x="68" y="64"/>
                </a:cubicBezTo>
                <a:cubicBezTo>
                  <a:pt x="68" y="65"/>
                  <a:pt x="67" y="65"/>
                  <a:pt x="67" y="66"/>
                </a:cubicBezTo>
                <a:cubicBezTo>
                  <a:pt x="66" y="66"/>
                  <a:pt x="66" y="66"/>
                  <a:pt x="66" y="66"/>
                </a:cubicBezTo>
                <a:cubicBezTo>
                  <a:pt x="67" y="68"/>
                  <a:pt x="67" y="70"/>
                  <a:pt x="67" y="72"/>
                </a:cubicBezTo>
                <a:cubicBezTo>
                  <a:pt x="68" y="71"/>
                  <a:pt x="69" y="71"/>
                  <a:pt x="69" y="70"/>
                </a:cubicBezTo>
                <a:cubicBezTo>
                  <a:pt x="69" y="68"/>
                  <a:pt x="69" y="66"/>
                  <a:pt x="69" y="64"/>
                </a:cubicBezTo>
                <a:close/>
                <a:moveTo>
                  <a:pt x="10" y="23"/>
                </a:moveTo>
                <a:cubicBezTo>
                  <a:pt x="9" y="24"/>
                  <a:pt x="8" y="25"/>
                  <a:pt x="8" y="26"/>
                </a:cubicBezTo>
                <a:cubicBezTo>
                  <a:pt x="7" y="26"/>
                  <a:pt x="7" y="26"/>
                  <a:pt x="7" y="27"/>
                </a:cubicBezTo>
                <a:cubicBezTo>
                  <a:pt x="7" y="28"/>
                  <a:pt x="7" y="29"/>
                  <a:pt x="7" y="31"/>
                </a:cubicBezTo>
                <a:cubicBezTo>
                  <a:pt x="8" y="29"/>
                  <a:pt x="9" y="27"/>
                  <a:pt x="10" y="26"/>
                </a:cubicBezTo>
                <a:cubicBezTo>
                  <a:pt x="11" y="25"/>
                  <a:pt x="11" y="24"/>
                  <a:pt x="10" y="23"/>
                </a:cubicBezTo>
                <a:close/>
                <a:moveTo>
                  <a:pt x="80" y="12"/>
                </a:moveTo>
                <a:cubicBezTo>
                  <a:pt x="80" y="12"/>
                  <a:pt x="80" y="12"/>
                  <a:pt x="80" y="12"/>
                </a:cubicBezTo>
                <a:cubicBezTo>
                  <a:pt x="85" y="12"/>
                  <a:pt x="89" y="12"/>
                  <a:pt x="94" y="12"/>
                </a:cubicBezTo>
                <a:cubicBezTo>
                  <a:pt x="95" y="12"/>
                  <a:pt x="95" y="12"/>
                  <a:pt x="96" y="11"/>
                </a:cubicBezTo>
                <a:cubicBezTo>
                  <a:pt x="90" y="11"/>
                  <a:pt x="85" y="11"/>
                  <a:pt x="80" y="12"/>
                </a:cubicBezTo>
                <a:close/>
                <a:moveTo>
                  <a:pt x="21" y="180"/>
                </a:moveTo>
                <a:cubicBezTo>
                  <a:pt x="21" y="182"/>
                  <a:pt x="20" y="185"/>
                  <a:pt x="23" y="187"/>
                </a:cubicBezTo>
                <a:cubicBezTo>
                  <a:pt x="23" y="185"/>
                  <a:pt x="23" y="182"/>
                  <a:pt x="22" y="179"/>
                </a:cubicBezTo>
                <a:cubicBezTo>
                  <a:pt x="22" y="179"/>
                  <a:pt x="21" y="179"/>
                  <a:pt x="21" y="180"/>
                </a:cubicBezTo>
                <a:close/>
                <a:moveTo>
                  <a:pt x="129" y="53"/>
                </a:moveTo>
                <a:cubicBezTo>
                  <a:pt x="129" y="53"/>
                  <a:pt x="130" y="53"/>
                  <a:pt x="130" y="53"/>
                </a:cubicBezTo>
                <a:cubicBezTo>
                  <a:pt x="130" y="52"/>
                  <a:pt x="131" y="51"/>
                  <a:pt x="132" y="51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132" y="49"/>
                  <a:pt x="131" y="47"/>
                  <a:pt x="131" y="46"/>
                </a:cubicBezTo>
                <a:cubicBezTo>
                  <a:pt x="129" y="47"/>
                  <a:pt x="129" y="47"/>
                  <a:pt x="129" y="48"/>
                </a:cubicBezTo>
                <a:cubicBezTo>
                  <a:pt x="129" y="49"/>
                  <a:pt x="129" y="50"/>
                  <a:pt x="129" y="51"/>
                </a:cubicBezTo>
                <a:cubicBezTo>
                  <a:pt x="129" y="51"/>
                  <a:pt x="129" y="52"/>
                  <a:pt x="129" y="53"/>
                </a:cubicBezTo>
                <a:close/>
                <a:moveTo>
                  <a:pt x="111" y="174"/>
                </a:moveTo>
                <a:cubicBezTo>
                  <a:pt x="112" y="174"/>
                  <a:pt x="113" y="174"/>
                  <a:pt x="114" y="174"/>
                </a:cubicBezTo>
                <a:cubicBezTo>
                  <a:pt x="115" y="173"/>
                  <a:pt x="115" y="172"/>
                  <a:pt x="115" y="172"/>
                </a:cubicBezTo>
                <a:cubicBezTo>
                  <a:pt x="115" y="171"/>
                  <a:pt x="114" y="171"/>
                  <a:pt x="114" y="170"/>
                </a:cubicBezTo>
                <a:cubicBezTo>
                  <a:pt x="110" y="171"/>
                  <a:pt x="111" y="170"/>
                  <a:pt x="111" y="173"/>
                </a:cubicBezTo>
                <a:cubicBezTo>
                  <a:pt x="111" y="173"/>
                  <a:pt x="111" y="173"/>
                  <a:pt x="111" y="174"/>
                </a:cubicBezTo>
                <a:close/>
                <a:moveTo>
                  <a:pt x="138" y="68"/>
                </a:moveTo>
                <a:cubicBezTo>
                  <a:pt x="139" y="68"/>
                  <a:pt x="139" y="68"/>
                  <a:pt x="139" y="68"/>
                </a:cubicBezTo>
                <a:cubicBezTo>
                  <a:pt x="140" y="67"/>
                  <a:pt x="141" y="66"/>
                  <a:pt x="143" y="65"/>
                </a:cubicBezTo>
                <a:cubicBezTo>
                  <a:pt x="144" y="64"/>
                  <a:pt x="144" y="64"/>
                  <a:pt x="143" y="62"/>
                </a:cubicBezTo>
                <a:cubicBezTo>
                  <a:pt x="141" y="64"/>
                  <a:pt x="140" y="65"/>
                  <a:pt x="138" y="66"/>
                </a:cubicBezTo>
                <a:cubicBezTo>
                  <a:pt x="138" y="67"/>
                  <a:pt x="138" y="67"/>
                  <a:pt x="138" y="68"/>
                </a:cubicBezTo>
                <a:close/>
                <a:moveTo>
                  <a:pt x="126" y="107"/>
                </a:moveTo>
                <a:cubicBezTo>
                  <a:pt x="126" y="107"/>
                  <a:pt x="126" y="106"/>
                  <a:pt x="126" y="106"/>
                </a:cubicBezTo>
                <a:cubicBezTo>
                  <a:pt x="126" y="106"/>
                  <a:pt x="126" y="105"/>
                  <a:pt x="126" y="105"/>
                </a:cubicBezTo>
                <a:cubicBezTo>
                  <a:pt x="122" y="107"/>
                  <a:pt x="122" y="108"/>
                  <a:pt x="122" y="111"/>
                </a:cubicBezTo>
                <a:cubicBezTo>
                  <a:pt x="124" y="110"/>
                  <a:pt x="125" y="109"/>
                  <a:pt x="126" y="107"/>
                </a:cubicBezTo>
                <a:close/>
                <a:moveTo>
                  <a:pt x="144" y="40"/>
                </a:moveTo>
                <a:cubicBezTo>
                  <a:pt x="142" y="40"/>
                  <a:pt x="141" y="40"/>
                  <a:pt x="141" y="42"/>
                </a:cubicBezTo>
                <a:cubicBezTo>
                  <a:pt x="141" y="43"/>
                  <a:pt x="140" y="44"/>
                  <a:pt x="140" y="44"/>
                </a:cubicBezTo>
                <a:cubicBezTo>
                  <a:pt x="139" y="45"/>
                  <a:pt x="139" y="45"/>
                  <a:pt x="139" y="46"/>
                </a:cubicBezTo>
                <a:cubicBezTo>
                  <a:pt x="140" y="45"/>
                  <a:pt x="141" y="44"/>
                  <a:pt x="142" y="43"/>
                </a:cubicBezTo>
                <a:cubicBezTo>
                  <a:pt x="144" y="42"/>
                  <a:pt x="144" y="41"/>
                  <a:pt x="144" y="40"/>
                </a:cubicBezTo>
                <a:close/>
                <a:moveTo>
                  <a:pt x="171" y="64"/>
                </a:moveTo>
                <a:cubicBezTo>
                  <a:pt x="172" y="64"/>
                  <a:pt x="173" y="63"/>
                  <a:pt x="173" y="63"/>
                </a:cubicBezTo>
                <a:cubicBezTo>
                  <a:pt x="173" y="61"/>
                  <a:pt x="173" y="60"/>
                  <a:pt x="173" y="58"/>
                </a:cubicBezTo>
                <a:cubicBezTo>
                  <a:pt x="172" y="58"/>
                  <a:pt x="171" y="59"/>
                  <a:pt x="171" y="59"/>
                </a:cubicBezTo>
                <a:cubicBezTo>
                  <a:pt x="171" y="61"/>
                  <a:pt x="171" y="62"/>
                  <a:pt x="171" y="64"/>
                </a:cubicBezTo>
                <a:close/>
                <a:moveTo>
                  <a:pt x="167" y="132"/>
                </a:moveTo>
                <a:cubicBezTo>
                  <a:pt x="168" y="131"/>
                  <a:pt x="169" y="130"/>
                  <a:pt x="169" y="129"/>
                </a:cubicBezTo>
                <a:cubicBezTo>
                  <a:pt x="169" y="128"/>
                  <a:pt x="169" y="127"/>
                  <a:pt x="169" y="126"/>
                </a:cubicBezTo>
                <a:cubicBezTo>
                  <a:pt x="169" y="125"/>
                  <a:pt x="169" y="125"/>
                  <a:pt x="169" y="124"/>
                </a:cubicBezTo>
                <a:cubicBezTo>
                  <a:pt x="169" y="124"/>
                  <a:pt x="168" y="125"/>
                  <a:pt x="168" y="125"/>
                </a:cubicBezTo>
                <a:cubicBezTo>
                  <a:pt x="168" y="126"/>
                  <a:pt x="167" y="127"/>
                  <a:pt x="167" y="128"/>
                </a:cubicBezTo>
                <a:cubicBezTo>
                  <a:pt x="166" y="130"/>
                  <a:pt x="167" y="131"/>
                  <a:pt x="167" y="132"/>
                </a:cubicBezTo>
                <a:close/>
                <a:moveTo>
                  <a:pt x="65" y="149"/>
                </a:moveTo>
                <a:cubicBezTo>
                  <a:pt x="66" y="148"/>
                  <a:pt x="66" y="148"/>
                  <a:pt x="66" y="148"/>
                </a:cubicBezTo>
                <a:cubicBezTo>
                  <a:pt x="67" y="147"/>
                  <a:pt x="68" y="145"/>
                  <a:pt x="69" y="143"/>
                </a:cubicBezTo>
                <a:cubicBezTo>
                  <a:pt x="68" y="143"/>
                  <a:pt x="66" y="144"/>
                  <a:pt x="65" y="144"/>
                </a:cubicBezTo>
                <a:cubicBezTo>
                  <a:pt x="65" y="145"/>
                  <a:pt x="65" y="147"/>
                  <a:pt x="65" y="149"/>
                </a:cubicBezTo>
                <a:close/>
                <a:moveTo>
                  <a:pt x="79" y="196"/>
                </a:moveTo>
                <a:cubicBezTo>
                  <a:pt x="79" y="195"/>
                  <a:pt x="79" y="194"/>
                  <a:pt x="78" y="194"/>
                </a:cubicBezTo>
                <a:cubicBezTo>
                  <a:pt x="77" y="194"/>
                  <a:pt x="75" y="194"/>
                  <a:pt x="73" y="194"/>
                </a:cubicBezTo>
                <a:cubicBezTo>
                  <a:pt x="73" y="195"/>
                  <a:pt x="73" y="195"/>
                  <a:pt x="73" y="196"/>
                </a:cubicBezTo>
                <a:cubicBezTo>
                  <a:pt x="75" y="196"/>
                  <a:pt x="77" y="196"/>
                  <a:pt x="79" y="196"/>
                </a:cubicBezTo>
                <a:close/>
                <a:moveTo>
                  <a:pt x="77" y="55"/>
                </a:moveTo>
                <a:cubicBezTo>
                  <a:pt x="77" y="55"/>
                  <a:pt x="77" y="55"/>
                  <a:pt x="77" y="55"/>
                </a:cubicBezTo>
                <a:cubicBezTo>
                  <a:pt x="78" y="55"/>
                  <a:pt x="80" y="54"/>
                  <a:pt x="82" y="54"/>
                </a:cubicBezTo>
                <a:cubicBezTo>
                  <a:pt x="82" y="53"/>
                  <a:pt x="82" y="52"/>
                  <a:pt x="81" y="51"/>
                </a:cubicBezTo>
                <a:cubicBezTo>
                  <a:pt x="81" y="51"/>
                  <a:pt x="80" y="51"/>
                  <a:pt x="80" y="51"/>
                </a:cubicBezTo>
                <a:cubicBezTo>
                  <a:pt x="79" y="52"/>
                  <a:pt x="78" y="53"/>
                  <a:pt x="77" y="55"/>
                </a:cubicBezTo>
                <a:close/>
                <a:moveTo>
                  <a:pt x="150" y="132"/>
                </a:moveTo>
                <a:cubicBezTo>
                  <a:pt x="150" y="132"/>
                  <a:pt x="150" y="132"/>
                  <a:pt x="150" y="132"/>
                </a:cubicBezTo>
                <a:cubicBezTo>
                  <a:pt x="149" y="133"/>
                  <a:pt x="147" y="134"/>
                  <a:pt x="145" y="135"/>
                </a:cubicBezTo>
                <a:cubicBezTo>
                  <a:pt x="145" y="135"/>
                  <a:pt x="145" y="135"/>
                  <a:pt x="145" y="136"/>
                </a:cubicBezTo>
                <a:cubicBezTo>
                  <a:pt x="144" y="137"/>
                  <a:pt x="144" y="138"/>
                  <a:pt x="144" y="139"/>
                </a:cubicBezTo>
                <a:cubicBezTo>
                  <a:pt x="146" y="137"/>
                  <a:pt x="148" y="135"/>
                  <a:pt x="150" y="133"/>
                </a:cubicBezTo>
                <a:cubicBezTo>
                  <a:pt x="150" y="133"/>
                  <a:pt x="150" y="132"/>
                  <a:pt x="150" y="132"/>
                </a:cubicBezTo>
                <a:close/>
                <a:moveTo>
                  <a:pt x="102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104" y="60"/>
                  <a:pt x="106" y="58"/>
                  <a:pt x="107" y="57"/>
                </a:cubicBezTo>
                <a:cubicBezTo>
                  <a:pt x="108" y="56"/>
                  <a:pt x="108" y="55"/>
                  <a:pt x="108" y="54"/>
                </a:cubicBezTo>
                <a:cubicBezTo>
                  <a:pt x="106" y="56"/>
                  <a:pt x="105" y="57"/>
                  <a:pt x="103" y="59"/>
                </a:cubicBezTo>
                <a:cubicBezTo>
                  <a:pt x="102" y="59"/>
                  <a:pt x="102" y="60"/>
                  <a:pt x="102" y="61"/>
                </a:cubicBezTo>
                <a:close/>
                <a:moveTo>
                  <a:pt x="130" y="103"/>
                </a:moveTo>
                <a:cubicBezTo>
                  <a:pt x="131" y="103"/>
                  <a:pt x="139" y="96"/>
                  <a:pt x="139" y="95"/>
                </a:cubicBezTo>
                <a:cubicBezTo>
                  <a:pt x="136" y="97"/>
                  <a:pt x="134" y="99"/>
                  <a:pt x="131" y="101"/>
                </a:cubicBezTo>
                <a:cubicBezTo>
                  <a:pt x="130" y="101"/>
                  <a:pt x="130" y="102"/>
                  <a:pt x="130" y="103"/>
                </a:cubicBezTo>
                <a:close/>
                <a:moveTo>
                  <a:pt x="118" y="119"/>
                </a:moveTo>
                <a:cubicBezTo>
                  <a:pt x="117" y="120"/>
                  <a:pt x="116" y="122"/>
                  <a:pt x="116" y="123"/>
                </a:cubicBezTo>
                <a:cubicBezTo>
                  <a:pt x="115" y="124"/>
                  <a:pt x="115" y="125"/>
                  <a:pt x="116" y="126"/>
                </a:cubicBezTo>
                <a:cubicBezTo>
                  <a:pt x="118" y="125"/>
                  <a:pt x="118" y="125"/>
                  <a:pt x="118" y="124"/>
                </a:cubicBezTo>
                <a:cubicBezTo>
                  <a:pt x="118" y="123"/>
                  <a:pt x="118" y="121"/>
                  <a:pt x="118" y="119"/>
                </a:cubicBezTo>
                <a:close/>
                <a:moveTo>
                  <a:pt x="77" y="89"/>
                </a:moveTo>
                <a:cubicBezTo>
                  <a:pt x="77" y="89"/>
                  <a:pt x="77" y="89"/>
                  <a:pt x="77" y="89"/>
                </a:cubicBezTo>
                <a:cubicBezTo>
                  <a:pt x="75" y="89"/>
                  <a:pt x="74" y="90"/>
                  <a:pt x="73" y="91"/>
                </a:cubicBezTo>
                <a:cubicBezTo>
                  <a:pt x="72" y="92"/>
                  <a:pt x="72" y="92"/>
                  <a:pt x="72" y="92"/>
                </a:cubicBezTo>
                <a:cubicBezTo>
                  <a:pt x="71" y="93"/>
                  <a:pt x="71" y="94"/>
                  <a:pt x="71" y="95"/>
                </a:cubicBezTo>
                <a:cubicBezTo>
                  <a:pt x="73" y="93"/>
                  <a:pt x="75" y="91"/>
                  <a:pt x="77" y="89"/>
                </a:cubicBezTo>
                <a:close/>
                <a:moveTo>
                  <a:pt x="198" y="147"/>
                </a:moveTo>
                <a:cubicBezTo>
                  <a:pt x="199" y="147"/>
                  <a:pt x="199" y="146"/>
                  <a:pt x="199" y="146"/>
                </a:cubicBezTo>
                <a:cubicBezTo>
                  <a:pt x="199" y="143"/>
                  <a:pt x="198" y="140"/>
                  <a:pt x="198" y="138"/>
                </a:cubicBezTo>
                <a:cubicBezTo>
                  <a:pt x="198" y="137"/>
                  <a:pt x="198" y="137"/>
                  <a:pt x="198" y="136"/>
                </a:cubicBezTo>
                <a:cubicBezTo>
                  <a:pt x="197" y="137"/>
                  <a:pt x="197" y="137"/>
                  <a:pt x="197" y="138"/>
                </a:cubicBezTo>
                <a:cubicBezTo>
                  <a:pt x="197" y="140"/>
                  <a:pt x="197" y="142"/>
                  <a:pt x="198" y="145"/>
                </a:cubicBezTo>
                <a:cubicBezTo>
                  <a:pt x="198" y="145"/>
                  <a:pt x="198" y="146"/>
                  <a:pt x="198" y="147"/>
                </a:cubicBezTo>
                <a:close/>
                <a:moveTo>
                  <a:pt x="39" y="8"/>
                </a:moveTo>
                <a:cubicBezTo>
                  <a:pt x="39" y="8"/>
                  <a:pt x="39" y="8"/>
                  <a:pt x="39" y="8"/>
                </a:cubicBezTo>
                <a:cubicBezTo>
                  <a:pt x="37" y="8"/>
                  <a:pt x="36" y="8"/>
                  <a:pt x="34" y="8"/>
                </a:cubicBezTo>
                <a:cubicBezTo>
                  <a:pt x="33" y="8"/>
                  <a:pt x="33" y="8"/>
                  <a:pt x="32" y="10"/>
                </a:cubicBezTo>
                <a:cubicBezTo>
                  <a:pt x="33" y="10"/>
                  <a:pt x="34" y="10"/>
                  <a:pt x="35" y="10"/>
                </a:cubicBezTo>
                <a:cubicBezTo>
                  <a:pt x="37" y="10"/>
                  <a:pt x="38" y="10"/>
                  <a:pt x="39" y="8"/>
                </a:cubicBezTo>
                <a:cubicBezTo>
                  <a:pt x="39" y="8"/>
                  <a:pt x="39" y="8"/>
                  <a:pt x="39" y="8"/>
                </a:cubicBezTo>
                <a:close/>
                <a:moveTo>
                  <a:pt x="66" y="125"/>
                </a:moveTo>
                <a:cubicBezTo>
                  <a:pt x="67" y="124"/>
                  <a:pt x="68" y="123"/>
                  <a:pt x="68" y="123"/>
                </a:cubicBezTo>
                <a:cubicBezTo>
                  <a:pt x="69" y="122"/>
                  <a:pt x="70" y="122"/>
                  <a:pt x="71" y="121"/>
                </a:cubicBezTo>
                <a:cubicBezTo>
                  <a:pt x="69" y="121"/>
                  <a:pt x="68" y="121"/>
                  <a:pt x="66" y="121"/>
                </a:cubicBezTo>
                <a:cubicBezTo>
                  <a:pt x="66" y="122"/>
                  <a:pt x="66" y="123"/>
                  <a:pt x="66" y="125"/>
                </a:cubicBezTo>
                <a:close/>
                <a:moveTo>
                  <a:pt x="45" y="52"/>
                </a:moveTo>
                <a:cubicBezTo>
                  <a:pt x="44" y="53"/>
                  <a:pt x="44" y="53"/>
                  <a:pt x="44" y="54"/>
                </a:cubicBezTo>
                <a:cubicBezTo>
                  <a:pt x="44" y="55"/>
                  <a:pt x="44" y="57"/>
                  <a:pt x="44" y="59"/>
                </a:cubicBezTo>
                <a:cubicBezTo>
                  <a:pt x="44" y="59"/>
                  <a:pt x="44" y="59"/>
                  <a:pt x="44" y="60"/>
                </a:cubicBezTo>
                <a:cubicBezTo>
                  <a:pt x="45" y="59"/>
                  <a:pt x="45" y="59"/>
                  <a:pt x="46" y="58"/>
                </a:cubicBezTo>
                <a:cubicBezTo>
                  <a:pt x="46" y="58"/>
                  <a:pt x="46" y="58"/>
                  <a:pt x="46" y="57"/>
                </a:cubicBezTo>
                <a:cubicBezTo>
                  <a:pt x="46" y="55"/>
                  <a:pt x="45" y="54"/>
                  <a:pt x="45" y="52"/>
                </a:cubicBezTo>
                <a:close/>
                <a:moveTo>
                  <a:pt x="38" y="120"/>
                </a:moveTo>
                <a:cubicBezTo>
                  <a:pt x="38" y="121"/>
                  <a:pt x="38" y="123"/>
                  <a:pt x="38" y="125"/>
                </a:cubicBezTo>
                <a:cubicBezTo>
                  <a:pt x="38" y="125"/>
                  <a:pt x="38" y="125"/>
                  <a:pt x="39" y="125"/>
                </a:cubicBezTo>
                <a:cubicBezTo>
                  <a:pt x="39" y="123"/>
                  <a:pt x="41" y="122"/>
                  <a:pt x="41" y="120"/>
                </a:cubicBezTo>
                <a:cubicBezTo>
                  <a:pt x="40" y="120"/>
                  <a:pt x="39" y="120"/>
                  <a:pt x="38" y="120"/>
                </a:cubicBezTo>
                <a:close/>
                <a:moveTo>
                  <a:pt x="44" y="78"/>
                </a:moveTo>
                <a:cubicBezTo>
                  <a:pt x="46" y="77"/>
                  <a:pt x="47" y="75"/>
                  <a:pt x="49" y="74"/>
                </a:cubicBezTo>
                <a:cubicBezTo>
                  <a:pt x="47" y="73"/>
                  <a:pt x="46" y="73"/>
                  <a:pt x="44" y="73"/>
                </a:cubicBezTo>
                <a:cubicBezTo>
                  <a:pt x="44" y="75"/>
                  <a:pt x="44" y="77"/>
                  <a:pt x="44" y="78"/>
                </a:cubicBezTo>
                <a:close/>
                <a:moveTo>
                  <a:pt x="234" y="120"/>
                </a:moveTo>
                <a:cubicBezTo>
                  <a:pt x="233" y="120"/>
                  <a:pt x="233" y="120"/>
                  <a:pt x="233" y="121"/>
                </a:cubicBezTo>
                <a:cubicBezTo>
                  <a:pt x="233" y="123"/>
                  <a:pt x="233" y="125"/>
                  <a:pt x="234" y="128"/>
                </a:cubicBezTo>
                <a:cubicBezTo>
                  <a:pt x="234" y="128"/>
                  <a:pt x="234" y="129"/>
                  <a:pt x="235" y="129"/>
                </a:cubicBezTo>
                <a:cubicBezTo>
                  <a:pt x="235" y="126"/>
                  <a:pt x="235" y="123"/>
                  <a:pt x="234" y="120"/>
                </a:cubicBezTo>
                <a:close/>
                <a:moveTo>
                  <a:pt x="53" y="195"/>
                </a:moveTo>
                <a:cubicBezTo>
                  <a:pt x="51" y="195"/>
                  <a:pt x="50" y="195"/>
                  <a:pt x="49" y="195"/>
                </a:cubicBezTo>
                <a:cubicBezTo>
                  <a:pt x="48" y="195"/>
                  <a:pt x="47" y="195"/>
                  <a:pt x="46" y="196"/>
                </a:cubicBezTo>
                <a:cubicBezTo>
                  <a:pt x="46" y="196"/>
                  <a:pt x="46" y="196"/>
                  <a:pt x="47" y="196"/>
                </a:cubicBezTo>
                <a:cubicBezTo>
                  <a:pt x="48" y="197"/>
                  <a:pt x="50" y="197"/>
                  <a:pt x="52" y="197"/>
                </a:cubicBezTo>
                <a:cubicBezTo>
                  <a:pt x="52" y="196"/>
                  <a:pt x="52" y="196"/>
                  <a:pt x="53" y="195"/>
                </a:cubicBezTo>
                <a:close/>
                <a:moveTo>
                  <a:pt x="119" y="73"/>
                </a:moveTo>
                <a:cubicBezTo>
                  <a:pt x="117" y="75"/>
                  <a:pt x="115" y="78"/>
                  <a:pt x="112" y="80"/>
                </a:cubicBezTo>
                <a:cubicBezTo>
                  <a:pt x="112" y="80"/>
                  <a:pt x="112" y="80"/>
                  <a:pt x="113" y="80"/>
                </a:cubicBezTo>
                <a:cubicBezTo>
                  <a:pt x="115" y="79"/>
                  <a:pt x="117" y="77"/>
                  <a:pt x="120" y="75"/>
                </a:cubicBezTo>
                <a:cubicBezTo>
                  <a:pt x="120" y="74"/>
                  <a:pt x="120" y="74"/>
                  <a:pt x="119" y="73"/>
                </a:cubicBezTo>
                <a:close/>
                <a:moveTo>
                  <a:pt x="40" y="98"/>
                </a:moveTo>
                <a:cubicBezTo>
                  <a:pt x="39" y="99"/>
                  <a:pt x="38" y="100"/>
                  <a:pt x="37" y="101"/>
                </a:cubicBezTo>
                <a:cubicBezTo>
                  <a:pt x="37" y="102"/>
                  <a:pt x="37" y="103"/>
                  <a:pt x="37" y="104"/>
                </a:cubicBezTo>
                <a:cubicBezTo>
                  <a:pt x="38" y="103"/>
                  <a:pt x="40" y="102"/>
                  <a:pt x="41" y="101"/>
                </a:cubicBezTo>
                <a:cubicBezTo>
                  <a:pt x="40" y="100"/>
                  <a:pt x="40" y="99"/>
                  <a:pt x="40" y="98"/>
                </a:cubicBezTo>
                <a:close/>
                <a:moveTo>
                  <a:pt x="177" y="71"/>
                </a:moveTo>
                <a:cubicBezTo>
                  <a:pt x="176" y="71"/>
                  <a:pt x="176" y="71"/>
                  <a:pt x="176" y="72"/>
                </a:cubicBezTo>
                <a:cubicBezTo>
                  <a:pt x="176" y="73"/>
                  <a:pt x="176" y="75"/>
                  <a:pt x="176" y="76"/>
                </a:cubicBezTo>
                <a:cubicBezTo>
                  <a:pt x="176" y="77"/>
                  <a:pt x="176" y="77"/>
                  <a:pt x="176" y="78"/>
                </a:cubicBezTo>
                <a:cubicBezTo>
                  <a:pt x="177" y="78"/>
                  <a:pt x="177" y="78"/>
                  <a:pt x="178" y="78"/>
                </a:cubicBezTo>
                <a:cubicBezTo>
                  <a:pt x="178" y="75"/>
                  <a:pt x="178" y="73"/>
                  <a:pt x="177" y="71"/>
                </a:cubicBezTo>
                <a:close/>
                <a:moveTo>
                  <a:pt x="164" y="173"/>
                </a:moveTo>
                <a:cubicBezTo>
                  <a:pt x="162" y="173"/>
                  <a:pt x="160" y="173"/>
                  <a:pt x="159" y="174"/>
                </a:cubicBezTo>
                <a:cubicBezTo>
                  <a:pt x="158" y="174"/>
                  <a:pt x="157" y="175"/>
                  <a:pt x="157" y="176"/>
                </a:cubicBezTo>
                <a:cubicBezTo>
                  <a:pt x="158" y="176"/>
                  <a:pt x="159" y="176"/>
                  <a:pt x="160" y="176"/>
                </a:cubicBezTo>
                <a:cubicBezTo>
                  <a:pt x="161" y="175"/>
                  <a:pt x="162" y="174"/>
                  <a:pt x="164" y="173"/>
                </a:cubicBezTo>
                <a:close/>
                <a:moveTo>
                  <a:pt x="179" y="35"/>
                </a:moveTo>
                <a:cubicBezTo>
                  <a:pt x="179" y="35"/>
                  <a:pt x="179" y="35"/>
                  <a:pt x="179" y="35"/>
                </a:cubicBezTo>
                <a:cubicBezTo>
                  <a:pt x="179" y="32"/>
                  <a:pt x="180" y="30"/>
                  <a:pt x="180" y="27"/>
                </a:cubicBezTo>
                <a:cubicBezTo>
                  <a:pt x="179" y="27"/>
                  <a:pt x="179" y="27"/>
                  <a:pt x="178" y="28"/>
                </a:cubicBezTo>
                <a:cubicBezTo>
                  <a:pt x="178" y="30"/>
                  <a:pt x="178" y="32"/>
                  <a:pt x="179" y="35"/>
                </a:cubicBezTo>
                <a:close/>
                <a:moveTo>
                  <a:pt x="48" y="139"/>
                </a:moveTo>
                <a:cubicBezTo>
                  <a:pt x="46" y="141"/>
                  <a:pt x="45" y="143"/>
                  <a:pt x="44" y="144"/>
                </a:cubicBezTo>
                <a:cubicBezTo>
                  <a:pt x="46" y="144"/>
                  <a:pt x="47" y="144"/>
                  <a:pt x="49" y="143"/>
                </a:cubicBezTo>
                <a:cubicBezTo>
                  <a:pt x="49" y="142"/>
                  <a:pt x="48" y="141"/>
                  <a:pt x="48" y="139"/>
                </a:cubicBezTo>
                <a:close/>
                <a:moveTo>
                  <a:pt x="177" y="124"/>
                </a:moveTo>
                <a:cubicBezTo>
                  <a:pt x="179" y="122"/>
                  <a:pt x="182" y="121"/>
                  <a:pt x="184" y="119"/>
                </a:cubicBezTo>
                <a:cubicBezTo>
                  <a:pt x="184" y="119"/>
                  <a:pt x="184" y="119"/>
                  <a:pt x="183" y="119"/>
                </a:cubicBezTo>
                <a:cubicBezTo>
                  <a:pt x="181" y="120"/>
                  <a:pt x="179" y="121"/>
                  <a:pt x="177" y="122"/>
                </a:cubicBezTo>
                <a:cubicBezTo>
                  <a:pt x="177" y="122"/>
                  <a:pt x="177" y="123"/>
                  <a:pt x="177" y="124"/>
                </a:cubicBezTo>
                <a:close/>
                <a:moveTo>
                  <a:pt x="29" y="108"/>
                </a:moveTo>
                <a:cubicBezTo>
                  <a:pt x="29" y="107"/>
                  <a:pt x="29" y="107"/>
                  <a:pt x="29" y="106"/>
                </a:cubicBezTo>
                <a:cubicBezTo>
                  <a:pt x="29" y="106"/>
                  <a:pt x="29" y="105"/>
                  <a:pt x="29" y="104"/>
                </a:cubicBezTo>
                <a:cubicBezTo>
                  <a:pt x="29" y="103"/>
                  <a:pt x="29" y="102"/>
                  <a:pt x="29" y="100"/>
                </a:cubicBezTo>
                <a:cubicBezTo>
                  <a:pt x="28" y="101"/>
                  <a:pt x="27" y="101"/>
                  <a:pt x="27" y="102"/>
                </a:cubicBezTo>
                <a:cubicBezTo>
                  <a:pt x="27" y="104"/>
                  <a:pt x="27" y="106"/>
                  <a:pt x="29" y="108"/>
                </a:cubicBezTo>
                <a:close/>
                <a:moveTo>
                  <a:pt x="198" y="128"/>
                </a:moveTo>
                <a:cubicBezTo>
                  <a:pt x="196" y="129"/>
                  <a:pt x="196" y="129"/>
                  <a:pt x="196" y="131"/>
                </a:cubicBezTo>
                <a:cubicBezTo>
                  <a:pt x="196" y="131"/>
                  <a:pt x="196" y="132"/>
                  <a:pt x="197" y="132"/>
                </a:cubicBezTo>
                <a:cubicBezTo>
                  <a:pt x="197" y="133"/>
                  <a:pt x="197" y="133"/>
                  <a:pt x="197" y="133"/>
                </a:cubicBezTo>
                <a:cubicBezTo>
                  <a:pt x="197" y="134"/>
                  <a:pt x="197" y="134"/>
                  <a:pt x="197" y="135"/>
                </a:cubicBezTo>
                <a:cubicBezTo>
                  <a:pt x="197" y="134"/>
                  <a:pt x="198" y="134"/>
                  <a:pt x="198" y="134"/>
                </a:cubicBezTo>
                <a:cubicBezTo>
                  <a:pt x="198" y="132"/>
                  <a:pt x="198" y="130"/>
                  <a:pt x="198" y="128"/>
                </a:cubicBezTo>
                <a:close/>
                <a:moveTo>
                  <a:pt x="167" y="30"/>
                </a:moveTo>
                <a:cubicBezTo>
                  <a:pt x="168" y="30"/>
                  <a:pt x="169" y="30"/>
                  <a:pt x="169" y="29"/>
                </a:cubicBezTo>
                <a:cubicBezTo>
                  <a:pt x="169" y="29"/>
                  <a:pt x="170" y="29"/>
                  <a:pt x="170" y="29"/>
                </a:cubicBezTo>
                <a:cubicBezTo>
                  <a:pt x="170" y="28"/>
                  <a:pt x="170" y="27"/>
                  <a:pt x="170" y="25"/>
                </a:cubicBezTo>
                <a:cubicBezTo>
                  <a:pt x="168" y="26"/>
                  <a:pt x="168" y="27"/>
                  <a:pt x="166" y="28"/>
                </a:cubicBezTo>
                <a:cubicBezTo>
                  <a:pt x="167" y="29"/>
                  <a:pt x="167" y="29"/>
                  <a:pt x="167" y="30"/>
                </a:cubicBezTo>
                <a:close/>
                <a:moveTo>
                  <a:pt x="193" y="82"/>
                </a:moveTo>
                <a:cubicBezTo>
                  <a:pt x="193" y="80"/>
                  <a:pt x="193" y="79"/>
                  <a:pt x="193" y="77"/>
                </a:cubicBezTo>
                <a:cubicBezTo>
                  <a:pt x="193" y="77"/>
                  <a:pt x="192" y="77"/>
                  <a:pt x="192" y="78"/>
                </a:cubicBezTo>
                <a:cubicBezTo>
                  <a:pt x="192" y="78"/>
                  <a:pt x="191" y="78"/>
                  <a:pt x="191" y="78"/>
                </a:cubicBezTo>
                <a:cubicBezTo>
                  <a:pt x="191" y="80"/>
                  <a:pt x="191" y="81"/>
                  <a:pt x="191" y="82"/>
                </a:cubicBezTo>
                <a:cubicBezTo>
                  <a:pt x="192" y="82"/>
                  <a:pt x="193" y="82"/>
                  <a:pt x="193" y="82"/>
                </a:cubicBezTo>
                <a:close/>
                <a:moveTo>
                  <a:pt x="108" y="148"/>
                </a:moveTo>
                <a:cubicBezTo>
                  <a:pt x="108" y="148"/>
                  <a:pt x="108" y="148"/>
                  <a:pt x="108" y="148"/>
                </a:cubicBezTo>
                <a:cubicBezTo>
                  <a:pt x="107" y="150"/>
                  <a:pt x="105" y="152"/>
                  <a:pt x="104" y="155"/>
                </a:cubicBezTo>
                <a:cubicBezTo>
                  <a:pt x="106" y="154"/>
                  <a:pt x="107" y="152"/>
                  <a:pt x="108" y="151"/>
                </a:cubicBezTo>
                <a:cubicBezTo>
                  <a:pt x="109" y="151"/>
                  <a:pt x="109" y="150"/>
                  <a:pt x="109" y="150"/>
                </a:cubicBezTo>
                <a:cubicBezTo>
                  <a:pt x="109" y="149"/>
                  <a:pt x="109" y="149"/>
                  <a:pt x="108" y="148"/>
                </a:cubicBezTo>
                <a:close/>
                <a:moveTo>
                  <a:pt x="106" y="93"/>
                </a:moveTo>
                <a:cubicBezTo>
                  <a:pt x="107" y="93"/>
                  <a:pt x="107" y="92"/>
                  <a:pt x="108" y="92"/>
                </a:cubicBezTo>
                <a:cubicBezTo>
                  <a:pt x="108" y="90"/>
                  <a:pt x="108" y="89"/>
                  <a:pt x="108" y="88"/>
                </a:cubicBezTo>
                <a:cubicBezTo>
                  <a:pt x="107" y="88"/>
                  <a:pt x="106" y="89"/>
                  <a:pt x="105" y="89"/>
                </a:cubicBezTo>
                <a:cubicBezTo>
                  <a:pt x="105" y="91"/>
                  <a:pt x="105" y="92"/>
                  <a:pt x="106" y="93"/>
                </a:cubicBezTo>
                <a:close/>
                <a:moveTo>
                  <a:pt x="30" y="66"/>
                </a:moveTo>
                <a:cubicBezTo>
                  <a:pt x="31" y="65"/>
                  <a:pt x="32" y="65"/>
                  <a:pt x="32" y="64"/>
                </a:cubicBezTo>
                <a:cubicBezTo>
                  <a:pt x="31" y="62"/>
                  <a:pt x="31" y="60"/>
                  <a:pt x="31" y="59"/>
                </a:cubicBezTo>
                <a:cubicBezTo>
                  <a:pt x="30" y="59"/>
                  <a:pt x="30" y="59"/>
                  <a:pt x="30" y="60"/>
                </a:cubicBezTo>
                <a:cubicBezTo>
                  <a:pt x="30" y="62"/>
                  <a:pt x="30" y="64"/>
                  <a:pt x="30" y="66"/>
                </a:cubicBezTo>
                <a:close/>
                <a:moveTo>
                  <a:pt x="50" y="146"/>
                </a:moveTo>
                <a:cubicBezTo>
                  <a:pt x="47" y="146"/>
                  <a:pt x="42" y="147"/>
                  <a:pt x="41" y="148"/>
                </a:cubicBezTo>
                <a:cubicBezTo>
                  <a:pt x="43" y="148"/>
                  <a:pt x="46" y="148"/>
                  <a:pt x="48" y="148"/>
                </a:cubicBezTo>
                <a:cubicBezTo>
                  <a:pt x="48" y="148"/>
                  <a:pt x="49" y="148"/>
                  <a:pt x="50" y="148"/>
                </a:cubicBezTo>
                <a:cubicBezTo>
                  <a:pt x="50" y="147"/>
                  <a:pt x="50" y="147"/>
                  <a:pt x="50" y="146"/>
                </a:cubicBezTo>
                <a:close/>
                <a:moveTo>
                  <a:pt x="172" y="128"/>
                </a:moveTo>
                <a:cubicBezTo>
                  <a:pt x="172" y="128"/>
                  <a:pt x="172" y="128"/>
                  <a:pt x="172" y="128"/>
                </a:cubicBezTo>
                <a:cubicBezTo>
                  <a:pt x="173" y="127"/>
                  <a:pt x="173" y="127"/>
                  <a:pt x="174" y="126"/>
                </a:cubicBezTo>
                <a:cubicBezTo>
                  <a:pt x="174" y="126"/>
                  <a:pt x="175" y="126"/>
                  <a:pt x="175" y="126"/>
                </a:cubicBezTo>
                <a:cubicBezTo>
                  <a:pt x="175" y="125"/>
                  <a:pt x="174" y="124"/>
                  <a:pt x="174" y="123"/>
                </a:cubicBezTo>
                <a:cubicBezTo>
                  <a:pt x="173" y="123"/>
                  <a:pt x="173" y="123"/>
                  <a:pt x="172" y="124"/>
                </a:cubicBezTo>
                <a:cubicBezTo>
                  <a:pt x="172" y="125"/>
                  <a:pt x="172" y="126"/>
                  <a:pt x="172" y="128"/>
                </a:cubicBezTo>
                <a:close/>
                <a:moveTo>
                  <a:pt x="53" y="161"/>
                </a:moveTo>
                <a:cubicBezTo>
                  <a:pt x="53" y="161"/>
                  <a:pt x="53" y="160"/>
                  <a:pt x="53" y="159"/>
                </a:cubicBezTo>
                <a:cubicBezTo>
                  <a:pt x="53" y="159"/>
                  <a:pt x="52" y="159"/>
                  <a:pt x="52" y="159"/>
                </a:cubicBezTo>
                <a:cubicBezTo>
                  <a:pt x="52" y="159"/>
                  <a:pt x="51" y="159"/>
                  <a:pt x="50" y="159"/>
                </a:cubicBezTo>
                <a:cubicBezTo>
                  <a:pt x="48" y="160"/>
                  <a:pt x="48" y="160"/>
                  <a:pt x="48" y="161"/>
                </a:cubicBezTo>
                <a:cubicBezTo>
                  <a:pt x="50" y="161"/>
                  <a:pt x="51" y="161"/>
                  <a:pt x="53" y="161"/>
                </a:cubicBezTo>
                <a:close/>
                <a:moveTo>
                  <a:pt x="117" y="46"/>
                </a:moveTo>
                <a:cubicBezTo>
                  <a:pt x="120" y="43"/>
                  <a:pt x="124" y="40"/>
                  <a:pt x="127" y="36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6" y="37"/>
                  <a:pt x="125" y="38"/>
                  <a:pt x="124" y="39"/>
                </a:cubicBezTo>
                <a:cubicBezTo>
                  <a:pt x="121" y="41"/>
                  <a:pt x="119" y="43"/>
                  <a:pt x="117" y="45"/>
                </a:cubicBezTo>
                <a:cubicBezTo>
                  <a:pt x="117" y="45"/>
                  <a:pt x="117" y="46"/>
                  <a:pt x="117" y="46"/>
                </a:cubicBezTo>
                <a:close/>
                <a:moveTo>
                  <a:pt x="194" y="52"/>
                </a:moveTo>
                <a:cubicBezTo>
                  <a:pt x="193" y="52"/>
                  <a:pt x="192" y="52"/>
                  <a:pt x="192" y="53"/>
                </a:cubicBezTo>
                <a:cubicBezTo>
                  <a:pt x="192" y="54"/>
                  <a:pt x="192" y="56"/>
                  <a:pt x="192" y="57"/>
                </a:cubicBezTo>
                <a:cubicBezTo>
                  <a:pt x="193" y="57"/>
                  <a:pt x="193" y="57"/>
                  <a:pt x="194" y="57"/>
                </a:cubicBezTo>
                <a:cubicBezTo>
                  <a:pt x="194" y="55"/>
                  <a:pt x="194" y="54"/>
                  <a:pt x="194" y="52"/>
                </a:cubicBezTo>
                <a:close/>
                <a:moveTo>
                  <a:pt x="92" y="148"/>
                </a:moveTo>
                <a:cubicBezTo>
                  <a:pt x="96" y="146"/>
                  <a:pt x="97" y="143"/>
                  <a:pt x="97" y="141"/>
                </a:cubicBezTo>
                <a:cubicBezTo>
                  <a:pt x="95" y="143"/>
                  <a:pt x="94" y="145"/>
                  <a:pt x="92" y="147"/>
                </a:cubicBezTo>
                <a:cubicBezTo>
                  <a:pt x="92" y="147"/>
                  <a:pt x="92" y="147"/>
                  <a:pt x="92" y="148"/>
                </a:cubicBezTo>
                <a:close/>
                <a:moveTo>
                  <a:pt x="77" y="51"/>
                </a:moveTo>
                <a:cubicBezTo>
                  <a:pt x="75" y="50"/>
                  <a:pt x="75" y="51"/>
                  <a:pt x="74" y="51"/>
                </a:cubicBezTo>
                <a:cubicBezTo>
                  <a:pt x="73" y="52"/>
                  <a:pt x="73" y="53"/>
                  <a:pt x="72" y="53"/>
                </a:cubicBezTo>
                <a:cubicBezTo>
                  <a:pt x="71" y="54"/>
                  <a:pt x="71" y="55"/>
                  <a:pt x="72" y="56"/>
                </a:cubicBezTo>
                <a:cubicBezTo>
                  <a:pt x="73" y="54"/>
                  <a:pt x="75" y="53"/>
                  <a:pt x="77" y="51"/>
                </a:cubicBezTo>
                <a:close/>
                <a:moveTo>
                  <a:pt x="160" y="118"/>
                </a:moveTo>
                <a:cubicBezTo>
                  <a:pt x="161" y="118"/>
                  <a:pt x="162" y="118"/>
                  <a:pt x="163" y="118"/>
                </a:cubicBezTo>
                <a:cubicBezTo>
                  <a:pt x="163" y="118"/>
                  <a:pt x="164" y="118"/>
                  <a:pt x="165" y="119"/>
                </a:cubicBezTo>
                <a:cubicBezTo>
                  <a:pt x="165" y="117"/>
                  <a:pt x="165" y="116"/>
                  <a:pt x="165" y="114"/>
                </a:cubicBezTo>
                <a:cubicBezTo>
                  <a:pt x="163" y="115"/>
                  <a:pt x="162" y="116"/>
                  <a:pt x="160" y="118"/>
                </a:cubicBezTo>
                <a:close/>
                <a:moveTo>
                  <a:pt x="74" y="146"/>
                </a:moveTo>
                <a:cubicBezTo>
                  <a:pt x="76" y="145"/>
                  <a:pt x="77" y="143"/>
                  <a:pt x="79" y="141"/>
                </a:cubicBezTo>
                <a:cubicBezTo>
                  <a:pt x="78" y="141"/>
                  <a:pt x="77" y="141"/>
                  <a:pt x="76" y="142"/>
                </a:cubicBezTo>
                <a:cubicBezTo>
                  <a:pt x="76" y="143"/>
                  <a:pt x="75" y="144"/>
                  <a:pt x="74" y="145"/>
                </a:cubicBezTo>
                <a:cubicBezTo>
                  <a:pt x="74" y="145"/>
                  <a:pt x="73" y="146"/>
                  <a:pt x="74" y="146"/>
                </a:cubicBezTo>
                <a:close/>
                <a:moveTo>
                  <a:pt x="89" y="124"/>
                </a:moveTo>
                <a:cubicBezTo>
                  <a:pt x="89" y="124"/>
                  <a:pt x="89" y="123"/>
                  <a:pt x="89" y="123"/>
                </a:cubicBezTo>
                <a:cubicBezTo>
                  <a:pt x="88" y="124"/>
                  <a:pt x="86" y="124"/>
                  <a:pt x="85" y="124"/>
                </a:cubicBezTo>
                <a:cubicBezTo>
                  <a:pt x="85" y="125"/>
                  <a:pt x="85" y="127"/>
                  <a:pt x="8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6" y="127"/>
                  <a:pt x="88" y="125"/>
                  <a:pt x="89" y="124"/>
                </a:cubicBezTo>
                <a:close/>
                <a:moveTo>
                  <a:pt x="53" y="152"/>
                </a:moveTo>
                <a:cubicBezTo>
                  <a:pt x="51" y="154"/>
                  <a:pt x="50" y="155"/>
                  <a:pt x="50" y="157"/>
                </a:cubicBezTo>
                <a:cubicBezTo>
                  <a:pt x="51" y="156"/>
                  <a:pt x="52" y="156"/>
                  <a:pt x="53" y="156"/>
                </a:cubicBezTo>
                <a:cubicBezTo>
                  <a:pt x="53" y="155"/>
                  <a:pt x="53" y="153"/>
                  <a:pt x="53" y="152"/>
                </a:cubicBezTo>
                <a:close/>
                <a:moveTo>
                  <a:pt x="102" y="120"/>
                </a:moveTo>
                <a:cubicBezTo>
                  <a:pt x="103" y="120"/>
                  <a:pt x="103" y="119"/>
                  <a:pt x="104" y="119"/>
                </a:cubicBezTo>
                <a:cubicBezTo>
                  <a:pt x="107" y="116"/>
                  <a:pt x="110" y="114"/>
                  <a:pt x="113" y="111"/>
                </a:cubicBezTo>
                <a:cubicBezTo>
                  <a:pt x="114" y="111"/>
                  <a:pt x="114" y="111"/>
                  <a:pt x="114" y="111"/>
                </a:cubicBezTo>
                <a:cubicBezTo>
                  <a:pt x="110" y="113"/>
                  <a:pt x="106" y="116"/>
                  <a:pt x="102" y="120"/>
                </a:cubicBezTo>
                <a:close/>
                <a:moveTo>
                  <a:pt x="186" y="18"/>
                </a:moveTo>
                <a:cubicBezTo>
                  <a:pt x="186" y="18"/>
                  <a:pt x="186" y="18"/>
                  <a:pt x="186" y="18"/>
                </a:cubicBezTo>
                <a:cubicBezTo>
                  <a:pt x="187" y="17"/>
                  <a:pt x="188" y="15"/>
                  <a:pt x="188" y="13"/>
                </a:cubicBezTo>
                <a:cubicBezTo>
                  <a:pt x="187" y="13"/>
                  <a:pt x="186" y="12"/>
                  <a:pt x="185" y="12"/>
                </a:cubicBezTo>
                <a:cubicBezTo>
                  <a:pt x="186" y="14"/>
                  <a:pt x="186" y="16"/>
                  <a:pt x="186" y="18"/>
                </a:cubicBezTo>
                <a:close/>
                <a:moveTo>
                  <a:pt x="122" y="145"/>
                </a:moveTo>
                <a:cubicBezTo>
                  <a:pt x="122" y="145"/>
                  <a:pt x="122" y="145"/>
                  <a:pt x="122" y="145"/>
                </a:cubicBezTo>
                <a:cubicBezTo>
                  <a:pt x="121" y="146"/>
                  <a:pt x="120" y="146"/>
                  <a:pt x="119" y="147"/>
                </a:cubicBezTo>
                <a:cubicBezTo>
                  <a:pt x="119" y="147"/>
                  <a:pt x="119" y="147"/>
                  <a:pt x="119" y="148"/>
                </a:cubicBezTo>
                <a:cubicBezTo>
                  <a:pt x="119" y="149"/>
                  <a:pt x="119" y="150"/>
                  <a:pt x="119" y="151"/>
                </a:cubicBezTo>
                <a:cubicBezTo>
                  <a:pt x="121" y="149"/>
                  <a:pt x="121" y="147"/>
                  <a:pt x="122" y="145"/>
                </a:cubicBezTo>
                <a:close/>
                <a:moveTo>
                  <a:pt x="189" y="43"/>
                </a:moveTo>
                <a:cubicBezTo>
                  <a:pt x="189" y="43"/>
                  <a:pt x="190" y="43"/>
                  <a:pt x="190" y="42"/>
                </a:cubicBezTo>
                <a:cubicBezTo>
                  <a:pt x="190" y="40"/>
                  <a:pt x="190" y="37"/>
                  <a:pt x="190" y="35"/>
                </a:cubicBezTo>
                <a:cubicBezTo>
                  <a:pt x="190" y="34"/>
                  <a:pt x="190" y="34"/>
                  <a:pt x="190" y="34"/>
                </a:cubicBezTo>
                <a:cubicBezTo>
                  <a:pt x="189" y="35"/>
                  <a:pt x="188" y="41"/>
                  <a:pt x="189" y="43"/>
                </a:cubicBezTo>
                <a:close/>
                <a:moveTo>
                  <a:pt x="102" y="162"/>
                </a:moveTo>
                <a:cubicBezTo>
                  <a:pt x="102" y="162"/>
                  <a:pt x="102" y="162"/>
                  <a:pt x="102" y="163"/>
                </a:cubicBezTo>
                <a:cubicBezTo>
                  <a:pt x="104" y="162"/>
                  <a:pt x="106" y="161"/>
                  <a:pt x="108" y="159"/>
                </a:cubicBezTo>
                <a:cubicBezTo>
                  <a:pt x="108" y="159"/>
                  <a:pt x="109" y="159"/>
                  <a:pt x="109" y="158"/>
                </a:cubicBezTo>
                <a:cubicBezTo>
                  <a:pt x="108" y="158"/>
                  <a:pt x="106" y="158"/>
                  <a:pt x="105" y="159"/>
                </a:cubicBezTo>
                <a:cubicBezTo>
                  <a:pt x="104" y="160"/>
                  <a:pt x="103" y="161"/>
                  <a:pt x="102" y="162"/>
                </a:cubicBezTo>
                <a:close/>
                <a:moveTo>
                  <a:pt x="32" y="170"/>
                </a:moveTo>
                <a:cubicBezTo>
                  <a:pt x="32" y="170"/>
                  <a:pt x="31" y="171"/>
                  <a:pt x="31" y="171"/>
                </a:cubicBezTo>
                <a:cubicBezTo>
                  <a:pt x="31" y="173"/>
                  <a:pt x="31" y="176"/>
                  <a:pt x="31" y="178"/>
                </a:cubicBezTo>
                <a:cubicBezTo>
                  <a:pt x="32" y="178"/>
                  <a:pt x="32" y="178"/>
                  <a:pt x="32" y="177"/>
                </a:cubicBezTo>
                <a:cubicBezTo>
                  <a:pt x="32" y="175"/>
                  <a:pt x="32" y="173"/>
                  <a:pt x="32" y="170"/>
                </a:cubicBezTo>
                <a:close/>
                <a:moveTo>
                  <a:pt x="109" y="30"/>
                </a:moveTo>
                <a:cubicBezTo>
                  <a:pt x="106" y="31"/>
                  <a:pt x="104" y="33"/>
                  <a:pt x="101" y="34"/>
                </a:cubicBezTo>
                <a:cubicBezTo>
                  <a:pt x="105" y="34"/>
                  <a:pt x="107" y="33"/>
                  <a:pt x="109" y="30"/>
                </a:cubicBezTo>
                <a:close/>
                <a:moveTo>
                  <a:pt x="146" y="72"/>
                </a:moveTo>
                <a:cubicBezTo>
                  <a:pt x="149" y="71"/>
                  <a:pt x="151" y="69"/>
                  <a:pt x="153" y="67"/>
                </a:cubicBezTo>
                <a:cubicBezTo>
                  <a:pt x="153" y="67"/>
                  <a:pt x="153" y="67"/>
                  <a:pt x="153" y="67"/>
                </a:cubicBezTo>
                <a:cubicBezTo>
                  <a:pt x="151" y="67"/>
                  <a:pt x="148" y="69"/>
                  <a:pt x="146" y="70"/>
                </a:cubicBezTo>
                <a:cubicBezTo>
                  <a:pt x="146" y="71"/>
                  <a:pt x="146" y="71"/>
                  <a:pt x="146" y="72"/>
                </a:cubicBezTo>
                <a:close/>
                <a:moveTo>
                  <a:pt x="196" y="115"/>
                </a:moveTo>
                <a:cubicBezTo>
                  <a:pt x="197" y="115"/>
                  <a:pt x="198" y="114"/>
                  <a:pt x="198" y="114"/>
                </a:cubicBezTo>
                <a:cubicBezTo>
                  <a:pt x="197" y="111"/>
                  <a:pt x="197" y="108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5"/>
                  <a:pt x="197" y="105"/>
                  <a:pt x="197" y="105"/>
                </a:cubicBezTo>
                <a:cubicBezTo>
                  <a:pt x="197" y="108"/>
                  <a:pt x="196" y="112"/>
                  <a:pt x="196" y="115"/>
                </a:cubicBezTo>
                <a:close/>
                <a:moveTo>
                  <a:pt x="60" y="167"/>
                </a:moveTo>
                <a:cubicBezTo>
                  <a:pt x="60" y="166"/>
                  <a:pt x="60" y="165"/>
                  <a:pt x="60" y="164"/>
                </a:cubicBezTo>
                <a:cubicBezTo>
                  <a:pt x="59" y="165"/>
                  <a:pt x="57" y="165"/>
                  <a:pt x="56" y="165"/>
                </a:cubicBezTo>
                <a:cubicBezTo>
                  <a:pt x="56" y="166"/>
                  <a:pt x="56" y="166"/>
                  <a:pt x="56" y="167"/>
                </a:cubicBezTo>
                <a:cubicBezTo>
                  <a:pt x="57" y="167"/>
                  <a:pt x="58" y="167"/>
                  <a:pt x="60" y="167"/>
                </a:cubicBezTo>
                <a:close/>
                <a:moveTo>
                  <a:pt x="239" y="208"/>
                </a:moveTo>
                <a:cubicBezTo>
                  <a:pt x="240" y="208"/>
                  <a:pt x="240" y="208"/>
                  <a:pt x="240" y="208"/>
                </a:cubicBezTo>
                <a:cubicBezTo>
                  <a:pt x="240" y="207"/>
                  <a:pt x="239" y="206"/>
                  <a:pt x="239" y="204"/>
                </a:cubicBezTo>
                <a:cubicBezTo>
                  <a:pt x="238" y="205"/>
                  <a:pt x="237" y="205"/>
                  <a:pt x="236" y="205"/>
                </a:cubicBezTo>
                <a:cubicBezTo>
                  <a:pt x="236" y="205"/>
                  <a:pt x="235" y="205"/>
                  <a:pt x="235" y="205"/>
                </a:cubicBezTo>
                <a:cubicBezTo>
                  <a:pt x="237" y="206"/>
                  <a:pt x="238" y="207"/>
                  <a:pt x="239" y="208"/>
                </a:cubicBezTo>
                <a:close/>
                <a:moveTo>
                  <a:pt x="156" y="70"/>
                </a:moveTo>
                <a:cubicBezTo>
                  <a:pt x="157" y="69"/>
                  <a:pt x="159" y="69"/>
                  <a:pt x="160" y="69"/>
                </a:cubicBezTo>
                <a:cubicBezTo>
                  <a:pt x="160" y="68"/>
                  <a:pt x="160" y="67"/>
                  <a:pt x="160" y="66"/>
                </a:cubicBezTo>
                <a:cubicBezTo>
                  <a:pt x="159" y="67"/>
                  <a:pt x="158" y="68"/>
                  <a:pt x="156" y="68"/>
                </a:cubicBezTo>
                <a:cubicBezTo>
                  <a:pt x="156" y="69"/>
                  <a:pt x="156" y="69"/>
                  <a:pt x="156" y="70"/>
                </a:cubicBezTo>
                <a:close/>
                <a:moveTo>
                  <a:pt x="181" y="191"/>
                </a:moveTo>
                <a:cubicBezTo>
                  <a:pt x="184" y="190"/>
                  <a:pt x="186" y="189"/>
                  <a:pt x="188" y="188"/>
                </a:cubicBezTo>
                <a:cubicBezTo>
                  <a:pt x="186" y="188"/>
                  <a:pt x="184" y="188"/>
                  <a:pt x="182" y="188"/>
                </a:cubicBezTo>
                <a:cubicBezTo>
                  <a:pt x="182" y="189"/>
                  <a:pt x="181" y="190"/>
                  <a:pt x="181" y="191"/>
                </a:cubicBezTo>
                <a:close/>
                <a:moveTo>
                  <a:pt x="183" y="25"/>
                </a:moveTo>
                <a:cubicBezTo>
                  <a:pt x="183" y="25"/>
                  <a:pt x="183" y="25"/>
                  <a:pt x="183" y="25"/>
                </a:cubicBezTo>
                <a:cubicBezTo>
                  <a:pt x="183" y="28"/>
                  <a:pt x="182" y="31"/>
                  <a:pt x="182" y="34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3" y="30"/>
                  <a:pt x="183" y="28"/>
                  <a:pt x="183" y="25"/>
                </a:cubicBezTo>
                <a:close/>
                <a:moveTo>
                  <a:pt x="56" y="162"/>
                </a:moveTo>
                <a:cubicBezTo>
                  <a:pt x="56" y="161"/>
                  <a:pt x="57" y="161"/>
                  <a:pt x="57" y="161"/>
                </a:cubicBezTo>
                <a:cubicBezTo>
                  <a:pt x="58" y="160"/>
                  <a:pt x="59" y="159"/>
                  <a:pt x="60" y="158"/>
                </a:cubicBezTo>
                <a:cubicBezTo>
                  <a:pt x="58" y="158"/>
                  <a:pt x="57" y="158"/>
                  <a:pt x="56" y="158"/>
                </a:cubicBezTo>
                <a:cubicBezTo>
                  <a:pt x="56" y="159"/>
                  <a:pt x="56" y="160"/>
                  <a:pt x="56" y="162"/>
                </a:cubicBezTo>
                <a:close/>
                <a:moveTo>
                  <a:pt x="193" y="44"/>
                </a:moveTo>
                <a:cubicBezTo>
                  <a:pt x="192" y="46"/>
                  <a:pt x="192" y="48"/>
                  <a:pt x="192" y="50"/>
                </a:cubicBezTo>
                <a:cubicBezTo>
                  <a:pt x="193" y="50"/>
                  <a:pt x="193" y="49"/>
                  <a:pt x="194" y="49"/>
                </a:cubicBezTo>
                <a:cubicBezTo>
                  <a:pt x="194" y="47"/>
                  <a:pt x="194" y="46"/>
                  <a:pt x="194" y="44"/>
                </a:cubicBezTo>
                <a:cubicBezTo>
                  <a:pt x="194" y="44"/>
                  <a:pt x="194" y="44"/>
                  <a:pt x="193" y="44"/>
                </a:cubicBezTo>
                <a:close/>
                <a:moveTo>
                  <a:pt x="108" y="171"/>
                </a:moveTo>
                <a:cubicBezTo>
                  <a:pt x="106" y="172"/>
                  <a:pt x="104" y="172"/>
                  <a:pt x="102" y="173"/>
                </a:cubicBezTo>
                <a:cubicBezTo>
                  <a:pt x="104" y="173"/>
                  <a:pt x="107" y="173"/>
                  <a:pt x="108" y="173"/>
                </a:cubicBezTo>
                <a:cubicBezTo>
                  <a:pt x="108" y="173"/>
                  <a:pt x="108" y="172"/>
                  <a:pt x="108" y="171"/>
                </a:cubicBezTo>
                <a:close/>
                <a:moveTo>
                  <a:pt x="127" y="73"/>
                </a:moveTo>
                <a:cubicBezTo>
                  <a:pt x="126" y="74"/>
                  <a:pt x="125" y="75"/>
                  <a:pt x="124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5" y="77"/>
                  <a:pt x="126" y="76"/>
                  <a:pt x="127" y="76"/>
                </a:cubicBezTo>
                <a:cubicBezTo>
                  <a:pt x="127" y="75"/>
                  <a:pt x="127" y="74"/>
                  <a:pt x="127" y="73"/>
                </a:cubicBezTo>
                <a:close/>
                <a:moveTo>
                  <a:pt x="37" y="77"/>
                </a:moveTo>
                <a:cubicBezTo>
                  <a:pt x="39" y="76"/>
                  <a:pt x="39" y="75"/>
                  <a:pt x="41" y="73"/>
                </a:cubicBezTo>
                <a:cubicBezTo>
                  <a:pt x="39" y="73"/>
                  <a:pt x="38" y="73"/>
                  <a:pt x="36" y="73"/>
                </a:cubicBezTo>
                <a:cubicBezTo>
                  <a:pt x="37" y="74"/>
                  <a:pt x="37" y="76"/>
                  <a:pt x="37" y="77"/>
                </a:cubicBezTo>
                <a:close/>
                <a:moveTo>
                  <a:pt x="42" y="86"/>
                </a:moveTo>
                <a:cubicBezTo>
                  <a:pt x="42" y="86"/>
                  <a:pt x="42" y="86"/>
                  <a:pt x="41" y="86"/>
                </a:cubicBezTo>
                <a:cubicBezTo>
                  <a:pt x="41" y="86"/>
                  <a:pt x="41" y="86"/>
                  <a:pt x="40" y="87"/>
                </a:cubicBezTo>
                <a:cubicBezTo>
                  <a:pt x="40" y="87"/>
                  <a:pt x="40" y="88"/>
                  <a:pt x="40" y="88"/>
                </a:cubicBezTo>
                <a:cubicBezTo>
                  <a:pt x="40" y="89"/>
                  <a:pt x="40" y="91"/>
                  <a:pt x="41" y="92"/>
                </a:cubicBezTo>
                <a:cubicBezTo>
                  <a:pt x="41" y="92"/>
                  <a:pt x="42" y="91"/>
                  <a:pt x="42" y="91"/>
                </a:cubicBezTo>
                <a:cubicBezTo>
                  <a:pt x="42" y="89"/>
                  <a:pt x="42" y="87"/>
                  <a:pt x="42" y="86"/>
                </a:cubicBezTo>
                <a:close/>
                <a:moveTo>
                  <a:pt x="74" y="139"/>
                </a:moveTo>
                <a:cubicBezTo>
                  <a:pt x="75" y="139"/>
                  <a:pt x="76" y="138"/>
                  <a:pt x="76" y="138"/>
                </a:cubicBezTo>
                <a:cubicBezTo>
                  <a:pt x="77" y="137"/>
                  <a:pt x="78" y="137"/>
                  <a:pt x="78" y="136"/>
                </a:cubicBezTo>
                <a:cubicBezTo>
                  <a:pt x="77" y="135"/>
                  <a:pt x="76" y="135"/>
                  <a:pt x="75" y="135"/>
                </a:cubicBezTo>
                <a:cubicBezTo>
                  <a:pt x="75" y="137"/>
                  <a:pt x="74" y="138"/>
                  <a:pt x="74" y="139"/>
                </a:cubicBezTo>
                <a:close/>
                <a:moveTo>
                  <a:pt x="93" y="79"/>
                </a:moveTo>
                <a:cubicBezTo>
                  <a:pt x="91" y="78"/>
                  <a:pt x="91" y="78"/>
                  <a:pt x="91" y="79"/>
                </a:cubicBezTo>
                <a:cubicBezTo>
                  <a:pt x="90" y="80"/>
                  <a:pt x="90" y="81"/>
                  <a:pt x="91" y="82"/>
                </a:cubicBezTo>
                <a:cubicBezTo>
                  <a:pt x="91" y="82"/>
                  <a:pt x="92" y="82"/>
                  <a:pt x="93" y="81"/>
                </a:cubicBezTo>
                <a:cubicBezTo>
                  <a:pt x="93" y="80"/>
                  <a:pt x="93" y="80"/>
                  <a:pt x="93" y="79"/>
                </a:cubicBezTo>
                <a:close/>
                <a:moveTo>
                  <a:pt x="53" y="165"/>
                </a:moveTo>
                <a:cubicBezTo>
                  <a:pt x="52" y="165"/>
                  <a:pt x="50" y="165"/>
                  <a:pt x="49" y="166"/>
                </a:cubicBezTo>
                <a:cubicBezTo>
                  <a:pt x="47" y="166"/>
                  <a:pt x="47" y="166"/>
                  <a:pt x="46" y="167"/>
                </a:cubicBezTo>
                <a:cubicBezTo>
                  <a:pt x="49" y="167"/>
                  <a:pt x="51" y="167"/>
                  <a:pt x="53" y="167"/>
                </a:cubicBezTo>
                <a:cubicBezTo>
                  <a:pt x="53" y="166"/>
                  <a:pt x="53" y="166"/>
                  <a:pt x="53" y="165"/>
                </a:cubicBezTo>
                <a:close/>
                <a:moveTo>
                  <a:pt x="157" y="163"/>
                </a:moveTo>
                <a:cubicBezTo>
                  <a:pt x="156" y="163"/>
                  <a:pt x="156" y="164"/>
                  <a:pt x="156" y="164"/>
                </a:cubicBezTo>
                <a:cubicBezTo>
                  <a:pt x="156" y="165"/>
                  <a:pt x="156" y="166"/>
                  <a:pt x="157" y="167"/>
                </a:cubicBezTo>
                <a:cubicBezTo>
                  <a:pt x="157" y="167"/>
                  <a:pt x="158" y="167"/>
                  <a:pt x="159" y="167"/>
                </a:cubicBezTo>
                <a:cubicBezTo>
                  <a:pt x="160" y="167"/>
                  <a:pt x="160" y="166"/>
                  <a:pt x="160" y="166"/>
                </a:cubicBezTo>
                <a:cubicBezTo>
                  <a:pt x="159" y="166"/>
                  <a:pt x="157" y="165"/>
                  <a:pt x="157" y="163"/>
                </a:cubicBezTo>
                <a:close/>
                <a:moveTo>
                  <a:pt x="57" y="198"/>
                </a:moveTo>
                <a:cubicBezTo>
                  <a:pt x="57" y="198"/>
                  <a:pt x="58" y="198"/>
                  <a:pt x="59" y="198"/>
                </a:cubicBezTo>
                <a:cubicBezTo>
                  <a:pt x="59" y="198"/>
                  <a:pt x="59" y="198"/>
                  <a:pt x="60" y="198"/>
                </a:cubicBezTo>
                <a:cubicBezTo>
                  <a:pt x="58" y="197"/>
                  <a:pt x="59" y="196"/>
                  <a:pt x="60" y="195"/>
                </a:cubicBezTo>
                <a:cubicBezTo>
                  <a:pt x="58" y="195"/>
                  <a:pt x="57" y="195"/>
                  <a:pt x="57" y="195"/>
                </a:cubicBezTo>
                <a:cubicBezTo>
                  <a:pt x="57" y="196"/>
                  <a:pt x="57" y="197"/>
                  <a:pt x="57" y="198"/>
                </a:cubicBezTo>
                <a:close/>
                <a:moveTo>
                  <a:pt x="105" y="104"/>
                </a:moveTo>
                <a:cubicBezTo>
                  <a:pt x="105" y="103"/>
                  <a:pt x="105" y="102"/>
                  <a:pt x="104" y="100"/>
                </a:cubicBezTo>
                <a:cubicBezTo>
                  <a:pt x="104" y="100"/>
                  <a:pt x="103" y="101"/>
                  <a:pt x="103" y="101"/>
                </a:cubicBezTo>
                <a:cubicBezTo>
                  <a:pt x="103" y="102"/>
                  <a:pt x="103" y="104"/>
                  <a:pt x="103" y="105"/>
                </a:cubicBezTo>
                <a:cubicBezTo>
                  <a:pt x="104" y="105"/>
                  <a:pt x="104" y="105"/>
                  <a:pt x="105" y="104"/>
                </a:cubicBezTo>
                <a:close/>
                <a:moveTo>
                  <a:pt x="126" y="12"/>
                </a:moveTo>
                <a:cubicBezTo>
                  <a:pt x="126" y="12"/>
                  <a:pt x="126" y="12"/>
                  <a:pt x="126" y="12"/>
                </a:cubicBezTo>
                <a:cubicBezTo>
                  <a:pt x="124" y="12"/>
                  <a:pt x="121" y="12"/>
                  <a:pt x="119" y="12"/>
                </a:cubicBezTo>
                <a:cubicBezTo>
                  <a:pt x="118" y="12"/>
                  <a:pt x="117" y="12"/>
                  <a:pt x="116" y="14"/>
                </a:cubicBezTo>
                <a:cubicBezTo>
                  <a:pt x="120" y="13"/>
                  <a:pt x="123" y="12"/>
                  <a:pt x="126" y="12"/>
                </a:cubicBezTo>
                <a:close/>
                <a:moveTo>
                  <a:pt x="184" y="149"/>
                </a:moveTo>
                <a:cubicBezTo>
                  <a:pt x="184" y="149"/>
                  <a:pt x="184" y="149"/>
                  <a:pt x="184" y="149"/>
                </a:cubicBezTo>
                <a:cubicBezTo>
                  <a:pt x="183" y="151"/>
                  <a:pt x="182" y="152"/>
                  <a:pt x="182" y="155"/>
                </a:cubicBezTo>
                <a:cubicBezTo>
                  <a:pt x="183" y="154"/>
                  <a:pt x="183" y="154"/>
                  <a:pt x="184" y="154"/>
                </a:cubicBezTo>
                <a:cubicBezTo>
                  <a:pt x="184" y="152"/>
                  <a:pt x="184" y="150"/>
                  <a:pt x="184" y="149"/>
                </a:cubicBezTo>
                <a:close/>
                <a:moveTo>
                  <a:pt x="130" y="165"/>
                </a:moveTo>
                <a:cubicBezTo>
                  <a:pt x="130" y="164"/>
                  <a:pt x="130" y="163"/>
                  <a:pt x="131" y="162"/>
                </a:cubicBezTo>
                <a:cubicBezTo>
                  <a:pt x="129" y="163"/>
                  <a:pt x="127" y="164"/>
                  <a:pt x="126" y="166"/>
                </a:cubicBezTo>
                <a:cubicBezTo>
                  <a:pt x="127" y="165"/>
                  <a:pt x="129" y="165"/>
                  <a:pt x="130" y="165"/>
                </a:cubicBezTo>
                <a:close/>
                <a:moveTo>
                  <a:pt x="166" y="175"/>
                </a:moveTo>
                <a:cubicBezTo>
                  <a:pt x="168" y="174"/>
                  <a:pt x="170" y="173"/>
                  <a:pt x="172" y="171"/>
                </a:cubicBezTo>
                <a:cubicBezTo>
                  <a:pt x="172" y="171"/>
                  <a:pt x="172" y="171"/>
                  <a:pt x="173" y="170"/>
                </a:cubicBezTo>
                <a:cubicBezTo>
                  <a:pt x="172" y="171"/>
                  <a:pt x="171" y="171"/>
                  <a:pt x="170" y="171"/>
                </a:cubicBezTo>
                <a:cubicBezTo>
                  <a:pt x="170" y="171"/>
                  <a:pt x="169" y="171"/>
                  <a:pt x="169" y="172"/>
                </a:cubicBezTo>
                <a:cubicBezTo>
                  <a:pt x="168" y="173"/>
                  <a:pt x="167" y="174"/>
                  <a:pt x="166" y="175"/>
                </a:cubicBezTo>
                <a:close/>
                <a:moveTo>
                  <a:pt x="127" y="87"/>
                </a:moveTo>
                <a:cubicBezTo>
                  <a:pt x="127" y="88"/>
                  <a:pt x="126" y="88"/>
                  <a:pt x="126" y="89"/>
                </a:cubicBezTo>
                <a:cubicBezTo>
                  <a:pt x="126" y="89"/>
                  <a:pt x="125" y="89"/>
                  <a:pt x="125" y="90"/>
                </a:cubicBezTo>
                <a:cubicBezTo>
                  <a:pt x="126" y="91"/>
                  <a:pt x="126" y="92"/>
                  <a:pt x="126" y="93"/>
                </a:cubicBezTo>
                <a:cubicBezTo>
                  <a:pt x="127" y="93"/>
                  <a:pt x="127" y="92"/>
                  <a:pt x="127" y="92"/>
                </a:cubicBezTo>
                <a:cubicBezTo>
                  <a:pt x="127" y="90"/>
                  <a:pt x="127" y="89"/>
                  <a:pt x="127" y="87"/>
                </a:cubicBezTo>
                <a:close/>
                <a:moveTo>
                  <a:pt x="7" y="16"/>
                </a:moveTo>
                <a:cubicBezTo>
                  <a:pt x="8" y="15"/>
                  <a:pt x="9" y="13"/>
                  <a:pt x="9" y="11"/>
                </a:cubicBezTo>
                <a:cubicBezTo>
                  <a:pt x="8" y="11"/>
                  <a:pt x="8" y="11"/>
                  <a:pt x="7" y="11"/>
                </a:cubicBezTo>
                <a:cubicBezTo>
                  <a:pt x="7" y="11"/>
                  <a:pt x="7" y="12"/>
                  <a:pt x="7" y="12"/>
                </a:cubicBezTo>
                <a:cubicBezTo>
                  <a:pt x="7" y="14"/>
                  <a:pt x="7" y="15"/>
                  <a:pt x="7" y="16"/>
                </a:cubicBezTo>
                <a:close/>
                <a:moveTo>
                  <a:pt x="26" y="56"/>
                </a:moveTo>
                <a:cubicBezTo>
                  <a:pt x="26" y="58"/>
                  <a:pt x="25" y="58"/>
                  <a:pt x="24" y="59"/>
                </a:cubicBezTo>
                <a:cubicBezTo>
                  <a:pt x="23" y="61"/>
                  <a:pt x="23" y="61"/>
                  <a:pt x="23" y="62"/>
                </a:cubicBezTo>
                <a:cubicBezTo>
                  <a:pt x="24" y="62"/>
                  <a:pt x="25" y="61"/>
                  <a:pt x="26" y="60"/>
                </a:cubicBezTo>
                <a:cubicBezTo>
                  <a:pt x="27" y="59"/>
                  <a:pt x="27" y="58"/>
                  <a:pt x="26" y="56"/>
                </a:cubicBezTo>
                <a:close/>
                <a:moveTo>
                  <a:pt x="65" y="176"/>
                </a:moveTo>
                <a:cubicBezTo>
                  <a:pt x="65" y="176"/>
                  <a:pt x="65" y="176"/>
                  <a:pt x="65" y="176"/>
                </a:cubicBezTo>
                <a:cubicBezTo>
                  <a:pt x="67" y="177"/>
                  <a:pt x="69" y="177"/>
                  <a:pt x="71" y="178"/>
                </a:cubicBezTo>
                <a:cubicBezTo>
                  <a:pt x="72" y="177"/>
                  <a:pt x="71" y="176"/>
                  <a:pt x="70" y="176"/>
                </a:cubicBezTo>
                <a:cubicBezTo>
                  <a:pt x="68" y="176"/>
                  <a:pt x="67" y="176"/>
                  <a:pt x="65" y="176"/>
                </a:cubicBezTo>
                <a:close/>
                <a:moveTo>
                  <a:pt x="198" y="80"/>
                </a:moveTo>
                <a:cubicBezTo>
                  <a:pt x="197" y="78"/>
                  <a:pt x="198" y="76"/>
                  <a:pt x="197" y="75"/>
                </a:cubicBezTo>
                <a:cubicBezTo>
                  <a:pt x="197" y="75"/>
                  <a:pt x="196" y="75"/>
                  <a:pt x="196" y="76"/>
                </a:cubicBezTo>
                <a:cubicBezTo>
                  <a:pt x="196" y="77"/>
                  <a:pt x="196" y="79"/>
                  <a:pt x="196" y="80"/>
                </a:cubicBezTo>
                <a:cubicBezTo>
                  <a:pt x="197" y="80"/>
                  <a:pt x="197" y="80"/>
                  <a:pt x="198" y="80"/>
                </a:cubicBezTo>
                <a:close/>
                <a:moveTo>
                  <a:pt x="41" y="67"/>
                </a:moveTo>
                <a:cubicBezTo>
                  <a:pt x="40" y="68"/>
                  <a:pt x="39" y="69"/>
                  <a:pt x="38" y="70"/>
                </a:cubicBezTo>
                <a:cubicBezTo>
                  <a:pt x="38" y="70"/>
                  <a:pt x="38" y="70"/>
                  <a:pt x="38" y="70"/>
                </a:cubicBezTo>
                <a:cubicBezTo>
                  <a:pt x="39" y="70"/>
                  <a:pt x="40" y="71"/>
                  <a:pt x="41" y="71"/>
                </a:cubicBezTo>
                <a:cubicBezTo>
                  <a:pt x="41" y="69"/>
                  <a:pt x="41" y="68"/>
                  <a:pt x="41" y="67"/>
                </a:cubicBezTo>
                <a:close/>
                <a:moveTo>
                  <a:pt x="104" y="83"/>
                </a:moveTo>
                <a:cubicBezTo>
                  <a:pt x="105" y="81"/>
                  <a:pt x="106" y="80"/>
                  <a:pt x="107" y="79"/>
                </a:cubicBezTo>
                <a:cubicBezTo>
                  <a:pt x="108" y="79"/>
                  <a:pt x="108" y="78"/>
                  <a:pt x="108" y="78"/>
                </a:cubicBezTo>
                <a:cubicBezTo>
                  <a:pt x="108" y="78"/>
                  <a:pt x="107" y="77"/>
                  <a:pt x="107" y="77"/>
                </a:cubicBezTo>
                <a:cubicBezTo>
                  <a:pt x="106" y="78"/>
                  <a:pt x="106" y="79"/>
                  <a:pt x="105" y="80"/>
                </a:cubicBezTo>
                <a:cubicBezTo>
                  <a:pt x="104" y="81"/>
                  <a:pt x="104" y="81"/>
                  <a:pt x="104" y="83"/>
                </a:cubicBezTo>
                <a:close/>
                <a:moveTo>
                  <a:pt x="233" y="104"/>
                </a:moveTo>
                <a:cubicBezTo>
                  <a:pt x="233" y="104"/>
                  <a:pt x="233" y="104"/>
                  <a:pt x="233" y="104"/>
                </a:cubicBezTo>
                <a:cubicBezTo>
                  <a:pt x="233" y="108"/>
                  <a:pt x="233" y="112"/>
                  <a:pt x="233" y="116"/>
                </a:cubicBezTo>
                <a:cubicBezTo>
                  <a:pt x="234" y="116"/>
                  <a:pt x="234" y="115"/>
                  <a:pt x="234" y="115"/>
                </a:cubicBezTo>
                <a:cubicBezTo>
                  <a:pt x="234" y="111"/>
                  <a:pt x="234" y="107"/>
                  <a:pt x="233" y="104"/>
                </a:cubicBezTo>
                <a:close/>
                <a:moveTo>
                  <a:pt x="137" y="43"/>
                </a:moveTo>
                <a:cubicBezTo>
                  <a:pt x="137" y="43"/>
                  <a:pt x="137" y="43"/>
                  <a:pt x="137" y="43"/>
                </a:cubicBezTo>
                <a:cubicBezTo>
                  <a:pt x="136" y="43"/>
                  <a:pt x="135" y="44"/>
                  <a:pt x="133" y="45"/>
                </a:cubicBezTo>
                <a:cubicBezTo>
                  <a:pt x="134" y="46"/>
                  <a:pt x="134" y="46"/>
                  <a:pt x="134" y="48"/>
                </a:cubicBezTo>
                <a:cubicBezTo>
                  <a:pt x="135" y="46"/>
                  <a:pt x="136" y="44"/>
                  <a:pt x="137" y="43"/>
                </a:cubicBezTo>
                <a:close/>
                <a:moveTo>
                  <a:pt x="54" y="74"/>
                </a:moveTo>
                <a:cubicBezTo>
                  <a:pt x="54" y="74"/>
                  <a:pt x="53" y="74"/>
                  <a:pt x="53" y="74"/>
                </a:cubicBezTo>
                <a:cubicBezTo>
                  <a:pt x="52" y="74"/>
                  <a:pt x="52" y="74"/>
                  <a:pt x="52" y="75"/>
                </a:cubicBezTo>
                <a:cubicBezTo>
                  <a:pt x="52" y="76"/>
                  <a:pt x="52" y="77"/>
                  <a:pt x="53" y="78"/>
                </a:cubicBezTo>
                <a:cubicBezTo>
                  <a:pt x="54" y="77"/>
                  <a:pt x="55" y="76"/>
                  <a:pt x="54" y="74"/>
                </a:cubicBezTo>
                <a:close/>
                <a:moveTo>
                  <a:pt x="139" y="54"/>
                </a:moveTo>
                <a:cubicBezTo>
                  <a:pt x="139" y="54"/>
                  <a:pt x="139" y="54"/>
                  <a:pt x="139" y="54"/>
                </a:cubicBezTo>
                <a:cubicBezTo>
                  <a:pt x="140" y="53"/>
                  <a:pt x="142" y="53"/>
                  <a:pt x="143" y="52"/>
                </a:cubicBezTo>
                <a:cubicBezTo>
                  <a:pt x="143" y="52"/>
                  <a:pt x="143" y="52"/>
                  <a:pt x="143" y="51"/>
                </a:cubicBezTo>
                <a:cubicBezTo>
                  <a:pt x="143" y="51"/>
                  <a:pt x="143" y="50"/>
                  <a:pt x="143" y="49"/>
                </a:cubicBezTo>
                <a:cubicBezTo>
                  <a:pt x="142" y="51"/>
                  <a:pt x="140" y="52"/>
                  <a:pt x="139" y="54"/>
                </a:cubicBezTo>
                <a:close/>
                <a:moveTo>
                  <a:pt x="63" y="123"/>
                </a:moveTo>
                <a:cubicBezTo>
                  <a:pt x="63" y="123"/>
                  <a:pt x="63" y="123"/>
                  <a:pt x="63" y="123"/>
                </a:cubicBezTo>
                <a:cubicBezTo>
                  <a:pt x="62" y="124"/>
                  <a:pt x="60" y="125"/>
                  <a:pt x="60" y="127"/>
                </a:cubicBezTo>
                <a:cubicBezTo>
                  <a:pt x="61" y="127"/>
                  <a:pt x="62" y="127"/>
                  <a:pt x="63" y="126"/>
                </a:cubicBezTo>
                <a:cubicBezTo>
                  <a:pt x="63" y="125"/>
                  <a:pt x="63" y="124"/>
                  <a:pt x="63" y="123"/>
                </a:cubicBezTo>
                <a:close/>
                <a:moveTo>
                  <a:pt x="28" y="39"/>
                </a:moveTo>
                <a:cubicBezTo>
                  <a:pt x="27" y="40"/>
                  <a:pt x="27" y="40"/>
                  <a:pt x="27" y="41"/>
                </a:cubicBezTo>
                <a:cubicBezTo>
                  <a:pt x="27" y="42"/>
                  <a:pt x="27" y="44"/>
                  <a:pt x="28" y="45"/>
                </a:cubicBezTo>
                <a:cubicBezTo>
                  <a:pt x="28" y="46"/>
                  <a:pt x="28" y="47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5"/>
                  <a:pt x="28" y="42"/>
                  <a:pt x="28" y="39"/>
                </a:cubicBezTo>
                <a:close/>
                <a:moveTo>
                  <a:pt x="60" y="50"/>
                </a:moveTo>
                <a:cubicBezTo>
                  <a:pt x="58" y="49"/>
                  <a:pt x="56" y="51"/>
                  <a:pt x="57" y="54"/>
                </a:cubicBezTo>
                <a:cubicBezTo>
                  <a:pt x="58" y="53"/>
                  <a:pt x="59" y="52"/>
                  <a:pt x="60" y="50"/>
                </a:cubicBezTo>
                <a:close/>
                <a:moveTo>
                  <a:pt x="192" y="162"/>
                </a:moveTo>
                <a:cubicBezTo>
                  <a:pt x="191" y="163"/>
                  <a:pt x="191" y="166"/>
                  <a:pt x="191" y="168"/>
                </a:cubicBezTo>
                <a:cubicBezTo>
                  <a:pt x="192" y="168"/>
                  <a:pt x="192" y="168"/>
                  <a:pt x="192" y="167"/>
                </a:cubicBezTo>
                <a:cubicBezTo>
                  <a:pt x="193" y="165"/>
                  <a:pt x="192" y="164"/>
                  <a:pt x="192" y="162"/>
                </a:cubicBezTo>
                <a:close/>
                <a:moveTo>
                  <a:pt x="64" y="47"/>
                </a:moveTo>
                <a:cubicBezTo>
                  <a:pt x="65" y="45"/>
                  <a:pt x="67" y="44"/>
                  <a:pt x="68" y="42"/>
                </a:cubicBezTo>
                <a:cubicBezTo>
                  <a:pt x="65" y="42"/>
                  <a:pt x="63" y="44"/>
                  <a:pt x="64" y="47"/>
                </a:cubicBezTo>
                <a:close/>
                <a:moveTo>
                  <a:pt x="125" y="182"/>
                </a:moveTo>
                <a:cubicBezTo>
                  <a:pt x="121" y="181"/>
                  <a:pt x="118" y="182"/>
                  <a:pt x="114" y="183"/>
                </a:cubicBezTo>
                <a:cubicBezTo>
                  <a:pt x="118" y="182"/>
                  <a:pt x="121" y="182"/>
                  <a:pt x="125" y="182"/>
                </a:cubicBezTo>
                <a:close/>
                <a:moveTo>
                  <a:pt x="64" y="179"/>
                </a:moveTo>
                <a:cubicBezTo>
                  <a:pt x="64" y="179"/>
                  <a:pt x="64" y="179"/>
                  <a:pt x="64" y="179"/>
                </a:cubicBezTo>
                <a:cubicBezTo>
                  <a:pt x="63" y="179"/>
                  <a:pt x="61" y="178"/>
                  <a:pt x="59" y="178"/>
                </a:cubicBezTo>
                <a:cubicBezTo>
                  <a:pt x="59" y="179"/>
                  <a:pt x="58" y="179"/>
                  <a:pt x="58" y="180"/>
                </a:cubicBezTo>
                <a:cubicBezTo>
                  <a:pt x="60" y="180"/>
                  <a:pt x="62" y="180"/>
                  <a:pt x="64" y="179"/>
                </a:cubicBezTo>
                <a:close/>
                <a:moveTo>
                  <a:pt x="23" y="106"/>
                </a:moveTo>
                <a:cubicBezTo>
                  <a:pt x="22" y="106"/>
                  <a:pt x="22" y="107"/>
                  <a:pt x="22" y="107"/>
                </a:cubicBezTo>
                <a:cubicBezTo>
                  <a:pt x="22" y="109"/>
                  <a:pt x="22" y="111"/>
                  <a:pt x="22" y="113"/>
                </a:cubicBezTo>
                <a:cubicBezTo>
                  <a:pt x="22" y="114"/>
                  <a:pt x="22" y="116"/>
                  <a:pt x="22" y="117"/>
                </a:cubicBezTo>
                <a:cubicBezTo>
                  <a:pt x="23" y="117"/>
                  <a:pt x="23" y="116"/>
                  <a:pt x="23" y="116"/>
                </a:cubicBezTo>
                <a:cubicBezTo>
                  <a:pt x="23" y="113"/>
                  <a:pt x="23" y="110"/>
                  <a:pt x="23" y="108"/>
                </a:cubicBezTo>
                <a:cubicBezTo>
                  <a:pt x="23" y="107"/>
                  <a:pt x="23" y="107"/>
                  <a:pt x="23" y="106"/>
                </a:cubicBezTo>
                <a:close/>
                <a:moveTo>
                  <a:pt x="83" y="195"/>
                </a:moveTo>
                <a:cubicBezTo>
                  <a:pt x="86" y="195"/>
                  <a:pt x="89" y="194"/>
                  <a:pt x="91" y="194"/>
                </a:cubicBezTo>
                <a:cubicBezTo>
                  <a:pt x="88" y="194"/>
                  <a:pt x="86" y="194"/>
                  <a:pt x="83" y="194"/>
                </a:cubicBezTo>
                <a:cubicBezTo>
                  <a:pt x="83" y="194"/>
                  <a:pt x="83" y="194"/>
                  <a:pt x="83" y="195"/>
                </a:cubicBezTo>
                <a:close/>
                <a:moveTo>
                  <a:pt x="55" y="80"/>
                </a:moveTo>
                <a:cubicBezTo>
                  <a:pt x="54" y="81"/>
                  <a:pt x="53" y="81"/>
                  <a:pt x="53" y="82"/>
                </a:cubicBezTo>
                <a:cubicBezTo>
                  <a:pt x="53" y="83"/>
                  <a:pt x="54" y="85"/>
                  <a:pt x="54" y="86"/>
                </a:cubicBezTo>
                <a:cubicBezTo>
                  <a:pt x="54" y="86"/>
                  <a:pt x="55" y="85"/>
                  <a:pt x="55" y="85"/>
                </a:cubicBezTo>
                <a:cubicBezTo>
                  <a:pt x="55" y="83"/>
                  <a:pt x="55" y="82"/>
                  <a:pt x="55" y="80"/>
                </a:cubicBezTo>
                <a:close/>
                <a:moveTo>
                  <a:pt x="173" y="55"/>
                </a:moveTo>
                <a:cubicBezTo>
                  <a:pt x="173" y="54"/>
                  <a:pt x="173" y="53"/>
                  <a:pt x="173" y="53"/>
                </a:cubicBezTo>
                <a:cubicBezTo>
                  <a:pt x="172" y="53"/>
                  <a:pt x="171" y="53"/>
                  <a:pt x="170" y="54"/>
                </a:cubicBezTo>
                <a:cubicBezTo>
                  <a:pt x="170" y="55"/>
                  <a:pt x="170" y="55"/>
                  <a:pt x="170" y="56"/>
                </a:cubicBezTo>
                <a:cubicBezTo>
                  <a:pt x="171" y="56"/>
                  <a:pt x="172" y="55"/>
                  <a:pt x="173" y="55"/>
                </a:cubicBezTo>
                <a:close/>
                <a:moveTo>
                  <a:pt x="167" y="181"/>
                </a:moveTo>
                <a:cubicBezTo>
                  <a:pt x="167" y="181"/>
                  <a:pt x="167" y="182"/>
                  <a:pt x="167" y="182"/>
                </a:cubicBezTo>
                <a:cubicBezTo>
                  <a:pt x="169" y="181"/>
                  <a:pt x="171" y="181"/>
                  <a:pt x="173" y="181"/>
                </a:cubicBezTo>
                <a:cubicBezTo>
                  <a:pt x="174" y="181"/>
                  <a:pt x="174" y="181"/>
                  <a:pt x="174" y="180"/>
                </a:cubicBezTo>
                <a:cubicBezTo>
                  <a:pt x="173" y="180"/>
                  <a:pt x="173" y="180"/>
                  <a:pt x="172" y="180"/>
                </a:cubicBezTo>
                <a:cubicBezTo>
                  <a:pt x="170" y="180"/>
                  <a:pt x="169" y="181"/>
                  <a:pt x="167" y="181"/>
                </a:cubicBezTo>
                <a:close/>
                <a:moveTo>
                  <a:pt x="152" y="64"/>
                </a:moveTo>
                <a:cubicBezTo>
                  <a:pt x="152" y="63"/>
                  <a:pt x="152" y="62"/>
                  <a:pt x="152" y="60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1" y="62"/>
                  <a:pt x="151" y="63"/>
                  <a:pt x="150" y="63"/>
                </a:cubicBezTo>
                <a:cubicBezTo>
                  <a:pt x="150" y="64"/>
                  <a:pt x="149" y="65"/>
                  <a:pt x="149" y="65"/>
                </a:cubicBezTo>
                <a:cubicBezTo>
                  <a:pt x="149" y="65"/>
                  <a:pt x="149" y="65"/>
                  <a:pt x="149" y="66"/>
                </a:cubicBezTo>
                <a:cubicBezTo>
                  <a:pt x="150" y="65"/>
                  <a:pt x="151" y="64"/>
                  <a:pt x="152" y="64"/>
                </a:cubicBezTo>
                <a:close/>
                <a:moveTo>
                  <a:pt x="165" y="144"/>
                </a:moveTo>
                <a:cubicBezTo>
                  <a:pt x="165" y="143"/>
                  <a:pt x="165" y="142"/>
                  <a:pt x="164" y="141"/>
                </a:cubicBezTo>
                <a:cubicBezTo>
                  <a:pt x="163" y="142"/>
                  <a:pt x="162" y="144"/>
                  <a:pt x="161" y="145"/>
                </a:cubicBezTo>
                <a:cubicBezTo>
                  <a:pt x="161" y="145"/>
                  <a:pt x="161" y="145"/>
                  <a:pt x="161" y="145"/>
                </a:cubicBezTo>
                <a:cubicBezTo>
                  <a:pt x="162" y="145"/>
                  <a:pt x="163" y="144"/>
                  <a:pt x="165" y="144"/>
                </a:cubicBezTo>
                <a:close/>
                <a:moveTo>
                  <a:pt x="73" y="59"/>
                </a:moveTo>
                <a:cubicBezTo>
                  <a:pt x="73" y="59"/>
                  <a:pt x="73" y="59"/>
                  <a:pt x="73" y="59"/>
                </a:cubicBezTo>
                <a:cubicBezTo>
                  <a:pt x="76" y="59"/>
                  <a:pt x="78" y="58"/>
                  <a:pt x="81" y="58"/>
                </a:cubicBezTo>
                <a:cubicBezTo>
                  <a:pt x="81" y="58"/>
                  <a:pt x="81" y="57"/>
                  <a:pt x="82" y="57"/>
                </a:cubicBezTo>
                <a:cubicBezTo>
                  <a:pt x="79" y="57"/>
                  <a:pt x="74" y="58"/>
                  <a:pt x="73" y="59"/>
                </a:cubicBezTo>
                <a:close/>
                <a:moveTo>
                  <a:pt x="36" y="83"/>
                </a:moveTo>
                <a:cubicBezTo>
                  <a:pt x="35" y="84"/>
                  <a:pt x="34" y="85"/>
                  <a:pt x="33" y="87"/>
                </a:cubicBezTo>
                <a:cubicBezTo>
                  <a:pt x="35" y="86"/>
                  <a:pt x="35" y="87"/>
                  <a:pt x="36" y="88"/>
                </a:cubicBezTo>
                <a:cubicBezTo>
                  <a:pt x="37" y="87"/>
                  <a:pt x="37" y="87"/>
                  <a:pt x="37" y="86"/>
                </a:cubicBezTo>
                <a:cubicBezTo>
                  <a:pt x="36" y="85"/>
                  <a:pt x="36" y="84"/>
                  <a:pt x="36" y="83"/>
                </a:cubicBezTo>
                <a:close/>
                <a:moveTo>
                  <a:pt x="77" y="170"/>
                </a:moveTo>
                <a:cubicBezTo>
                  <a:pt x="76" y="170"/>
                  <a:pt x="75" y="170"/>
                  <a:pt x="75" y="170"/>
                </a:cubicBezTo>
                <a:cubicBezTo>
                  <a:pt x="75" y="171"/>
                  <a:pt x="75" y="172"/>
                  <a:pt x="75" y="173"/>
                </a:cubicBezTo>
                <a:cubicBezTo>
                  <a:pt x="75" y="173"/>
                  <a:pt x="76" y="174"/>
                  <a:pt x="76" y="173"/>
                </a:cubicBezTo>
                <a:cubicBezTo>
                  <a:pt x="76" y="172"/>
                  <a:pt x="77" y="171"/>
                  <a:pt x="77" y="170"/>
                </a:cubicBezTo>
                <a:close/>
                <a:moveTo>
                  <a:pt x="213" y="26"/>
                </a:moveTo>
                <a:cubicBezTo>
                  <a:pt x="212" y="25"/>
                  <a:pt x="209" y="23"/>
                  <a:pt x="207" y="23"/>
                </a:cubicBezTo>
                <a:cubicBezTo>
                  <a:pt x="209" y="24"/>
                  <a:pt x="210" y="25"/>
                  <a:pt x="211" y="27"/>
                </a:cubicBezTo>
                <a:cubicBezTo>
                  <a:pt x="212" y="26"/>
                  <a:pt x="212" y="26"/>
                  <a:pt x="213" y="26"/>
                </a:cubicBezTo>
                <a:close/>
                <a:moveTo>
                  <a:pt x="228" y="44"/>
                </a:moveTo>
                <a:cubicBezTo>
                  <a:pt x="228" y="44"/>
                  <a:pt x="228" y="44"/>
                  <a:pt x="228" y="44"/>
                </a:cubicBezTo>
                <a:cubicBezTo>
                  <a:pt x="228" y="43"/>
                  <a:pt x="228" y="42"/>
                  <a:pt x="228" y="41"/>
                </a:cubicBezTo>
                <a:cubicBezTo>
                  <a:pt x="227" y="39"/>
                  <a:pt x="227" y="39"/>
                  <a:pt x="225" y="39"/>
                </a:cubicBezTo>
                <a:cubicBezTo>
                  <a:pt x="226" y="41"/>
                  <a:pt x="227" y="42"/>
                  <a:pt x="228" y="44"/>
                </a:cubicBezTo>
                <a:close/>
                <a:moveTo>
                  <a:pt x="67" y="114"/>
                </a:moveTo>
                <a:cubicBezTo>
                  <a:pt x="67" y="114"/>
                  <a:pt x="67" y="114"/>
                  <a:pt x="67" y="114"/>
                </a:cubicBezTo>
                <a:cubicBezTo>
                  <a:pt x="68" y="113"/>
                  <a:pt x="69" y="111"/>
                  <a:pt x="71" y="110"/>
                </a:cubicBezTo>
                <a:cubicBezTo>
                  <a:pt x="69" y="110"/>
                  <a:pt x="69" y="110"/>
                  <a:pt x="68" y="111"/>
                </a:cubicBezTo>
                <a:cubicBezTo>
                  <a:pt x="67" y="111"/>
                  <a:pt x="67" y="111"/>
                  <a:pt x="67" y="112"/>
                </a:cubicBezTo>
                <a:cubicBezTo>
                  <a:pt x="67" y="112"/>
                  <a:pt x="67" y="113"/>
                  <a:pt x="67" y="114"/>
                </a:cubicBezTo>
                <a:close/>
                <a:moveTo>
                  <a:pt x="54" y="20"/>
                </a:moveTo>
                <a:cubicBezTo>
                  <a:pt x="54" y="20"/>
                  <a:pt x="54" y="20"/>
                  <a:pt x="54" y="19"/>
                </a:cubicBezTo>
                <a:cubicBezTo>
                  <a:pt x="53" y="21"/>
                  <a:pt x="52" y="22"/>
                  <a:pt x="51" y="23"/>
                </a:cubicBezTo>
                <a:cubicBezTo>
                  <a:pt x="52" y="23"/>
                  <a:pt x="53" y="23"/>
                  <a:pt x="54" y="23"/>
                </a:cubicBezTo>
                <a:cubicBezTo>
                  <a:pt x="54" y="22"/>
                  <a:pt x="54" y="21"/>
                  <a:pt x="54" y="20"/>
                </a:cubicBezTo>
                <a:close/>
                <a:moveTo>
                  <a:pt x="35" y="50"/>
                </a:moveTo>
                <a:cubicBezTo>
                  <a:pt x="35" y="50"/>
                  <a:pt x="35" y="50"/>
                  <a:pt x="35" y="49"/>
                </a:cubicBezTo>
                <a:cubicBezTo>
                  <a:pt x="34" y="49"/>
                  <a:pt x="33" y="49"/>
                  <a:pt x="32" y="49"/>
                </a:cubicBezTo>
                <a:cubicBezTo>
                  <a:pt x="32" y="50"/>
                  <a:pt x="32" y="51"/>
                  <a:pt x="32" y="53"/>
                </a:cubicBezTo>
                <a:cubicBezTo>
                  <a:pt x="33" y="52"/>
                  <a:pt x="34" y="51"/>
                  <a:pt x="35" y="50"/>
                </a:cubicBezTo>
                <a:close/>
                <a:moveTo>
                  <a:pt x="160" y="85"/>
                </a:moveTo>
                <a:cubicBezTo>
                  <a:pt x="160" y="84"/>
                  <a:pt x="160" y="83"/>
                  <a:pt x="160" y="82"/>
                </a:cubicBezTo>
                <a:cubicBezTo>
                  <a:pt x="158" y="82"/>
                  <a:pt x="157" y="83"/>
                  <a:pt x="158" y="85"/>
                </a:cubicBezTo>
                <a:cubicBezTo>
                  <a:pt x="159" y="85"/>
                  <a:pt x="159" y="85"/>
                  <a:pt x="160" y="85"/>
                </a:cubicBezTo>
                <a:close/>
                <a:moveTo>
                  <a:pt x="41" y="138"/>
                </a:moveTo>
                <a:cubicBezTo>
                  <a:pt x="41" y="138"/>
                  <a:pt x="42" y="138"/>
                  <a:pt x="42" y="138"/>
                </a:cubicBezTo>
                <a:cubicBezTo>
                  <a:pt x="43" y="136"/>
                  <a:pt x="44" y="135"/>
                  <a:pt x="45" y="133"/>
                </a:cubicBezTo>
                <a:cubicBezTo>
                  <a:pt x="44" y="133"/>
                  <a:pt x="43" y="133"/>
                  <a:pt x="42" y="133"/>
                </a:cubicBezTo>
                <a:cubicBezTo>
                  <a:pt x="42" y="135"/>
                  <a:pt x="42" y="136"/>
                  <a:pt x="41" y="138"/>
                </a:cubicBezTo>
                <a:close/>
                <a:moveTo>
                  <a:pt x="62" y="131"/>
                </a:moveTo>
                <a:cubicBezTo>
                  <a:pt x="62" y="130"/>
                  <a:pt x="62" y="130"/>
                  <a:pt x="62" y="129"/>
                </a:cubicBezTo>
                <a:cubicBezTo>
                  <a:pt x="62" y="129"/>
                  <a:pt x="61" y="129"/>
                  <a:pt x="60" y="129"/>
                </a:cubicBezTo>
                <a:cubicBezTo>
                  <a:pt x="59" y="130"/>
                  <a:pt x="59" y="130"/>
                  <a:pt x="59" y="131"/>
                </a:cubicBezTo>
                <a:cubicBezTo>
                  <a:pt x="60" y="131"/>
                  <a:pt x="61" y="131"/>
                  <a:pt x="62" y="131"/>
                </a:cubicBezTo>
                <a:close/>
                <a:moveTo>
                  <a:pt x="33" y="116"/>
                </a:moveTo>
                <a:cubicBezTo>
                  <a:pt x="34" y="116"/>
                  <a:pt x="34" y="115"/>
                  <a:pt x="35" y="115"/>
                </a:cubicBezTo>
                <a:cubicBezTo>
                  <a:pt x="35" y="114"/>
                  <a:pt x="35" y="113"/>
                  <a:pt x="35" y="112"/>
                </a:cubicBezTo>
                <a:cubicBezTo>
                  <a:pt x="33" y="113"/>
                  <a:pt x="32" y="114"/>
                  <a:pt x="33" y="116"/>
                </a:cubicBezTo>
                <a:close/>
                <a:moveTo>
                  <a:pt x="198" y="86"/>
                </a:moveTo>
                <a:cubicBezTo>
                  <a:pt x="198" y="85"/>
                  <a:pt x="198" y="84"/>
                  <a:pt x="198" y="82"/>
                </a:cubicBezTo>
                <a:cubicBezTo>
                  <a:pt x="197" y="82"/>
                  <a:pt x="197" y="83"/>
                  <a:pt x="196" y="83"/>
                </a:cubicBezTo>
                <a:cubicBezTo>
                  <a:pt x="196" y="84"/>
                  <a:pt x="196" y="84"/>
                  <a:pt x="196" y="85"/>
                </a:cubicBezTo>
                <a:cubicBezTo>
                  <a:pt x="196" y="85"/>
                  <a:pt x="196" y="86"/>
                  <a:pt x="196" y="86"/>
                </a:cubicBezTo>
                <a:cubicBezTo>
                  <a:pt x="197" y="86"/>
                  <a:pt x="197" y="86"/>
                  <a:pt x="198" y="86"/>
                </a:cubicBezTo>
                <a:close/>
                <a:moveTo>
                  <a:pt x="235" y="132"/>
                </a:moveTo>
                <a:cubicBezTo>
                  <a:pt x="234" y="132"/>
                  <a:pt x="234" y="132"/>
                  <a:pt x="234" y="132"/>
                </a:cubicBezTo>
                <a:cubicBezTo>
                  <a:pt x="234" y="133"/>
                  <a:pt x="234" y="140"/>
                  <a:pt x="235" y="140"/>
                </a:cubicBezTo>
                <a:cubicBezTo>
                  <a:pt x="235" y="138"/>
                  <a:pt x="235" y="135"/>
                  <a:pt x="235" y="132"/>
                </a:cubicBezTo>
                <a:close/>
                <a:moveTo>
                  <a:pt x="125" y="86"/>
                </a:moveTo>
                <a:cubicBezTo>
                  <a:pt x="127" y="84"/>
                  <a:pt x="127" y="84"/>
                  <a:pt x="127" y="82"/>
                </a:cubicBezTo>
                <a:cubicBezTo>
                  <a:pt x="126" y="83"/>
                  <a:pt x="125" y="83"/>
                  <a:pt x="124" y="84"/>
                </a:cubicBezTo>
                <a:cubicBezTo>
                  <a:pt x="124" y="84"/>
                  <a:pt x="125" y="85"/>
                  <a:pt x="125" y="86"/>
                </a:cubicBezTo>
                <a:close/>
                <a:moveTo>
                  <a:pt x="38" y="94"/>
                </a:moveTo>
                <a:cubicBezTo>
                  <a:pt x="38" y="93"/>
                  <a:pt x="38" y="91"/>
                  <a:pt x="37" y="90"/>
                </a:cubicBezTo>
                <a:cubicBezTo>
                  <a:pt x="36" y="91"/>
                  <a:pt x="36" y="93"/>
                  <a:pt x="37" y="94"/>
                </a:cubicBezTo>
                <a:cubicBezTo>
                  <a:pt x="37" y="94"/>
                  <a:pt x="38" y="94"/>
                  <a:pt x="38" y="94"/>
                </a:cubicBezTo>
                <a:close/>
                <a:moveTo>
                  <a:pt x="88" y="39"/>
                </a:move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6" y="39"/>
                </a:cubicBezTo>
                <a:cubicBezTo>
                  <a:pt x="85" y="40"/>
                  <a:pt x="84" y="41"/>
                  <a:pt x="83" y="42"/>
                </a:cubicBezTo>
                <a:cubicBezTo>
                  <a:pt x="83" y="43"/>
                  <a:pt x="83" y="43"/>
                  <a:pt x="83" y="44"/>
                </a:cubicBezTo>
                <a:cubicBezTo>
                  <a:pt x="85" y="42"/>
                  <a:pt x="86" y="41"/>
                  <a:pt x="88" y="39"/>
                </a:cubicBezTo>
                <a:close/>
                <a:moveTo>
                  <a:pt x="64" y="118"/>
                </a:moveTo>
                <a:cubicBezTo>
                  <a:pt x="64" y="116"/>
                  <a:pt x="64" y="114"/>
                  <a:pt x="64" y="112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63" y="114"/>
                  <a:pt x="63" y="116"/>
                  <a:pt x="62" y="117"/>
                </a:cubicBezTo>
                <a:cubicBezTo>
                  <a:pt x="62" y="118"/>
                  <a:pt x="63" y="118"/>
                  <a:pt x="63" y="118"/>
                </a:cubicBezTo>
                <a:cubicBezTo>
                  <a:pt x="63" y="118"/>
                  <a:pt x="63" y="118"/>
                  <a:pt x="64" y="118"/>
                </a:cubicBezTo>
                <a:close/>
                <a:moveTo>
                  <a:pt x="173" y="80"/>
                </a:moveTo>
                <a:cubicBezTo>
                  <a:pt x="174" y="78"/>
                  <a:pt x="174" y="75"/>
                  <a:pt x="173" y="73"/>
                </a:cubicBezTo>
                <a:cubicBezTo>
                  <a:pt x="173" y="73"/>
                  <a:pt x="172" y="73"/>
                  <a:pt x="172" y="74"/>
                </a:cubicBezTo>
                <a:cubicBezTo>
                  <a:pt x="172" y="76"/>
                  <a:pt x="173" y="77"/>
                  <a:pt x="173" y="79"/>
                </a:cubicBezTo>
                <a:cubicBezTo>
                  <a:pt x="173" y="79"/>
                  <a:pt x="173" y="79"/>
                  <a:pt x="173" y="80"/>
                </a:cubicBezTo>
                <a:close/>
                <a:moveTo>
                  <a:pt x="171" y="67"/>
                </a:moveTo>
                <a:cubicBezTo>
                  <a:pt x="172" y="68"/>
                  <a:pt x="172" y="69"/>
                  <a:pt x="172" y="70"/>
                </a:cubicBezTo>
                <a:cubicBezTo>
                  <a:pt x="173" y="70"/>
                  <a:pt x="173" y="70"/>
                  <a:pt x="173" y="69"/>
                </a:cubicBezTo>
                <a:cubicBezTo>
                  <a:pt x="173" y="68"/>
                  <a:pt x="173" y="67"/>
                  <a:pt x="173" y="66"/>
                </a:cubicBezTo>
                <a:cubicBezTo>
                  <a:pt x="172" y="66"/>
                  <a:pt x="172" y="67"/>
                  <a:pt x="171" y="67"/>
                </a:cubicBezTo>
                <a:close/>
                <a:moveTo>
                  <a:pt x="54" y="96"/>
                </a:moveTo>
                <a:cubicBezTo>
                  <a:pt x="53" y="95"/>
                  <a:pt x="53" y="95"/>
                  <a:pt x="53" y="94"/>
                </a:cubicBezTo>
                <a:cubicBezTo>
                  <a:pt x="50" y="95"/>
                  <a:pt x="50" y="95"/>
                  <a:pt x="49" y="96"/>
                </a:cubicBezTo>
                <a:cubicBezTo>
                  <a:pt x="51" y="96"/>
                  <a:pt x="52" y="96"/>
                  <a:pt x="54" y="96"/>
                </a:cubicBezTo>
                <a:close/>
                <a:moveTo>
                  <a:pt x="77" y="33"/>
                </a:moveTo>
                <a:cubicBezTo>
                  <a:pt x="77" y="33"/>
                  <a:pt x="77" y="33"/>
                  <a:pt x="76" y="33"/>
                </a:cubicBezTo>
                <a:cubicBezTo>
                  <a:pt x="76" y="33"/>
                  <a:pt x="76" y="33"/>
                  <a:pt x="75" y="33"/>
                </a:cubicBezTo>
                <a:cubicBezTo>
                  <a:pt x="74" y="34"/>
                  <a:pt x="73" y="35"/>
                  <a:pt x="72" y="36"/>
                </a:cubicBezTo>
                <a:cubicBezTo>
                  <a:pt x="72" y="37"/>
                  <a:pt x="72" y="37"/>
                  <a:pt x="72" y="38"/>
                </a:cubicBezTo>
                <a:cubicBezTo>
                  <a:pt x="74" y="36"/>
                  <a:pt x="75" y="35"/>
                  <a:pt x="77" y="33"/>
                </a:cubicBezTo>
                <a:close/>
                <a:moveTo>
                  <a:pt x="107" y="9"/>
                </a:moveTo>
                <a:cubicBezTo>
                  <a:pt x="107" y="8"/>
                  <a:pt x="108" y="7"/>
                  <a:pt x="108" y="6"/>
                </a:cubicBezTo>
                <a:cubicBezTo>
                  <a:pt x="107" y="6"/>
                  <a:pt x="107" y="6"/>
                  <a:pt x="106" y="6"/>
                </a:cubicBezTo>
                <a:cubicBezTo>
                  <a:pt x="106" y="7"/>
                  <a:pt x="105" y="8"/>
                  <a:pt x="105" y="9"/>
                </a:cubicBezTo>
                <a:cubicBezTo>
                  <a:pt x="105" y="9"/>
                  <a:pt x="106" y="9"/>
                  <a:pt x="107" y="9"/>
                </a:cubicBezTo>
                <a:close/>
                <a:moveTo>
                  <a:pt x="134" y="156"/>
                </a:moveTo>
                <a:cubicBezTo>
                  <a:pt x="134" y="156"/>
                  <a:pt x="134" y="156"/>
                  <a:pt x="134" y="156"/>
                </a:cubicBezTo>
                <a:cubicBezTo>
                  <a:pt x="135" y="154"/>
                  <a:pt x="136" y="152"/>
                  <a:pt x="137" y="150"/>
                </a:cubicBezTo>
                <a:cubicBezTo>
                  <a:pt x="136" y="150"/>
                  <a:pt x="136" y="150"/>
                  <a:pt x="136" y="150"/>
                </a:cubicBezTo>
                <a:cubicBezTo>
                  <a:pt x="136" y="151"/>
                  <a:pt x="135" y="151"/>
                  <a:pt x="134" y="152"/>
                </a:cubicBezTo>
                <a:cubicBezTo>
                  <a:pt x="134" y="152"/>
                  <a:pt x="134" y="153"/>
                  <a:pt x="134" y="153"/>
                </a:cubicBezTo>
                <a:cubicBezTo>
                  <a:pt x="134" y="154"/>
                  <a:pt x="134" y="155"/>
                  <a:pt x="134" y="156"/>
                </a:cubicBezTo>
                <a:close/>
                <a:moveTo>
                  <a:pt x="28" y="183"/>
                </a:moveTo>
                <a:cubicBezTo>
                  <a:pt x="28" y="184"/>
                  <a:pt x="28" y="185"/>
                  <a:pt x="28" y="186"/>
                </a:cubicBezTo>
                <a:cubicBezTo>
                  <a:pt x="29" y="185"/>
                  <a:pt x="30" y="185"/>
                  <a:pt x="32" y="185"/>
                </a:cubicBezTo>
                <a:cubicBezTo>
                  <a:pt x="30" y="184"/>
                  <a:pt x="29" y="184"/>
                  <a:pt x="28" y="183"/>
                </a:cubicBezTo>
                <a:close/>
                <a:moveTo>
                  <a:pt x="35" y="182"/>
                </a:moveTo>
                <a:cubicBezTo>
                  <a:pt x="36" y="182"/>
                  <a:pt x="37" y="182"/>
                  <a:pt x="39" y="182"/>
                </a:cubicBezTo>
                <a:cubicBezTo>
                  <a:pt x="39" y="181"/>
                  <a:pt x="39" y="180"/>
                  <a:pt x="39" y="180"/>
                </a:cubicBezTo>
                <a:cubicBezTo>
                  <a:pt x="36" y="180"/>
                  <a:pt x="35" y="181"/>
                  <a:pt x="35" y="182"/>
                </a:cubicBezTo>
                <a:close/>
                <a:moveTo>
                  <a:pt x="143" y="106"/>
                </a:moveTo>
                <a:cubicBezTo>
                  <a:pt x="141" y="107"/>
                  <a:pt x="140" y="107"/>
                  <a:pt x="139" y="108"/>
                </a:cubicBezTo>
                <a:cubicBezTo>
                  <a:pt x="138" y="108"/>
                  <a:pt x="138" y="108"/>
                  <a:pt x="138" y="110"/>
                </a:cubicBezTo>
                <a:cubicBezTo>
                  <a:pt x="140" y="109"/>
                  <a:pt x="142" y="107"/>
                  <a:pt x="143" y="106"/>
                </a:cubicBezTo>
                <a:close/>
                <a:moveTo>
                  <a:pt x="159" y="94"/>
                </a:moveTo>
                <a:cubicBezTo>
                  <a:pt x="160" y="94"/>
                  <a:pt x="160" y="94"/>
                  <a:pt x="160" y="94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59" y="88"/>
                  <a:pt x="159" y="88"/>
                  <a:pt x="159" y="88"/>
                </a:cubicBezTo>
                <a:cubicBezTo>
                  <a:pt x="159" y="90"/>
                  <a:pt x="159" y="92"/>
                  <a:pt x="159" y="94"/>
                </a:cubicBezTo>
                <a:close/>
                <a:moveTo>
                  <a:pt x="127" y="43"/>
                </a:moveTo>
                <a:cubicBezTo>
                  <a:pt x="127" y="42"/>
                  <a:pt x="127" y="42"/>
                  <a:pt x="127" y="41"/>
                </a:cubicBezTo>
                <a:cubicBezTo>
                  <a:pt x="125" y="42"/>
                  <a:pt x="124" y="43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4" y="44"/>
                  <a:pt x="125" y="44"/>
                  <a:pt x="127" y="43"/>
                </a:cubicBezTo>
                <a:close/>
                <a:moveTo>
                  <a:pt x="101" y="13"/>
                </a:moveTo>
                <a:cubicBezTo>
                  <a:pt x="102" y="13"/>
                  <a:pt x="104" y="13"/>
                  <a:pt x="105" y="13"/>
                </a:cubicBezTo>
                <a:cubicBezTo>
                  <a:pt x="105" y="12"/>
                  <a:pt x="106" y="12"/>
                  <a:pt x="106" y="11"/>
                </a:cubicBezTo>
                <a:cubicBezTo>
                  <a:pt x="105" y="11"/>
                  <a:pt x="104" y="11"/>
                  <a:pt x="103" y="11"/>
                </a:cubicBezTo>
                <a:cubicBezTo>
                  <a:pt x="102" y="11"/>
                  <a:pt x="101" y="12"/>
                  <a:pt x="101" y="13"/>
                </a:cubicBezTo>
                <a:close/>
                <a:moveTo>
                  <a:pt x="69" y="173"/>
                </a:moveTo>
                <a:cubicBezTo>
                  <a:pt x="69" y="173"/>
                  <a:pt x="69" y="172"/>
                  <a:pt x="69" y="172"/>
                </a:cubicBezTo>
                <a:cubicBezTo>
                  <a:pt x="67" y="172"/>
                  <a:pt x="65" y="173"/>
                  <a:pt x="63" y="173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5" y="173"/>
                  <a:pt x="67" y="173"/>
                  <a:pt x="69" y="173"/>
                </a:cubicBezTo>
                <a:close/>
                <a:moveTo>
                  <a:pt x="112" y="36"/>
                </a:moveTo>
                <a:cubicBezTo>
                  <a:pt x="110" y="38"/>
                  <a:pt x="111" y="39"/>
                  <a:pt x="111" y="41"/>
                </a:cubicBezTo>
                <a:cubicBezTo>
                  <a:pt x="112" y="40"/>
                  <a:pt x="112" y="40"/>
                  <a:pt x="113" y="40"/>
                </a:cubicBezTo>
                <a:cubicBezTo>
                  <a:pt x="113" y="39"/>
                  <a:pt x="112" y="38"/>
                  <a:pt x="112" y="36"/>
                </a:cubicBezTo>
                <a:close/>
                <a:moveTo>
                  <a:pt x="152" y="148"/>
                </a:moveTo>
                <a:cubicBezTo>
                  <a:pt x="155" y="148"/>
                  <a:pt x="155" y="148"/>
                  <a:pt x="156" y="144"/>
                </a:cubicBezTo>
                <a:cubicBezTo>
                  <a:pt x="154" y="146"/>
                  <a:pt x="153" y="147"/>
                  <a:pt x="152" y="148"/>
                </a:cubicBezTo>
                <a:close/>
                <a:moveTo>
                  <a:pt x="116" y="23"/>
                </a:moveTo>
                <a:cubicBezTo>
                  <a:pt x="115" y="23"/>
                  <a:pt x="110" y="25"/>
                  <a:pt x="109" y="26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25"/>
                  <a:pt x="114" y="24"/>
                  <a:pt x="116" y="23"/>
                </a:cubicBezTo>
                <a:close/>
                <a:moveTo>
                  <a:pt x="133" y="174"/>
                </a:moveTo>
                <a:cubicBezTo>
                  <a:pt x="135" y="174"/>
                  <a:pt x="136" y="174"/>
                  <a:pt x="137" y="171"/>
                </a:cubicBezTo>
                <a:cubicBezTo>
                  <a:pt x="135" y="171"/>
                  <a:pt x="134" y="173"/>
                  <a:pt x="133" y="174"/>
                </a:cubicBezTo>
                <a:close/>
                <a:moveTo>
                  <a:pt x="56" y="169"/>
                </a:moveTo>
                <a:cubicBezTo>
                  <a:pt x="56" y="170"/>
                  <a:pt x="56" y="171"/>
                  <a:pt x="56" y="171"/>
                </a:cubicBezTo>
                <a:cubicBezTo>
                  <a:pt x="56" y="171"/>
                  <a:pt x="57" y="171"/>
                  <a:pt x="58" y="171"/>
                </a:cubicBezTo>
                <a:cubicBezTo>
                  <a:pt x="58" y="171"/>
                  <a:pt x="59" y="171"/>
                  <a:pt x="58" y="169"/>
                </a:cubicBezTo>
                <a:cubicBezTo>
                  <a:pt x="58" y="169"/>
                  <a:pt x="57" y="169"/>
                  <a:pt x="56" y="169"/>
                </a:cubicBezTo>
                <a:close/>
                <a:moveTo>
                  <a:pt x="84" y="51"/>
                </a:moveTo>
                <a:cubicBezTo>
                  <a:pt x="84" y="52"/>
                  <a:pt x="85" y="53"/>
                  <a:pt x="85" y="54"/>
                </a:cubicBezTo>
                <a:cubicBezTo>
                  <a:pt x="86" y="53"/>
                  <a:pt x="87" y="52"/>
                  <a:pt x="87" y="51"/>
                </a:cubicBezTo>
                <a:cubicBezTo>
                  <a:pt x="86" y="51"/>
                  <a:pt x="85" y="51"/>
                  <a:pt x="84" y="51"/>
                </a:cubicBezTo>
                <a:close/>
                <a:moveTo>
                  <a:pt x="95" y="8"/>
                </a:moveTo>
                <a:cubicBezTo>
                  <a:pt x="97" y="9"/>
                  <a:pt x="100" y="9"/>
                  <a:pt x="101" y="7"/>
                </a:cubicBezTo>
                <a:cubicBezTo>
                  <a:pt x="99" y="7"/>
                  <a:pt x="97" y="8"/>
                  <a:pt x="95" y="8"/>
                </a:cubicBezTo>
                <a:close/>
                <a:moveTo>
                  <a:pt x="188" y="54"/>
                </a:moveTo>
                <a:cubicBezTo>
                  <a:pt x="188" y="56"/>
                  <a:pt x="188" y="57"/>
                  <a:pt x="188" y="58"/>
                </a:cubicBezTo>
                <a:cubicBezTo>
                  <a:pt x="189" y="58"/>
                  <a:pt x="189" y="58"/>
                  <a:pt x="189" y="57"/>
                </a:cubicBezTo>
                <a:cubicBezTo>
                  <a:pt x="189" y="56"/>
                  <a:pt x="189" y="55"/>
                  <a:pt x="189" y="55"/>
                </a:cubicBezTo>
                <a:cubicBezTo>
                  <a:pt x="189" y="55"/>
                  <a:pt x="189" y="54"/>
                  <a:pt x="188" y="54"/>
                </a:cubicBezTo>
                <a:close/>
                <a:moveTo>
                  <a:pt x="108" y="46"/>
                </a:moveTo>
                <a:cubicBezTo>
                  <a:pt x="108" y="46"/>
                  <a:pt x="108" y="46"/>
                  <a:pt x="108" y="46"/>
                </a:cubicBezTo>
                <a:cubicBezTo>
                  <a:pt x="106" y="47"/>
                  <a:pt x="104" y="48"/>
                  <a:pt x="103" y="4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6" y="48"/>
                  <a:pt x="107" y="47"/>
                  <a:pt x="108" y="46"/>
                </a:cubicBezTo>
                <a:close/>
                <a:moveTo>
                  <a:pt x="108" y="13"/>
                </a:moveTo>
                <a:cubicBezTo>
                  <a:pt x="111" y="13"/>
                  <a:pt x="111" y="13"/>
                  <a:pt x="112" y="12"/>
                </a:cubicBezTo>
                <a:cubicBezTo>
                  <a:pt x="112" y="12"/>
                  <a:pt x="111" y="12"/>
                  <a:pt x="110" y="12"/>
                </a:cubicBezTo>
                <a:cubicBezTo>
                  <a:pt x="110" y="12"/>
                  <a:pt x="109" y="11"/>
                  <a:pt x="109" y="11"/>
                </a:cubicBezTo>
                <a:cubicBezTo>
                  <a:pt x="108" y="12"/>
                  <a:pt x="108" y="12"/>
                  <a:pt x="108" y="13"/>
                </a:cubicBezTo>
                <a:close/>
                <a:moveTo>
                  <a:pt x="197" y="61"/>
                </a:moveTo>
                <a:cubicBezTo>
                  <a:pt x="197" y="61"/>
                  <a:pt x="197" y="61"/>
                  <a:pt x="197" y="61"/>
                </a:cubicBezTo>
                <a:cubicBezTo>
                  <a:pt x="196" y="63"/>
                  <a:pt x="196" y="68"/>
                  <a:pt x="197" y="69"/>
                </a:cubicBezTo>
                <a:cubicBezTo>
                  <a:pt x="197" y="69"/>
                  <a:pt x="197" y="69"/>
                  <a:pt x="197" y="69"/>
                </a:cubicBezTo>
                <a:cubicBezTo>
                  <a:pt x="197" y="66"/>
                  <a:pt x="197" y="64"/>
                  <a:pt x="197" y="61"/>
                </a:cubicBezTo>
                <a:close/>
                <a:moveTo>
                  <a:pt x="85" y="177"/>
                </a:moveTo>
                <a:cubicBezTo>
                  <a:pt x="85" y="177"/>
                  <a:pt x="85" y="177"/>
                  <a:pt x="85" y="178"/>
                </a:cubicBezTo>
                <a:cubicBezTo>
                  <a:pt x="87" y="178"/>
                  <a:pt x="88" y="178"/>
                  <a:pt x="90" y="178"/>
                </a:cubicBezTo>
                <a:cubicBezTo>
                  <a:pt x="90" y="177"/>
                  <a:pt x="90" y="177"/>
                  <a:pt x="90" y="176"/>
                </a:cubicBezTo>
                <a:cubicBezTo>
                  <a:pt x="88" y="176"/>
                  <a:pt x="87" y="177"/>
                  <a:pt x="85" y="177"/>
                </a:cubicBezTo>
                <a:close/>
                <a:moveTo>
                  <a:pt x="57" y="96"/>
                </a:moveTo>
                <a:cubicBezTo>
                  <a:pt x="59" y="96"/>
                  <a:pt x="60" y="94"/>
                  <a:pt x="60" y="93"/>
                </a:cubicBezTo>
                <a:cubicBezTo>
                  <a:pt x="59" y="93"/>
                  <a:pt x="58" y="93"/>
                  <a:pt x="58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43" y="140"/>
                </a:moveTo>
                <a:cubicBezTo>
                  <a:pt x="43" y="140"/>
                  <a:pt x="43" y="141"/>
                  <a:pt x="43" y="141"/>
                </a:cubicBezTo>
                <a:cubicBezTo>
                  <a:pt x="45" y="139"/>
                  <a:pt x="46" y="137"/>
                  <a:pt x="47" y="136"/>
                </a:cubicBezTo>
                <a:cubicBezTo>
                  <a:pt x="48" y="135"/>
                  <a:pt x="48" y="135"/>
                  <a:pt x="47" y="134"/>
                </a:cubicBezTo>
                <a:cubicBezTo>
                  <a:pt x="46" y="136"/>
                  <a:pt x="44" y="138"/>
                  <a:pt x="43" y="140"/>
                </a:cubicBezTo>
                <a:close/>
                <a:moveTo>
                  <a:pt x="73" y="132"/>
                </a:moveTo>
                <a:cubicBezTo>
                  <a:pt x="74" y="131"/>
                  <a:pt x="74" y="130"/>
                  <a:pt x="74" y="129"/>
                </a:cubicBezTo>
                <a:cubicBezTo>
                  <a:pt x="73" y="130"/>
                  <a:pt x="72" y="131"/>
                  <a:pt x="71" y="132"/>
                </a:cubicBezTo>
                <a:cubicBezTo>
                  <a:pt x="72" y="132"/>
                  <a:pt x="73" y="132"/>
                  <a:pt x="73" y="132"/>
                </a:cubicBezTo>
                <a:close/>
                <a:moveTo>
                  <a:pt x="180" y="65"/>
                </a:moveTo>
                <a:cubicBezTo>
                  <a:pt x="181" y="65"/>
                  <a:pt x="182" y="64"/>
                  <a:pt x="183" y="64"/>
                </a:cubicBezTo>
                <a:cubicBezTo>
                  <a:pt x="183" y="63"/>
                  <a:pt x="184" y="63"/>
                  <a:pt x="183" y="63"/>
                </a:cubicBezTo>
                <a:cubicBezTo>
                  <a:pt x="182" y="63"/>
                  <a:pt x="181" y="63"/>
                  <a:pt x="180" y="64"/>
                </a:cubicBezTo>
                <a:cubicBezTo>
                  <a:pt x="180" y="64"/>
                  <a:pt x="180" y="65"/>
                  <a:pt x="180" y="65"/>
                </a:cubicBezTo>
                <a:close/>
                <a:moveTo>
                  <a:pt x="89" y="75"/>
                </a:moveTo>
                <a:cubicBezTo>
                  <a:pt x="91" y="75"/>
                  <a:pt x="91" y="73"/>
                  <a:pt x="91" y="71"/>
                </a:cubicBezTo>
                <a:cubicBezTo>
                  <a:pt x="90" y="73"/>
                  <a:pt x="88" y="73"/>
                  <a:pt x="89" y="75"/>
                </a:cubicBezTo>
                <a:close/>
                <a:moveTo>
                  <a:pt x="95" y="43"/>
                </a:moveTo>
                <a:cubicBezTo>
                  <a:pt x="95" y="43"/>
                  <a:pt x="95" y="43"/>
                  <a:pt x="96" y="43"/>
                </a:cubicBezTo>
                <a:cubicBezTo>
                  <a:pt x="96" y="42"/>
                  <a:pt x="96" y="41"/>
                  <a:pt x="96" y="40"/>
                </a:cubicBezTo>
                <a:cubicBezTo>
                  <a:pt x="96" y="38"/>
                  <a:pt x="95" y="37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5" y="38"/>
                  <a:pt x="95" y="41"/>
                  <a:pt x="95" y="43"/>
                </a:cubicBezTo>
                <a:close/>
                <a:moveTo>
                  <a:pt x="187" y="29"/>
                </a:moveTo>
                <a:cubicBezTo>
                  <a:pt x="187" y="29"/>
                  <a:pt x="187" y="29"/>
                  <a:pt x="187" y="29"/>
                </a:cubicBezTo>
                <a:cubicBezTo>
                  <a:pt x="187" y="28"/>
                  <a:pt x="187" y="27"/>
                  <a:pt x="188" y="26"/>
                </a:cubicBezTo>
                <a:cubicBezTo>
                  <a:pt x="188" y="25"/>
                  <a:pt x="188" y="24"/>
                  <a:pt x="188" y="23"/>
                </a:cubicBezTo>
                <a:cubicBezTo>
                  <a:pt x="187" y="24"/>
                  <a:pt x="187" y="24"/>
                  <a:pt x="187" y="24"/>
                </a:cubicBezTo>
                <a:cubicBezTo>
                  <a:pt x="187" y="26"/>
                  <a:pt x="187" y="27"/>
                  <a:pt x="187" y="29"/>
                </a:cubicBezTo>
                <a:close/>
                <a:moveTo>
                  <a:pt x="125" y="150"/>
                </a:moveTo>
                <a:cubicBezTo>
                  <a:pt x="125" y="150"/>
                  <a:pt x="125" y="150"/>
                  <a:pt x="125" y="150"/>
                </a:cubicBezTo>
                <a:cubicBezTo>
                  <a:pt x="127" y="149"/>
                  <a:pt x="128" y="148"/>
                  <a:pt x="130" y="147"/>
                </a:cubicBezTo>
                <a:cubicBezTo>
                  <a:pt x="131" y="147"/>
                  <a:pt x="131" y="146"/>
                  <a:pt x="131" y="146"/>
                </a:cubicBezTo>
                <a:cubicBezTo>
                  <a:pt x="129" y="147"/>
                  <a:pt x="127" y="148"/>
                  <a:pt x="125" y="150"/>
                </a:cubicBezTo>
                <a:close/>
                <a:moveTo>
                  <a:pt x="191" y="88"/>
                </a:moveTo>
                <a:cubicBezTo>
                  <a:pt x="192" y="88"/>
                  <a:pt x="192" y="88"/>
                  <a:pt x="192" y="88"/>
                </a:cubicBezTo>
                <a:cubicBezTo>
                  <a:pt x="193" y="87"/>
                  <a:pt x="193" y="87"/>
                  <a:pt x="193" y="87"/>
                </a:cubicBezTo>
                <a:cubicBezTo>
                  <a:pt x="193" y="86"/>
                  <a:pt x="193" y="86"/>
                  <a:pt x="193" y="85"/>
                </a:cubicBezTo>
                <a:cubicBezTo>
                  <a:pt x="193" y="85"/>
                  <a:pt x="193" y="85"/>
                  <a:pt x="193" y="85"/>
                </a:cubicBezTo>
                <a:cubicBezTo>
                  <a:pt x="191" y="86"/>
                  <a:pt x="191" y="86"/>
                  <a:pt x="191" y="88"/>
                </a:cubicBezTo>
                <a:close/>
                <a:moveTo>
                  <a:pt x="64" y="72"/>
                </a:moveTo>
                <a:cubicBezTo>
                  <a:pt x="64" y="71"/>
                  <a:pt x="64" y="70"/>
                  <a:pt x="64" y="69"/>
                </a:cubicBezTo>
                <a:cubicBezTo>
                  <a:pt x="63" y="70"/>
                  <a:pt x="62" y="71"/>
                  <a:pt x="61" y="72"/>
                </a:cubicBezTo>
                <a:cubicBezTo>
                  <a:pt x="63" y="72"/>
                  <a:pt x="63" y="72"/>
                  <a:pt x="64" y="72"/>
                </a:cubicBezTo>
                <a:close/>
                <a:moveTo>
                  <a:pt x="176" y="81"/>
                </a:moveTo>
                <a:cubicBezTo>
                  <a:pt x="176" y="82"/>
                  <a:pt x="176" y="83"/>
                  <a:pt x="176" y="83"/>
                </a:cubicBezTo>
                <a:cubicBezTo>
                  <a:pt x="179" y="83"/>
                  <a:pt x="179" y="82"/>
                  <a:pt x="178" y="80"/>
                </a:cubicBezTo>
                <a:cubicBezTo>
                  <a:pt x="178" y="81"/>
                  <a:pt x="177" y="81"/>
                  <a:pt x="176" y="81"/>
                </a:cubicBezTo>
                <a:close/>
                <a:moveTo>
                  <a:pt x="95" y="108"/>
                </a:move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6" y="108"/>
                  <a:pt x="97" y="108"/>
                </a:cubicBezTo>
                <a:cubicBezTo>
                  <a:pt x="98" y="108"/>
                  <a:pt x="99" y="107"/>
                  <a:pt x="99" y="105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98" y="106"/>
                  <a:pt x="97" y="107"/>
                  <a:pt x="95" y="108"/>
                </a:cubicBezTo>
                <a:close/>
                <a:moveTo>
                  <a:pt x="144" y="167"/>
                </a:moveTo>
                <a:cubicBezTo>
                  <a:pt x="144" y="167"/>
                  <a:pt x="145" y="167"/>
                  <a:pt x="146" y="167"/>
                </a:cubicBezTo>
                <a:cubicBezTo>
                  <a:pt x="148" y="166"/>
                  <a:pt x="149" y="165"/>
                  <a:pt x="151" y="164"/>
                </a:cubicBezTo>
                <a:cubicBezTo>
                  <a:pt x="150" y="163"/>
                  <a:pt x="150" y="163"/>
                  <a:pt x="150" y="164"/>
                </a:cubicBezTo>
                <a:cubicBezTo>
                  <a:pt x="148" y="165"/>
                  <a:pt x="146" y="166"/>
                  <a:pt x="145" y="166"/>
                </a:cubicBezTo>
                <a:cubicBezTo>
                  <a:pt x="144" y="166"/>
                  <a:pt x="144" y="167"/>
                  <a:pt x="144" y="167"/>
                </a:cubicBezTo>
                <a:close/>
                <a:moveTo>
                  <a:pt x="164" y="40"/>
                </a:moveTo>
                <a:cubicBezTo>
                  <a:pt x="165" y="40"/>
                  <a:pt x="165" y="40"/>
                  <a:pt x="166" y="39"/>
                </a:cubicBezTo>
                <a:cubicBezTo>
                  <a:pt x="166" y="38"/>
                  <a:pt x="165" y="36"/>
                  <a:pt x="165" y="35"/>
                </a:cubicBezTo>
                <a:cubicBezTo>
                  <a:pt x="165" y="35"/>
                  <a:pt x="165" y="35"/>
                  <a:pt x="165" y="35"/>
                </a:cubicBezTo>
                <a:cubicBezTo>
                  <a:pt x="165" y="37"/>
                  <a:pt x="164" y="38"/>
                  <a:pt x="164" y="40"/>
                </a:cubicBezTo>
                <a:close/>
                <a:moveTo>
                  <a:pt x="188" y="168"/>
                </a:moveTo>
                <a:cubicBezTo>
                  <a:pt x="187" y="169"/>
                  <a:pt x="186" y="170"/>
                  <a:pt x="185" y="171"/>
                </a:cubicBezTo>
                <a:cubicBezTo>
                  <a:pt x="185" y="171"/>
                  <a:pt x="185" y="171"/>
                  <a:pt x="185" y="171"/>
                </a:cubicBezTo>
                <a:cubicBezTo>
                  <a:pt x="186" y="171"/>
                  <a:pt x="188" y="170"/>
                  <a:pt x="189" y="169"/>
                </a:cubicBezTo>
                <a:cubicBezTo>
                  <a:pt x="188" y="169"/>
                  <a:pt x="188" y="168"/>
                  <a:pt x="188" y="168"/>
                </a:cubicBezTo>
                <a:close/>
                <a:moveTo>
                  <a:pt x="28" y="189"/>
                </a:moveTo>
                <a:cubicBezTo>
                  <a:pt x="29" y="189"/>
                  <a:pt x="31" y="189"/>
                  <a:pt x="32" y="189"/>
                </a:cubicBezTo>
                <a:cubicBezTo>
                  <a:pt x="32" y="188"/>
                  <a:pt x="32" y="188"/>
                  <a:pt x="32" y="187"/>
                </a:cubicBezTo>
                <a:cubicBezTo>
                  <a:pt x="31" y="188"/>
                  <a:pt x="29" y="188"/>
                  <a:pt x="28" y="189"/>
                </a:cubicBezTo>
                <a:close/>
                <a:moveTo>
                  <a:pt x="164" y="159"/>
                </a:moveTo>
                <a:cubicBezTo>
                  <a:pt x="163" y="161"/>
                  <a:pt x="161" y="162"/>
                  <a:pt x="160" y="163"/>
                </a:cubicBezTo>
                <a:cubicBezTo>
                  <a:pt x="163" y="162"/>
                  <a:pt x="164" y="162"/>
                  <a:pt x="164" y="159"/>
                </a:cubicBezTo>
                <a:close/>
                <a:moveTo>
                  <a:pt x="125" y="138"/>
                </a:moveTo>
                <a:cubicBezTo>
                  <a:pt x="125" y="138"/>
                  <a:pt x="125" y="138"/>
                  <a:pt x="125" y="138"/>
                </a:cubicBezTo>
                <a:cubicBezTo>
                  <a:pt x="123" y="139"/>
                  <a:pt x="122" y="141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22" y="142"/>
                  <a:pt x="123" y="141"/>
                  <a:pt x="124" y="140"/>
                </a:cubicBezTo>
                <a:cubicBezTo>
                  <a:pt x="125" y="139"/>
                  <a:pt x="125" y="139"/>
                  <a:pt x="125" y="138"/>
                </a:cubicBezTo>
                <a:close/>
                <a:moveTo>
                  <a:pt x="70" y="15"/>
                </a:moveTo>
                <a:cubicBezTo>
                  <a:pt x="68" y="15"/>
                  <a:pt x="66" y="15"/>
                  <a:pt x="64" y="15"/>
                </a:cubicBezTo>
                <a:cubicBezTo>
                  <a:pt x="65" y="15"/>
                  <a:pt x="67" y="15"/>
                  <a:pt x="69" y="16"/>
                </a:cubicBezTo>
                <a:cubicBezTo>
                  <a:pt x="70" y="16"/>
                  <a:pt x="70" y="16"/>
                  <a:pt x="70" y="15"/>
                </a:cubicBezTo>
                <a:close/>
                <a:moveTo>
                  <a:pt x="172" y="175"/>
                </a:moveTo>
                <a:cubicBezTo>
                  <a:pt x="170" y="175"/>
                  <a:pt x="169" y="176"/>
                  <a:pt x="168" y="177"/>
                </a:cubicBezTo>
                <a:cubicBezTo>
                  <a:pt x="169" y="177"/>
                  <a:pt x="170" y="177"/>
                  <a:pt x="172" y="177"/>
                </a:cubicBezTo>
                <a:cubicBezTo>
                  <a:pt x="172" y="176"/>
                  <a:pt x="172" y="176"/>
                  <a:pt x="172" y="175"/>
                </a:cubicBezTo>
                <a:close/>
                <a:moveTo>
                  <a:pt x="71" y="75"/>
                </a:moveTo>
                <a:cubicBezTo>
                  <a:pt x="71" y="77"/>
                  <a:pt x="71" y="77"/>
                  <a:pt x="71" y="79"/>
                </a:cubicBezTo>
                <a:cubicBezTo>
                  <a:pt x="72" y="78"/>
                  <a:pt x="73" y="77"/>
                  <a:pt x="74" y="76"/>
                </a:cubicBezTo>
                <a:cubicBezTo>
                  <a:pt x="73" y="76"/>
                  <a:pt x="72" y="76"/>
                  <a:pt x="71" y="75"/>
                </a:cubicBezTo>
                <a:close/>
                <a:moveTo>
                  <a:pt x="38" y="143"/>
                </a:moveTo>
                <a:cubicBezTo>
                  <a:pt x="38" y="142"/>
                  <a:pt x="37" y="141"/>
                  <a:pt x="37" y="140"/>
                </a:cubicBezTo>
                <a:cubicBezTo>
                  <a:pt x="37" y="141"/>
                  <a:pt x="37" y="141"/>
                  <a:pt x="37" y="142"/>
                </a:cubicBezTo>
                <a:cubicBezTo>
                  <a:pt x="37" y="143"/>
                  <a:pt x="36" y="144"/>
                  <a:pt x="37" y="145"/>
                </a:cubicBezTo>
                <a:cubicBezTo>
                  <a:pt x="37" y="144"/>
                  <a:pt x="38" y="143"/>
                  <a:pt x="38" y="143"/>
                </a:cubicBezTo>
                <a:close/>
                <a:moveTo>
                  <a:pt x="68" y="82"/>
                </a:moveTo>
                <a:cubicBezTo>
                  <a:pt x="68" y="82"/>
                  <a:pt x="68" y="82"/>
                  <a:pt x="69" y="82"/>
                </a:cubicBezTo>
                <a:cubicBezTo>
                  <a:pt x="69" y="80"/>
                  <a:pt x="69" y="77"/>
                  <a:pt x="69" y="75"/>
                </a:cubicBezTo>
                <a:cubicBezTo>
                  <a:pt x="68" y="75"/>
                  <a:pt x="68" y="76"/>
                  <a:pt x="68" y="76"/>
                </a:cubicBezTo>
                <a:cubicBezTo>
                  <a:pt x="68" y="78"/>
                  <a:pt x="68" y="80"/>
                  <a:pt x="68" y="82"/>
                </a:cubicBezTo>
                <a:close/>
                <a:moveTo>
                  <a:pt x="73" y="28"/>
                </a:moveTo>
                <a:cubicBezTo>
                  <a:pt x="74" y="28"/>
                  <a:pt x="75" y="28"/>
                  <a:pt x="76" y="28"/>
                </a:cubicBezTo>
                <a:cubicBezTo>
                  <a:pt x="76" y="27"/>
                  <a:pt x="76" y="26"/>
                  <a:pt x="73" y="27"/>
                </a:cubicBezTo>
                <a:cubicBezTo>
                  <a:pt x="73" y="27"/>
                  <a:pt x="73" y="27"/>
                  <a:pt x="73" y="28"/>
                </a:cubicBezTo>
                <a:close/>
                <a:moveTo>
                  <a:pt x="202" y="155"/>
                </a:moveTo>
                <a:cubicBezTo>
                  <a:pt x="203" y="155"/>
                  <a:pt x="203" y="155"/>
                  <a:pt x="202" y="152"/>
                </a:cubicBezTo>
                <a:cubicBezTo>
                  <a:pt x="202" y="151"/>
                  <a:pt x="202" y="150"/>
                  <a:pt x="202" y="149"/>
                </a:cubicBezTo>
                <a:cubicBezTo>
                  <a:pt x="202" y="149"/>
                  <a:pt x="202" y="149"/>
                  <a:pt x="201" y="149"/>
                </a:cubicBezTo>
                <a:cubicBezTo>
                  <a:pt x="202" y="151"/>
                  <a:pt x="202" y="153"/>
                  <a:pt x="202" y="155"/>
                </a:cubicBezTo>
                <a:close/>
                <a:moveTo>
                  <a:pt x="107" y="120"/>
                </a:moveTo>
                <a:cubicBezTo>
                  <a:pt x="107" y="120"/>
                  <a:pt x="107" y="120"/>
                  <a:pt x="107" y="120"/>
                </a:cubicBezTo>
                <a:cubicBezTo>
                  <a:pt x="108" y="120"/>
                  <a:pt x="109" y="119"/>
                  <a:pt x="111" y="119"/>
                </a:cubicBezTo>
                <a:cubicBezTo>
                  <a:pt x="111" y="118"/>
                  <a:pt x="111" y="118"/>
                  <a:pt x="110" y="117"/>
                </a:cubicBezTo>
                <a:cubicBezTo>
                  <a:pt x="109" y="118"/>
                  <a:pt x="108" y="119"/>
                  <a:pt x="107" y="120"/>
                </a:cubicBezTo>
                <a:close/>
                <a:moveTo>
                  <a:pt x="132" y="132"/>
                </a:moveTo>
                <a:cubicBezTo>
                  <a:pt x="130" y="132"/>
                  <a:pt x="130" y="133"/>
                  <a:pt x="130" y="135"/>
                </a:cubicBezTo>
                <a:cubicBezTo>
                  <a:pt x="131" y="134"/>
                  <a:pt x="132" y="134"/>
                  <a:pt x="132" y="132"/>
                </a:cubicBezTo>
                <a:close/>
                <a:moveTo>
                  <a:pt x="26" y="32"/>
                </a:moveTo>
                <a:cubicBezTo>
                  <a:pt x="25" y="34"/>
                  <a:pt x="25" y="34"/>
                  <a:pt x="26" y="36"/>
                </a:cubicBezTo>
                <a:cubicBezTo>
                  <a:pt x="27" y="35"/>
                  <a:pt x="27" y="35"/>
                  <a:pt x="26" y="32"/>
                </a:cubicBezTo>
                <a:close/>
                <a:moveTo>
                  <a:pt x="90" y="53"/>
                </a:moveTo>
                <a:cubicBezTo>
                  <a:pt x="91" y="53"/>
                  <a:pt x="91" y="53"/>
                  <a:pt x="92" y="53"/>
                </a:cubicBezTo>
                <a:cubicBezTo>
                  <a:pt x="92" y="52"/>
                  <a:pt x="92" y="52"/>
                  <a:pt x="92" y="51"/>
                </a:cubicBezTo>
                <a:cubicBezTo>
                  <a:pt x="91" y="51"/>
                  <a:pt x="91" y="51"/>
                  <a:pt x="90" y="53"/>
                </a:cubicBezTo>
                <a:close/>
                <a:moveTo>
                  <a:pt x="152" y="121"/>
                </a:moveTo>
                <a:cubicBezTo>
                  <a:pt x="152" y="120"/>
                  <a:pt x="152" y="118"/>
                  <a:pt x="152" y="117"/>
                </a:cubicBezTo>
                <a:cubicBezTo>
                  <a:pt x="152" y="118"/>
                  <a:pt x="151" y="119"/>
                  <a:pt x="151" y="120"/>
                </a:cubicBezTo>
                <a:cubicBezTo>
                  <a:pt x="151" y="121"/>
                  <a:pt x="151" y="121"/>
                  <a:pt x="152" y="121"/>
                </a:cubicBezTo>
                <a:close/>
                <a:moveTo>
                  <a:pt x="101" y="38"/>
                </a:moveTo>
                <a:cubicBezTo>
                  <a:pt x="100" y="38"/>
                  <a:pt x="99" y="38"/>
                  <a:pt x="98" y="38"/>
                </a:cubicBezTo>
                <a:cubicBezTo>
                  <a:pt x="98" y="38"/>
                  <a:pt x="98" y="39"/>
                  <a:pt x="98" y="40"/>
                </a:cubicBezTo>
                <a:cubicBezTo>
                  <a:pt x="99" y="39"/>
                  <a:pt x="100" y="38"/>
                  <a:pt x="101" y="38"/>
                </a:cubicBezTo>
                <a:close/>
                <a:moveTo>
                  <a:pt x="105" y="44"/>
                </a:moveTo>
                <a:cubicBezTo>
                  <a:pt x="105" y="44"/>
                  <a:pt x="105" y="44"/>
                  <a:pt x="105" y="45"/>
                </a:cubicBezTo>
                <a:cubicBezTo>
                  <a:pt x="106" y="44"/>
                  <a:pt x="106" y="43"/>
                  <a:pt x="107" y="43"/>
                </a:cubicBezTo>
                <a:cubicBezTo>
                  <a:pt x="108" y="42"/>
                  <a:pt x="108" y="42"/>
                  <a:pt x="108" y="41"/>
                </a:cubicBezTo>
                <a:cubicBezTo>
                  <a:pt x="107" y="42"/>
                  <a:pt x="106" y="43"/>
                  <a:pt x="105" y="44"/>
                </a:cubicBezTo>
                <a:close/>
                <a:moveTo>
                  <a:pt x="130" y="58"/>
                </a:moveTo>
                <a:cubicBezTo>
                  <a:pt x="131" y="58"/>
                  <a:pt x="132" y="57"/>
                  <a:pt x="133" y="56"/>
                </a:cubicBezTo>
                <a:cubicBezTo>
                  <a:pt x="133" y="56"/>
                  <a:pt x="133" y="55"/>
                  <a:pt x="133" y="55"/>
                </a:cubicBezTo>
                <a:cubicBezTo>
                  <a:pt x="132" y="56"/>
                  <a:pt x="130" y="57"/>
                  <a:pt x="130" y="58"/>
                </a:cubicBezTo>
                <a:close/>
                <a:moveTo>
                  <a:pt x="37" y="186"/>
                </a:moveTo>
                <a:cubicBezTo>
                  <a:pt x="36" y="187"/>
                  <a:pt x="36" y="187"/>
                  <a:pt x="35" y="187"/>
                </a:cubicBezTo>
                <a:cubicBezTo>
                  <a:pt x="35" y="187"/>
                  <a:pt x="35" y="188"/>
                  <a:pt x="35" y="189"/>
                </a:cubicBezTo>
                <a:cubicBezTo>
                  <a:pt x="36" y="189"/>
                  <a:pt x="36" y="189"/>
                  <a:pt x="37" y="186"/>
                </a:cubicBezTo>
                <a:close/>
                <a:moveTo>
                  <a:pt x="76" y="38"/>
                </a:moveTo>
                <a:cubicBezTo>
                  <a:pt x="76" y="38"/>
                  <a:pt x="76" y="38"/>
                  <a:pt x="76" y="38"/>
                </a:cubicBezTo>
                <a:cubicBezTo>
                  <a:pt x="77" y="38"/>
                  <a:pt x="78" y="38"/>
                  <a:pt x="79" y="38"/>
                </a:cubicBezTo>
                <a:cubicBezTo>
                  <a:pt x="79" y="37"/>
                  <a:pt x="78" y="36"/>
                  <a:pt x="78" y="36"/>
                </a:cubicBezTo>
                <a:cubicBezTo>
                  <a:pt x="77" y="37"/>
                  <a:pt x="77" y="37"/>
                  <a:pt x="76" y="38"/>
                </a:cubicBezTo>
                <a:close/>
                <a:moveTo>
                  <a:pt x="88" y="157"/>
                </a:moveTo>
                <a:cubicBezTo>
                  <a:pt x="89" y="157"/>
                  <a:pt x="89" y="157"/>
                  <a:pt x="90" y="157"/>
                </a:cubicBezTo>
                <a:cubicBezTo>
                  <a:pt x="90" y="156"/>
                  <a:pt x="90" y="156"/>
                  <a:pt x="90" y="155"/>
                </a:cubicBezTo>
                <a:cubicBezTo>
                  <a:pt x="89" y="156"/>
                  <a:pt x="88" y="156"/>
                  <a:pt x="88" y="157"/>
                </a:cubicBezTo>
                <a:close/>
                <a:moveTo>
                  <a:pt x="178" y="18"/>
                </a:moveTo>
                <a:cubicBezTo>
                  <a:pt x="178" y="18"/>
                  <a:pt x="177" y="18"/>
                  <a:pt x="177" y="18"/>
                </a:cubicBezTo>
                <a:cubicBezTo>
                  <a:pt x="177" y="19"/>
                  <a:pt x="177" y="20"/>
                  <a:pt x="177" y="21"/>
                </a:cubicBezTo>
                <a:cubicBezTo>
                  <a:pt x="178" y="21"/>
                  <a:pt x="179" y="21"/>
                  <a:pt x="179" y="20"/>
                </a:cubicBezTo>
                <a:cubicBezTo>
                  <a:pt x="179" y="19"/>
                  <a:pt x="178" y="19"/>
                  <a:pt x="178" y="18"/>
                </a:cubicBezTo>
                <a:close/>
                <a:moveTo>
                  <a:pt x="40" y="164"/>
                </a:moveTo>
                <a:cubicBezTo>
                  <a:pt x="40" y="164"/>
                  <a:pt x="40" y="164"/>
                  <a:pt x="40" y="164"/>
                </a:cubicBezTo>
                <a:cubicBezTo>
                  <a:pt x="39" y="164"/>
                  <a:pt x="37" y="164"/>
                  <a:pt x="36" y="163"/>
                </a:cubicBezTo>
                <a:cubicBezTo>
                  <a:pt x="36" y="164"/>
                  <a:pt x="36" y="164"/>
                  <a:pt x="36" y="165"/>
                </a:cubicBezTo>
                <a:cubicBezTo>
                  <a:pt x="37" y="164"/>
                  <a:pt x="39" y="164"/>
                  <a:pt x="40" y="164"/>
                </a:cubicBezTo>
                <a:close/>
                <a:moveTo>
                  <a:pt x="78" y="48"/>
                </a:moveTo>
                <a:cubicBezTo>
                  <a:pt x="79" y="48"/>
                  <a:pt x="79" y="48"/>
                  <a:pt x="80" y="47"/>
                </a:cubicBezTo>
                <a:cubicBezTo>
                  <a:pt x="81" y="46"/>
                  <a:pt x="81" y="46"/>
                  <a:pt x="80" y="45"/>
                </a:cubicBezTo>
                <a:cubicBezTo>
                  <a:pt x="79" y="46"/>
                  <a:pt x="79" y="47"/>
                  <a:pt x="78" y="48"/>
                </a:cubicBezTo>
                <a:close/>
                <a:moveTo>
                  <a:pt x="33" y="109"/>
                </a:moveTo>
                <a:cubicBezTo>
                  <a:pt x="35" y="108"/>
                  <a:pt x="35" y="107"/>
                  <a:pt x="34" y="105"/>
                </a:cubicBezTo>
                <a:cubicBezTo>
                  <a:pt x="33" y="106"/>
                  <a:pt x="33" y="108"/>
                  <a:pt x="33" y="109"/>
                </a:cubicBezTo>
                <a:close/>
                <a:moveTo>
                  <a:pt x="41" y="28"/>
                </a:moveTo>
                <a:cubicBezTo>
                  <a:pt x="41" y="27"/>
                  <a:pt x="41" y="26"/>
                  <a:pt x="41" y="26"/>
                </a:cubicBezTo>
                <a:cubicBezTo>
                  <a:pt x="40" y="26"/>
                  <a:pt x="39" y="27"/>
                  <a:pt x="38" y="28"/>
                </a:cubicBezTo>
                <a:cubicBezTo>
                  <a:pt x="39" y="28"/>
                  <a:pt x="40" y="28"/>
                  <a:pt x="41" y="28"/>
                </a:cubicBezTo>
                <a:close/>
                <a:moveTo>
                  <a:pt x="65" y="28"/>
                </a:moveTo>
                <a:cubicBezTo>
                  <a:pt x="67" y="28"/>
                  <a:pt x="68" y="29"/>
                  <a:pt x="69" y="28"/>
                </a:cubicBezTo>
                <a:cubicBezTo>
                  <a:pt x="67" y="27"/>
                  <a:pt x="67" y="27"/>
                  <a:pt x="65" y="28"/>
                </a:cubicBezTo>
                <a:close/>
                <a:moveTo>
                  <a:pt x="118" y="50"/>
                </a:moveTo>
                <a:cubicBezTo>
                  <a:pt x="118" y="50"/>
                  <a:pt x="118" y="50"/>
                  <a:pt x="118" y="50"/>
                </a:cubicBezTo>
                <a:cubicBezTo>
                  <a:pt x="119" y="50"/>
                  <a:pt x="120" y="49"/>
                  <a:pt x="122" y="48"/>
                </a:cubicBezTo>
                <a:cubicBezTo>
                  <a:pt x="120" y="48"/>
                  <a:pt x="118" y="49"/>
                  <a:pt x="118" y="49"/>
                </a:cubicBezTo>
                <a:cubicBezTo>
                  <a:pt x="118" y="50"/>
                  <a:pt x="118" y="50"/>
                  <a:pt x="118" y="50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7" y="46"/>
                </a:cubicBezTo>
                <a:cubicBezTo>
                  <a:pt x="58" y="45"/>
                  <a:pt x="58" y="44"/>
                  <a:pt x="59" y="43"/>
                </a:cubicBezTo>
                <a:cubicBezTo>
                  <a:pt x="58" y="43"/>
                  <a:pt x="57" y="44"/>
                  <a:pt x="57" y="44"/>
                </a:cubicBezTo>
                <a:cubicBezTo>
                  <a:pt x="57" y="44"/>
                  <a:pt x="57" y="45"/>
                  <a:pt x="57" y="46"/>
                </a:cubicBezTo>
                <a:close/>
                <a:moveTo>
                  <a:pt x="89" y="6"/>
                </a:moveTo>
                <a:cubicBezTo>
                  <a:pt x="90" y="7"/>
                  <a:pt x="92" y="6"/>
                  <a:pt x="94" y="6"/>
                </a:cubicBezTo>
                <a:cubicBezTo>
                  <a:pt x="92" y="6"/>
                  <a:pt x="90" y="6"/>
                  <a:pt x="89" y="6"/>
                </a:cubicBezTo>
                <a:close/>
                <a:moveTo>
                  <a:pt x="29" y="56"/>
                </a:moveTo>
                <a:cubicBezTo>
                  <a:pt x="30" y="55"/>
                  <a:pt x="30" y="54"/>
                  <a:pt x="29" y="52"/>
                </a:cubicBezTo>
                <a:cubicBezTo>
                  <a:pt x="28" y="53"/>
                  <a:pt x="29" y="55"/>
                  <a:pt x="29" y="56"/>
                </a:cubicBezTo>
                <a:close/>
                <a:moveTo>
                  <a:pt x="151" y="56"/>
                </a:moveTo>
                <a:cubicBezTo>
                  <a:pt x="150" y="57"/>
                  <a:pt x="149" y="57"/>
                  <a:pt x="149" y="57"/>
                </a:cubicBezTo>
                <a:cubicBezTo>
                  <a:pt x="150" y="58"/>
                  <a:pt x="150" y="58"/>
                  <a:pt x="151" y="58"/>
                </a:cubicBezTo>
                <a:cubicBezTo>
                  <a:pt x="151" y="57"/>
                  <a:pt x="151" y="57"/>
                  <a:pt x="151" y="56"/>
                </a:cubicBezTo>
                <a:close/>
                <a:moveTo>
                  <a:pt x="29" y="114"/>
                </a:moveTo>
                <a:cubicBezTo>
                  <a:pt x="30" y="113"/>
                  <a:pt x="31" y="113"/>
                  <a:pt x="30" y="111"/>
                </a:cubicBezTo>
                <a:cubicBezTo>
                  <a:pt x="29" y="112"/>
                  <a:pt x="28" y="113"/>
                  <a:pt x="29" y="114"/>
                </a:cubicBezTo>
                <a:close/>
                <a:moveTo>
                  <a:pt x="111" y="19"/>
                </a:moveTo>
                <a:cubicBezTo>
                  <a:pt x="112" y="20"/>
                  <a:pt x="114" y="20"/>
                  <a:pt x="115" y="19"/>
                </a:cubicBezTo>
                <a:cubicBezTo>
                  <a:pt x="112" y="19"/>
                  <a:pt x="112" y="19"/>
                  <a:pt x="111" y="19"/>
                </a:cubicBezTo>
                <a:close/>
                <a:moveTo>
                  <a:pt x="97" y="49"/>
                </a:moveTo>
                <a:cubicBezTo>
                  <a:pt x="97" y="48"/>
                  <a:pt x="97" y="47"/>
                  <a:pt x="96" y="46"/>
                </a:cubicBezTo>
                <a:cubicBezTo>
                  <a:pt x="95" y="47"/>
                  <a:pt x="95" y="47"/>
                  <a:pt x="95" y="49"/>
                </a:cubicBezTo>
                <a:cubicBezTo>
                  <a:pt x="96" y="49"/>
                  <a:pt x="96" y="49"/>
                  <a:pt x="97" y="49"/>
                </a:cubicBezTo>
                <a:close/>
                <a:moveTo>
                  <a:pt x="46" y="109"/>
                </a:moveTo>
                <a:cubicBezTo>
                  <a:pt x="46" y="109"/>
                  <a:pt x="46" y="109"/>
                  <a:pt x="46" y="109"/>
                </a:cubicBezTo>
                <a:cubicBezTo>
                  <a:pt x="46" y="110"/>
                  <a:pt x="45" y="112"/>
                  <a:pt x="45" y="113"/>
                </a:cubicBezTo>
                <a:cubicBezTo>
                  <a:pt x="46" y="113"/>
                  <a:pt x="46" y="113"/>
                  <a:pt x="46" y="112"/>
                </a:cubicBezTo>
                <a:cubicBezTo>
                  <a:pt x="46" y="111"/>
                  <a:pt x="46" y="110"/>
                  <a:pt x="46" y="109"/>
                </a:cubicBezTo>
                <a:close/>
                <a:moveTo>
                  <a:pt x="189" y="63"/>
                </a:moveTo>
                <a:cubicBezTo>
                  <a:pt x="189" y="63"/>
                  <a:pt x="189" y="63"/>
                  <a:pt x="189" y="63"/>
                </a:cubicBezTo>
                <a:cubicBezTo>
                  <a:pt x="189" y="64"/>
                  <a:pt x="188" y="64"/>
                  <a:pt x="188" y="64"/>
                </a:cubicBezTo>
                <a:cubicBezTo>
                  <a:pt x="188" y="65"/>
                  <a:pt x="188" y="66"/>
                  <a:pt x="189" y="67"/>
                </a:cubicBezTo>
                <a:cubicBezTo>
                  <a:pt x="189" y="66"/>
                  <a:pt x="189" y="65"/>
                  <a:pt x="189" y="63"/>
                </a:cubicBezTo>
                <a:close/>
                <a:moveTo>
                  <a:pt x="8" y="21"/>
                </a:moveTo>
                <a:cubicBezTo>
                  <a:pt x="8" y="21"/>
                  <a:pt x="8" y="22"/>
                  <a:pt x="8" y="22"/>
                </a:cubicBezTo>
                <a:cubicBezTo>
                  <a:pt x="9" y="21"/>
                  <a:pt x="9" y="20"/>
                  <a:pt x="10" y="20"/>
                </a:cubicBezTo>
                <a:cubicBezTo>
                  <a:pt x="10" y="19"/>
                  <a:pt x="10" y="19"/>
                  <a:pt x="10" y="18"/>
                </a:cubicBezTo>
                <a:cubicBezTo>
                  <a:pt x="9" y="19"/>
                  <a:pt x="8" y="20"/>
                  <a:pt x="8" y="21"/>
                </a:cubicBezTo>
                <a:close/>
                <a:moveTo>
                  <a:pt x="188" y="134"/>
                </a:moveTo>
                <a:cubicBezTo>
                  <a:pt x="189" y="133"/>
                  <a:pt x="189" y="132"/>
                  <a:pt x="188" y="130"/>
                </a:cubicBezTo>
                <a:cubicBezTo>
                  <a:pt x="188" y="132"/>
                  <a:pt x="188" y="133"/>
                  <a:pt x="188" y="134"/>
                </a:cubicBezTo>
                <a:close/>
                <a:moveTo>
                  <a:pt x="51" y="223"/>
                </a:moveTo>
                <a:cubicBezTo>
                  <a:pt x="50" y="222"/>
                  <a:pt x="50" y="222"/>
                  <a:pt x="49" y="222"/>
                </a:cubicBezTo>
                <a:cubicBezTo>
                  <a:pt x="49" y="223"/>
                  <a:pt x="49" y="224"/>
                  <a:pt x="50" y="224"/>
                </a:cubicBezTo>
                <a:cubicBezTo>
                  <a:pt x="51" y="224"/>
                  <a:pt x="51" y="223"/>
                  <a:pt x="51" y="223"/>
                </a:cubicBezTo>
                <a:close/>
                <a:moveTo>
                  <a:pt x="89" y="90"/>
                </a:moveTo>
                <a:cubicBezTo>
                  <a:pt x="88" y="91"/>
                  <a:pt x="87" y="91"/>
                  <a:pt x="87" y="93"/>
                </a:cubicBezTo>
                <a:cubicBezTo>
                  <a:pt x="88" y="92"/>
                  <a:pt x="90" y="91"/>
                  <a:pt x="89" y="90"/>
                </a:cubicBezTo>
                <a:close/>
                <a:moveTo>
                  <a:pt x="69" y="45"/>
                </a:moveTo>
                <a:cubicBezTo>
                  <a:pt x="68" y="46"/>
                  <a:pt x="67" y="47"/>
                  <a:pt x="67" y="48"/>
                </a:cubicBezTo>
                <a:cubicBezTo>
                  <a:pt x="68" y="48"/>
                  <a:pt x="68" y="48"/>
                  <a:pt x="69" y="48"/>
                </a:cubicBezTo>
                <a:cubicBezTo>
                  <a:pt x="69" y="47"/>
                  <a:pt x="69" y="46"/>
                  <a:pt x="69" y="45"/>
                </a:cubicBezTo>
                <a:close/>
                <a:moveTo>
                  <a:pt x="151" y="167"/>
                </a:moveTo>
                <a:cubicBezTo>
                  <a:pt x="151" y="167"/>
                  <a:pt x="151" y="167"/>
                  <a:pt x="151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3" y="167"/>
                  <a:pt x="153" y="167"/>
                  <a:pt x="154" y="167"/>
                </a:cubicBezTo>
                <a:cubicBezTo>
                  <a:pt x="154" y="166"/>
                  <a:pt x="154" y="166"/>
                  <a:pt x="153" y="165"/>
                </a:cubicBezTo>
                <a:cubicBezTo>
                  <a:pt x="153" y="166"/>
                  <a:pt x="152" y="166"/>
                  <a:pt x="151" y="167"/>
                </a:cubicBezTo>
                <a:close/>
                <a:moveTo>
                  <a:pt x="188" y="50"/>
                </a:moveTo>
                <a:cubicBezTo>
                  <a:pt x="189" y="50"/>
                  <a:pt x="189" y="50"/>
                  <a:pt x="189" y="50"/>
                </a:cubicBezTo>
                <a:cubicBezTo>
                  <a:pt x="189" y="49"/>
                  <a:pt x="189" y="49"/>
                  <a:pt x="189" y="48"/>
                </a:cubicBezTo>
                <a:cubicBezTo>
                  <a:pt x="188" y="49"/>
                  <a:pt x="188" y="49"/>
                  <a:pt x="188" y="50"/>
                </a:cubicBezTo>
                <a:close/>
                <a:moveTo>
                  <a:pt x="166" y="166"/>
                </a:moveTo>
                <a:cubicBezTo>
                  <a:pt x="167" y="165"/>
                  <a:pt x="168" y="165"/>
                  <a:pt x="167" y="164"/>
                </a:cubicBezTo>
                <a:cubicBezTo>
                  <a:pt x="166" y="164"/>
                  <a:pt x="166" y="164"/>
                  <a:pt x="166" y="166"/>
                </a:cubicBezTo>
                <a:close/>
                <a:moveTo>
                  <a:pt x="76" y="199"/>
                </a:moveTo>
                <a:cubicBezTo>
                  <a:pt x="76" y="199"/>
                  <a:pt x="76" y="199"/>
                  <a:pt x="76" y="199"/>
                </a:cubicBezTo>
                <a:cubicBezTo>
                  <a:pt x="78" y="199"/>
                  <a:pt x="79" y="199"/>
                  <a:pt x="81" y="199"/>
                </a:cubicBezTo>
                <a:cubicBezTo>
                  <a:pt x="81" y="198"/>
                  <a:pt x="81" y="198"/>
                  <a:pt x="80" y="198"/>
                </a:cubicBezTo>
                <a:cubicBezTo>
                  <a:pt x="79" y="198"/>
                  <a:pt x="78" y="198"/>
                  <a:pt x="76" y="199"/>
                </a:cubicBezTo>
                <a:close/>
                <a:moveTo>
                  <a:pt x="111" y="53"/>
                </a:moveTo>
                <a:cubicBezTo>
                  <a:pt x="111" y="53"/>
                  <a:pt x="111" y="53"/>
                  <a:pt x="111" y="53"/>
                </a:cubicBezTo>
                <a:cubicBezTo>
                  <a:pt x="111" y="52"/>
                  <a:pt x="112" y="52"/>
                  <a:pt x="113" y="51"/>
                </a:cubicBezTo>
                <a:cubicBezTo>
                  <a:pt x="113" y="51"/>
                  <a:pt x="113" y="51"/>
                  <a:pt x="112" y="51"/>
                </a:cubicBezTo>
                <a:cubicBezTo>
                  <a:pt x="112" y="51"/>
                  <a:pt x="111" y="51"/>
                  <a:pt x="111" y="51"/>
                </a:cubicBezTo>
                <a:cubicBezTo>
                  <a:pt x="111" y="52"/>
                  <a:pt x="111" y="52"/>
                  <a:pt x="111" y="53"/>
                </a:cubicBezTo>
                <a:close/>
                <a:moveTo>
                  <a:pt x="139" y="129"/>
                </a:moveTo>
                <a:cubicBezTo>
                  <a:pt x="138" y="129"/>
                  <a:pt x="138" y="129"/>
                  <a:pt x="138" y="128"/>
                </a:cubicBezTo>
                <a:cubicBezTo>
                  <a:pt x="137" y="129"/>
                  <a:pt x="135" y="129"/>
                  <a:pt x="135" y="131"/>
                </a:cubicBezTo>
                <a:cubicBezTo>
                  <a:pt x="135" y="131"/>
                  <a:pt x="135" y="131"/>
                  <a:pt x="135" y="131"/>
                </a:cubicBezTo>
                <a:cubicBezTo>
                  <a:pt x="136" y="130"/>
                  <a:pt x="137" y="130"/>
                  <a:pt x="139" y="129"/>
                </a:cubicBezTo>
                <a:close/>
                <a:moveTo>
                  <a:pt x="27" y="75"/>
                </a:moveTo>
                <a:cubicBezTo>
                  <a:pt x="27" y="77"/>
                  <a:pt x="26" y="78"/>
                  <a:pt x="25" y="79"/>
                </a:cubicBezTo>
                <a:cubicBezTo>
                  <a:pt x="25" y="79"/>
                  <a:pt x="26" y="79"/>
                  <a:pt x="26" y="79"/>
                </a:cubicBezTo>
                <a:cubicBezTo>
                  <a:pt x="26" y="78"/>
                  <a:pt x="28" y="77"/>
                  <a:pt x="27" y="75"/>
                </a:cubicBezTo>
                <a:close/>
                <a:moveTo>
                  <a:pt x="193" y="113"/>
                </a:moveTo>
                <a:cubicBezTo>
                  <a:pt x="194" y="113"/>
                  <a:pt x="194" y="113"/>
                  <a:pt x="194" y="113"/>
                </a:cubicBezTo>
                <a:cubicBezTo>
                  <a:pt x="194" y="112"/>
                  <a:pt x="194" y="111"/>
                  <a:pt x="194" y="110"/>
                </a:cubicBezTo>
                <a:cubicBezTo>
                  <a:pt x="193" y="110"/>
                  <a:pt x="193" y="110"/>
                  <a:pt x="193" y="110"/>
                </a:cubicBezTo>
                <a:cubicBezTo>
                  <a:pt x="193" y="111"/>
                  <a:pt x="193" y="112"/>
                  <a:pt x="193" y="113"/>
                </a:cubicBezTo>
                <a:close/>
                <a:moveTo>
                  <a:pt x="61" y="170"/>
                </a:moveTo>
                <a:cubicBezTo>
                  <a:pt x="63" y="170"/>
                  <a:pt x="64" y="169"/>
                  <a:pt x="66" y="169"/>
                </a:cubicBezTo>
                <a:cubicBezTo>
                  <a:pt x="63" y="169"/>
                  <a:pt x="62" y="169"/>
                  <a:pt x="61" y="170"/>
                </a:cubicBezTo>
                <a:close/>
                <a:moveTo>
                  <a:pt x="216" y="32"/>
                </a:moveTo>
                <a:cubicBezTo>
                  <a:pt x="216" y="31"/>
                  <a:pt x="217" y="31"/>
                  <a:pt x="217" y="31"/>
                </a:cubicBezTo>
                <a:cubicBezTo>
                  <a:pt x="216" y="30"/>
                  <a:pt x="216" y="30"/>
                  <a:pt x="215" y="29"/>
                </a:cubicBezTo>
                <a:cubicBezTo>
                  <a:pt x="215" y="29"/>
                  <a:pt x="214" y="29"/>
                  <a:pt x="214" y="29"/>
                </a:cubicBezTo>
                <a:cubicBezTo>
                  <a:pt x="215" y="30"/>
                  <a:pt x="216" y="31"/>
                  <a:pt x="216" y="32"/>
                </a:cubicBezTo>
                <a:close/>
                <a:moveTo>
                  <a:pt x="116" y="114"/>
                </a:moveTo>
                <a:cubicBezTo>
                  <a:pt x="116" y="114"/>
                  <a:pt x="116" y="113"/>
                  <a:pt x="115" y="113"/>
                </a:cubicBezTo>
                <a:cubicBezTo>
                  <a:pt x="115" y="114"/>
                  <a:pt x="114" y="115"/>
                  <a:pt x="114" y="116"/>
                </a:cubicBezTo>
                <a:cubicBezTo>
                  <a:pt x="116" y="116"/>
                  <a:pt x="115" y="115"/>
                  <a:pt x="116" y="114"/>
                </a:cubicBezTo>
                <a:close/>
                <a:moveTo>
                  <a:pt x="177" y="65"/>
                </a:moveTo>
                <a:cubicBezTo>
                  <a:pt x="176" y="65"/>
                  <a:pt x="176" y="66"/>
                  <a:pt x="176" y="68"/>
                </a:cubicBezTo>
                <a:cubicBezTo>
                  <a:pt x="177" y="67"/>
                  <a:pt x="177" y="67"/>
                  <a:pt x="177" y="65"/>
                </a:cubicBezTo>
                <a:close/>
                <a:moveTo>
                  <a:pt x="139" y="50"/>
                </a:moveTo>
                <a:cubicBezTo>
                  <a:pt x="136" y="52"/>
                  <a:pt x="136" y="52"/>
                  <a:pt x="135" y="53"/>
                </a:cubicBezTo>
                <a:cubicBezTo>
                  <a:pt x="137" y="52"/>
                  <a:pt x="138" y="51"/>
                  <a:pt x="139" y="50"/>
                </a:cubicBezTo>
                <a:close/>
                <a:moveTo>
                  <a:pt x="153" y="154"/>
                </a:moveTo>
                <a:cubicBezTo>
                  <a:pt x="151" y="155"/>
                  <a:pt x="151" y="155"/>
                  <a:pt x="151" y="157"/>
                </a:cubicBezTo>
                <a:cubicBezTo>
                  <a:pt x="152" y="156"/>
                  <a:pt x="152" y="155"/>
                  <a:pt x="153" y="154"/>
                </a:cubicBezTo>
                <a:close/>
                <a:moveTo>
                  <a:pt x="46" y="71"/>
                </a:moveTo>
                <a:cubicBezTo>
                  <a:pt x="47" y="71"/>
                  <a:pt x="48" y="71"/>
                  <a:pt x="48" y="71"/>
                </a:cubicBezTo>
                <a:cubicBezTo>
                  <a:pt x="48" y="70"/>
                  <a:pt x="48" y="70"/>
                  <a:pt x="48" y="69"/>
                </a:cubicBezTo>
                <a:cubicBezTo>
                  <a:pt x="47" y="69"/>
                  <a:pt x="47" y="70"/>
                  <a:pt x="46" y="71"/>
                </a:cubicBezTo>
                <a:close/>
                <a:moveTo>
                  <a:pt x="121" y="137"/>
                </a:moveTo>
                <a:cubicBezTo>
                  <a:pt x="119" y="138"/>
                  <a:pt x="119" y="138"/>
                  <a:pt x="119" y="139"/>
                </a:cubicBezTo>
                <a:cubicBezTo>
                  <a:pt x="120" y="138"/>
                  <a:pt x="121" y="138"/>
                  <a:pt x="121" y="137"/>
                </a:cubicBezTo>
                <a:close/>
                <a:moveTo>
                  <a:pt x="129" y="172"/>
                </a:moveTo>
                <a:cubicBezTo>
                  <a:pt x="128" y="173"/>
                  <a:pt x="127" y="173"/>
                  <a:pt x="126" y="173"/>
                </a:cubicBezTo>
                <a:cubicBezTo>
                  <a:pt x="126" y="173"/>
                  <a:pt x="126" y="173"/>
                  <a:pt x="126" y="173"/>
                </a:cubicBezTo>
                <a:cubicBezTo>
                  <a:pt x="127" y="173"/>
                  <a:pt x="128" y="173"/>
                  <a:pt x="129" y="174"/>
                </a:cubicBezTo>
                <a:cubicBezTo>
                  <a:pt x="129" y="173"/>
                  <a:pt x="129" y="173"/>
                  <a:pt x="129" y="172"/>
                </a:cubicBezTo>
                <a:close/>
                <a:moveTo>
                  <a:pt x="98" y="92"/>
                </a:moveTo>
                <a:cubicBezTo>
                  <a:pt x="98" y="92"/>
                  <a:pt x="98" y="92"/>
                  <a:pt x="97" y="92"/>
                </a:cubicBezTo>
                <a:cubicBezTo>
                  <a:pt x="97" y="92"/>
                  <a:pt x="96" y="92"/>
                  <a:pt x="96" y="93"/>
                </a:cubicBezTo>
                <a:cubicBezTo>
                  <a:pt x="95" y="93"/>
                  <a:pt x="95" y="94"/>
                  <a:pt x="96" y="94"/>
                </a:cubicBezTo>
                <a:cubicBezTo>
                  <a:pt x="96" y="93"/>
                  <a:pt x="97" y="93"/>
                  <a:pt x="98" y="92"/>
                </a:cubicBezTo>
                <a:close/>
                <a:moveTo>
                  <a:pt x="57" y="23"/>
                </a:moveTo>
                <a:cubicBezTo>
                  <a:pt x="57" y="22"/>
                  <a:pt x="57" y="21"/>
                  <a:pt x="57" y="20"/>
                </a:cubicBezTo>
                <a:cubicBezTo>
                  <a:pt x="57" y="21"/>
                  <a:pt x="57" y="22"/>
                  <a:pt x="57" y="22"/>
                </a:cubicBezTo>
                <a:cubicBezTo>
                  <a:pt x="57" y="22"/>
                  <a:pt x="57" y="23"/>
                  <a:pt x="56" y="23"/>
                </a:cubicBezTo>
                <a:cubicBezTo>
                  <a:pt x="56" y="23"/>
                  <a:pt x="57" y="24"/>
                  <a:pt x="57" y="23"/>
                </a:cubicBezTo>
                <a:close/>
                <a:moveTo>
                  <a:pt x="20" y="28"/>
                </a:moveTo>
                <a:cubicBezTo>
                  <a:pt x="19" y="29"/>
                  <a:pt x="19" y="30"/>
                  <a:pt x="18" y="31"/>
                </a:cubicBezTo>
                <a:cubicBezTo>
                  <a:pt x="19" y="30"/>
                  <a:pt x="20" y="29"/>
                  <a:pt x="20" y="28"/>
                </a:cubicBezTo>
                <a:close/>
                <a:moveTo>
                  <a:pt x="119" y="40"/>
                </a:moveTo>
                <a:cubicBezTo>
                  <a:pt x="118" y="40"/>
                  <a:pt x="117" y="41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7" y="41"/>
                  <a:pt x="118" y="40"/>
                  <a:pt x="119" y="40"/>
                </a:cubicBezTo>
                <a:close/>
                <a:moveTo>
                  <a:pt x="187" y="108"/>
                </a:moveTo>
                <a:cubicBezTo>
                  <a:pt x="187" y="108"/>
                  <a:pt x="187" y="108"/>
                  <a:pt x="187" y="108"/>
                </a:cubicBezTo>
                <a:cubicBezTo>
                  <a:pt x="187" y="110"/>
                  <a:pt x="187" y="112"/>
                  <a:pt x="187" y="114"/>
                </a:cubicBezTo>
                <a:cubicBezTo>
                  <a:pt x="187" y="114"/>
                  <a:pt x="187" y="114"/>
                  <a:pt x="187" y="114"/>
                </a:cubicBezTo>
                <a:cubicBezTo>
                  <a:pt x="187" y="112"/>
                  <a:pt x="187" y="110"/>
                  <a:pt x="187" y="108"/>
                </a:cubicBezTo>
                <a:close/>
                <a:moveTo>
                  <a:pt x="24" y="68"/>
                </a:moveTo>
                <a:cubicBezTo>
                  <a:pt x="24" y="67"/>
                  <a:pt x="24" y="66"/>
                  <a:pt x="24" y="65"/>
                </a:cubicBezTo>
                <a:cubicBezTo>
                  <a:pt x="23" y="66"/>
                  <a:pt x="23" y="66"/>
                  <a:pt x="24" y="68"/>
                </a:cubicBezTo>
                <a:close/>
                <a:moveTo>
                  <a:pt x="44" y="67"/>
                </a:moveTo>
                <a:cubicBezTo>
                  <a:pt x="44" y="67"/>
                  <a:pt x="44" y="68"/>
                  <a:pt x="44" y="69"/>
                </a:cubicBezTo>
                <a:cubicBezTo>
                  <a:pt x="45" y="68"/>
                  <a:pt x="46" y="67"/>
                  <a:pt x="46" y="67"/>
                </a:cubicBezTo>
                <a:cubicBezTo>
                  <a:pt x="46" y="67"/>
                  <a:pt x="46" y="66"/>
                  <a:pt x="46" y="66"/>
                </a:cubicBezTo>
                <a:cubicBezTo>
                  <a:pt x="45" y="67"/>
                  <a:pt x="45" y="67"/>
                  <a:pt x="44" y="67"/>
                </a:cubicBezTo>
                <a:close/>
                <a:moveTo>
                  <a:pt x="235" y="69"/>
                </a:moveTo>
                <a:cubicBezTo>
                  <a:pt x="235" y="69"/>
                  <a:pt x="235" y="69"/>
                  <a:pt x="235" y="69"/>
                </a:cubicBezTo>
                <a:cubicBezTo>
                  <a:pt x="235" y="71"/>
                  <a:pt x="235" y="73"/>
                  <a:pt x="235" y="75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5" y="73"/>
                  <a:pt x="235" y="71"/>
                  <a:pt x="235" y="69"/>
                </a:cubicBezTo>
                <a:close/>
                <a:moveTo>
                  <a:pt x="38" y="161"/>
                </a:moveTo>
                <a:cubicBezTo>
                  <a:pt x="41" y="161"/>
                  <a:pt x="41" y="161"/>
                  <a:pt x="42" y="160"/>
                </a:cubicBezTo>
                <a:cubicBezTo>
                  <a:pt x="41" y="160"/>
                  <a:pt x="39" y="161"/>
                  <a:pt x="38" y="161"/>
                </a:cubicBezTo>
                <a:close/>
                <a:moveTo>
                  <a:pt x="131" y="189"/>
                </a:moveTo>
                <a:cubicBezTo>
                  <a:pt x="129" y="189"/>
                  <a:pt x="128" y="189"/>
                  <a:pt x="126" y="189"/>
                </a:cubicBezTo>
                <a:cubicBezTo>
                  <a:pt x="126" y="189"/>
                  <a:pt x="126" y="189"/>
                  <a:pt x="126" y="190"/>
                </a:cubicBezTo>
                <a:cubicBezTo>
                  <a:pt x="128" y="189"/>
                  <a:pt x="129" y="189"/>
                  <a:pt x="131" y="189"/>
                </a:cubicBezTo>
                <a:close/>
                <a:moveTo>
                  <a:pt x="180" y="24"/>
                </a:moveTo>
                <a:cubicBezTo>
                  <a:pt x="180" y="23"/>
                  <a:pt x="180" y="23"/>
                  <a:pt x="180" y="23"/>
                </a:cubicBezTo>
                <a:cubicBezTo>
                  <a:pt x="178" y="23"/>
                  <a:pt x="178" y="23"/>
                  <a:pt x="178" y="25"/>
                </a:cubicBezTo>
                <a:cubicBezTo>
                  <a:pt x="179" y="24"/>
                  <a:pt x="179" y="24"/>
                  <a:pt x="180" y="24"/>
                </a:cubicBezTo>
                <a:close/>
                <a:moveTo>
                  <a:pt x="77" y="122"/>
                </a:moveTo>
                <a:cubicBezTo>
                  <a:pt x="75" y="122"/>
                  <a:pt x="75" y="122"/>
                  <a:pt x="75" y="123"/>
                </a:cubicBezTo>
                <a:cubicBezTo>
                  <a:pt x="76" y="123"/>
                  <a:pt x="76" y="123"/>
                  <a:pt x="77" y="122"/>
                </a:cubicBezTo>
                <a:close/>
                <a:moveTo>
                  <a:pt x="187" y="101"/>
                </a:moveTo>
                <a:cubicBezTo>
                  <a:pt x="187" y="101"/>
                  <a:pt x="186" y="101"/>
                  <a:pt x="186" y="101"/>
                </a:cubicBezTo>
                <a:cubicBezTo>
                  <a:pt x="186" y="102"/>
                  <a:pt x="186" y="104"/>
                  <a:pt x="186" y="106"/>
                </a:cubicBezTo>
                <a:cubicBezTo>
                  <a:pt x="187" y="105"/>
                  <a:pt x="187" y="105"/>
                  <a:pt x="187" y="105"/>
                </a:cubicBezTo>
                <a:cubicBezTo>
                  <a:pt x="187" y="104"/>
                  <a:pt x="187" y="102"/>
                  <a:pt x="187" y="101"/>
                </a:cubicBezTo>
                <a:close/>
                <a:moveTo>
                  <a:pt x="168" y="135"/>
                </a:moveTo>
                <a:cubicBezTo>
                  <a:pt x="167" y="136"/>
                  <a:pt x="167" y="136"/>
                  <a:pt x="167" y="138"/>
                </a:cubicBezTo>
                <a:cubicBezTo>
                  <a:pt x="167" y="137"/>
                  <a:pt x="168" y="136"/>
                  <a:pt x="168" y="135"/>
                </a:cubicBezTo>
                <a:close/>
                <a:moveTo>
                  <a:pt x="32" y="165"/>
                </a:moveTo>
                <a:cubicBezTo>
                  <a:pt x="33" y="165"/>
                  <a:pt x="33" y="164"/>
                  <a:pt x="33" y="163"/>
                </a:cubicBezTo>
                <a:cubicBezTo>
                  <a:pt x="32" y="164"/>
                  <a:pt x="32" y="165"/>
                  <a:pt x="32" y="165"/>
                </a:cubicBezTo>
                <a:close/>
                <a:moveTo>
                  <a:pt x="151" y="126"/>
                </a:moveTo>
                <a:cubicBezTo>
                  <a:pt x="150" y="126"/>
                  <a:pt x="150" y="127"/>
                  <a:pt x="149" y="128"/>
                </a:cubicBezTo>
                <a:cubicBezTo>
                  <a:pt x="151" y="128"/>
                  <a:pt x="151" y="128"/>
                  <a:pt x="151" y="126"/>
                </a:cubicBezTo>
                <a:close/>
                <a:moveTo>
                  <a:pt x="45" y="199"/>
                </a:moveTo>
                <a:cubicBezTo>
                  <a:pt x="45" y="200"/>
                  <a:pt x="46" y="200"/>
                  <a:pt x="48" y="199"/>
                </a:cubicBezTo>
                <a:cubicBezTo>
                  <a:pt x="47" y="199"/>
                  <a:pt x="46" y="199"/>
                  <a:pt x="45" y="199"/>
                </a:cubicBezTo>
                <a:close/>
                <a:moveTo>
                  <a:pt x="203" y="161"/>
                </a:moveTo>
                <a:cubicBezTo>
                  <a:pt x="203" y="159"/>
                  <a:pt x="203" y="158"/>
                  <a:pt x="203" y="157"/>
                </a:cubicBezTo>
                <a:cubicBezTo>
                  <a:pt x="202" y="159"/>
                  <a:pt x="203" y="160"/>
                  <a:pt x="203" y="161"/>
                </a:cubicBezTo>
                <a:close/>
                <a:moveTo>
                  <a:pt x="117" y="190"/>
                </a:moveTo>
                <a:cubicBezTo>
                  <a:pt x="118" y="190"/>
                  <a:pt x="120" y="191"/>
                  <a:pt x="121" y="190"/>
                </a:cubicBezTo>
                <a:cubicBezTo>
                  <a:pt x="120" y="190"/>
                  <a:pt x="118" y="190"/>
                  <a:pt x="117" y="190"/>
                </a:cubicBezTo>
                <a:close/>
                <a:moveTo>
                  <a:pt x="39" y="46"/>
                </a:moveTo>
                <a:cubicBezTo>
                  <a:pt x="38" y="46"/>
                  <a:pt x="37" y="46"/>
                  <a:pt x="37" y="46"/>
                </a:cubicBezTo>
                <a:cubicBezTo>
                  <a:pt x="37" y="46"/>
                  <a:pt x="36" y="46"/>
                  <a:pt x="36" y="47"/>
                </a:cubicBezTo>
                <a:cubicBezTo>
                  <a:pt x="37" y="47"/>
                  <a:pt x="38" y="47"/>
                  <a:pt x="39" y="46"/>
                </a:cubicBezTo>
                <a:close/>
                <a:moveTo>
                  <a:pt x="183" y="83"/>
                </a:moveTo>
                <a:cubicBezTo>
                  <a:pt x="183" y="83"/>
                  <a:pt x="183" y="83"/>
                  <a:pt x="183" y="83"/>
                </a:cubicBezTo>
                <a:cubicBezTo>
                  <a:pt x="183" y="84"/>
                  <a:pt x="183" y="85"/>
                  <a:pt x="183" y="86"/>
                </a:cubicBezTo>
                <a:cubicBezTo>
                  <a:pt x="183" y="85"/>
                  <a:pt x="183" y="84"/>
                  <a:pt x="183" y="83"/>
                </a:cubicBezTo>
                <a:close/>
                <a:moveTo>
                  <a:pt x="33" y="70"/>
                </a:moveTo>
                <a:cubicBezTo>
                  <a:pt x="33" y="70"/>
                  <a:pt x="33" y="69"/>
                  <a:pt x="33" y="69"/>
                </a:cubicBezTo>
                <a:cubicBezTo>
                  <a:pt x="32" y="69"/>
                  <a:pt x="31" y="69"/>
                  <a:pt x="31" y="70"/>
                </a:cubicBezTo>
                <a:cubicBezTo>
                  <a:pt x="32" y="70"/>
                  <a:pt x="32" y="70"/>
                  <a:pt x="33" y="70"/>
                </a:cubicBezTo>
                <a:close/>
                <a:moveTo>
                  <a:pt x="97" y="57"/>
                </a:moveTo>
                <a:cubicBezTo>
                  <a:pt x="96" y="57"/>
                  <a:pt x="96" y="57"/>
                  <a:pt x="95" y="57"/>
                </a:cubicBezTo>
                <a:cubicBezTo>
                  <a:pt x="95" y="58"/>
                  <a:pt x="95" y="58"/>
                  <a:pt x="95" y="59"/>
                </a:cubicBezTo>
                <a:cubicBezTo>
                  <a:pt x="96" y="58"/>
                  <a:pt x="96" y="58"/>
                  <a:pt x="97" y="57"/>
                </a:cubicBezTo>
                <a:close/>
                <a:moveTo>
                  <a:pt x="28" y="95"/>
                </a:moveTo>
                <a:cubicBezTo>
                  <a:pt x="28" y="95"/>
                  <a:pt x="28" y="94"/>
                  <a:pt x="28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4"/>
                  <a:pt x="27" y="95"/>
                  <a:pt x="27" y="95"/>
                </a:cubicBezTo>
                <a:cubicBezTo>
                  <a:pt x="28" y="95"/>
                  <a:pt x="28" y="95"/>
                  <a:pt x="28" y="95"/>
                </a:cubicBezTo>
                <a:close/>
                <a:moveTo>
                  <a:pt x="195" y="10"/>
                </a:moveTo>
                <a:cubicBezTo>
                  <a:pt x="194" y="10"/>
                  <a:pt x="194" y="10"/>
                  <a:pt x="193" y="11"/>
                </a:cubicBezTo>
                <a:cubicBezTo>
                  <a:pt x="194" y="11"/>
                  <a:pt x="194" y="11"/>
                  <a:pt x="195" y="12"/>
                </a:cubicBezTo>
                <a:cubicBezTo>
                  <a:pt x="195" y="11"/>
                  <a:pt x="195" y="10"/>
                  <a:pt x="195" y="10"/>
                </a:cubicBezTo>
                <a:close/>
                <a:moveTo>
                  <a:pt x="175" y="25"/>
                </a:moveTo>
                <a:cubicBezTo>
                  <a:pt x="174" y="25"/>
                  <a:pt x="174" y="26"/>
                  <a:pt x="174" y="27"/>
                </a:cubicBezTo>
                <a:cubicBezTo>
                  <a:pt x="175" y="26"/>
                  <a:pt x="175" y="26"/>
                  <a:pt x="175" y="25"/>
                </a:cubicBezTo>
                <a:close/>
                <a:moveTo>
                  <a:pt x="152" y="175"/>
                </a:moveTo>
                <a:cubicBezTo>
                  <a:pt x="154" y="176"/>
                  <a:pt x="154" y="176"/>
                  <a:pt x="154" y="175"/>
                </a:cubicBezTo>
                <a:cubicBezTo>
                  <a:pt x="153" y="175"/>
                  <a:pt x="153" y="175"/>
                  <a:pt x="152" y="175"/>
                </a:cubicBezTo>
                <a:close/>
                <a:moveTo>
                  <a:pt x="173" y="118"/>
                </a:moveTo>
                <a:cubicBezTo>
                  <a:pt x="173" y="118"/>
                  <a:pt x="173" y="119"/>
                  <a:pt x="173" y="120"/>
                </a:cubicBezTo>
                <a:cubicBezTo>
                  <a:pt x="173" y="120"/>
                  <a:pt x="173" y="120"/>
                  <a:pt x="173" y="120"/>
                </a:cubicBezTo>
                <a:cubicBezTo>
                  <a:pt x="174" y="119"/>
                  <a:pt x="174" y="119"/>
                  <a:pt x="173" y="118"/>
                </a:cubicBezTo>
                <a:close/>
                <a:moveTo>
                  <a:pt x="182" y="80"/>
                </a:moveTo>
                <a:cubicBezTo>
                  <a:pt x="183" y="80"/>
                  <a:pt x="184" y="79"/>
                  <a:pt x="183" y="79"/>
                </a:cubicBezTo>
                <a:cubicBezTo>
                  <a:pt x="182" y="79"/>
                  <a:pt x="182" y="79"/>
                  <a:pt x="182" y="80"/>
                </a:cubicBezTo>
                <a:close/>
                <a:moveTo>
                  <a:pt x="69" y="24"/>
                </a:moveTo>
                <a:cubicBezTo>
                  <a:pt x="70" y="24"/>
                  <a:pt x="70" y="24"/>
                  <a:pt x="71" y="24"/>
                </a:cubicBezTo>
                <a:cubicBezTo>
                  <a:pt x="71" y="23"/>
                  <a:pt x="71" y="23"/>
                  <a:pt x="71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70" y="23"/>
                  <a:pt x="70" y="23"/>
                  <a:pt x="69" y="24"/>
                </a:cubicBezTo>
                <a:close/>
                <a:moveTo>
                  <a:pt x="111" y="71"/>
                </a:moveTo>
                <a:cubicBezTo>
                  <a:pt x="111" y="70"/>
                  <a:pt x="112" y="70"/>
                  <a:pt x="112" y="69"/>
                </a:cubicBezTo>
                <a:cubicBezTo>
                  <a:pt x="111" y="69"/>
                  <a:pt x="110" y="69"/>
                  <a:pt x="111" y="71"/>
                </a:cubicBezTo>
                <a:close/>
                <a:moveTo>
                  <a:pt x="161" y="170"/>
                </a:moveTo>
                <a:cubicBezTo>
                  <a:pt x="162" y="170"/>
                  <a:pt x="162" y="170"/>
                  <a:pt x="163" y="170"/>
                </a:cubicBezTo>
                <a:cubicBezTo>
                  <a:pt x="162" y="170"/>
                  <a:pt x="161" y="169"/>
                  <a:pt x="161" y="170"/>
                </a:cubicBezTo>
                <a:close/>
                <a:moveTo>
                  <a:pt x="89" y="56"/>
                </a:moveTo>
                <a:cubicBezTo>
                  <a:pt x="87" y="56"/>
                  <a:pt x="87" y="56"/>
                  <a:pt x="86" y="57"/>
                </a:cubicBezTo>
                <a:cubicBezTo>
                  <a:pt x="87" y="56"/>
                  <a:pt x="88" y="56"/>
                  <a:pt x="89" y="56"/>
                </a:cubicBezTo>
                <a:close/>
                <a:moveTo>
                  <a:pt x="183" y="141"/>
                </a:moveTo>
                <a:cubicBezTo>
                  <a:pt x="183" y="140"/>
                  <a:pt x="184" y="140"/>
                  <a:pt x="184" y="139"/>
                </a:cubicBezTo>
                <a:cubicBezTo>
                  <a:pt x="183" y="139"/>
                  <a:pt x="183" y="139"/>
                  <a:pt x="183" y="141"/>
                </a:cubicBezTo>
                <a:close/>
                <a:moveTo>
                  <a:pt x="107" y="100"/>
                </a:moveTo>
                <a:cubicBezTo>
                  <a:pt x="107" y="99"/>
                  <a:pt x="107" y="98"/>
                  <a:pt x="107" y="97"/>
                </a:cubicBezTo>
                <a:cubicBezTo>
                  <a:pt x="106" y="98"/>
                  <a:pt x="107" y="99"/>
                  <a:pt x="107" y="100"/>
                </a:cubicBezTo>
                <a:close/>
                <a:moveTo>
                  <a:pt x="73" y="24"/>
                </a:moveTo>
                <a:cubicBezTo>
                  <a:pt x="74" y="24"/>
                  <a:pt x="74" y="24"/>
                  <a:pt x="75" y="24"/>
                </a:cubicBezTo>
                <a:cubicBezTo>
                  <a:pt x="74" y="23"/>
                  <a:pt x="74" y="23"/>
                  <a:pt x="74" y="22"/>
                </a:cubicBezTo>
                <a:cubicBezTo>
                  <a:pt x="74" y="23"/>
                  <a:pt x="74" y="23"/>
                  <a:pt x="73" y="24"/>
                </a:cubicBezTo>
                <a:close/>
                <a:moveTo>
                  <a:pt x="147" y="39"/>
                </a:moveTo>
                <a:cubicBezTo>
                  <a:pt x="147" y="39"/>
                  <a:pt x="148" y="39"/>
                  <a:pt x="148" y="38"/>
                </a:cubicBezTo>
                <a:cubicBezTo>
                  <a:pt x="147" y="38"/>
                  <a:pt x="147" y="38"/>
                  <a:pt x="147" y="39"/>
                </a:cubicBezTo>
                <a:close/>
                <a:moveTo>
                  <a:pt x="63" y="27"/>
                </a:move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1" y="27"/>
                  <a:pt x="61" y="28"/>
                </a:cubicBezTo>
                <a:cubicBezTo>
                  <a:pt x="61" y="28"/>
                  <a:pt x="61" y="28"/>
                  <a:pt x="61" y="29"/>
                </a:cubicBezTo>
                <a:cubicBezTo>
                  <a:pt x="62" y="28"/>
                  <a:pt x="62" y="28"/>
                  <a:pt x="63" y="27"/>
                </a:cubicBezTo>
                <a:close/>
                <a:moveTo>
                  <a:pt x="112" y="46"/>
                </a:moveTo>
                <a:cubicBezTo>
                  <a:pt x="113" y="45"/>
                  <a:pt x="113" y="45"/>
                  <a:pt x="114" y="44"/>
                </a:cubicBezTo>
                <a:cubicBezTo>
                  <a:pt x="113" y="45"/>
                  <a:pt x="112" y="45"/>
                  <a:pt x="112" y="46"/>
                </a:cubicBezTo>
                <a:close/>
                <a:moveTo>
                  <a:pt x="25" y="27"/>
                </a:moveTo>
                <a:cubicBezTo>
                  <a:pt x="25" y="28"/>
                  <a:pt x="25" y="28"/>
                  <a:pt x="25" y="29"/>
                </a:cubicBezTo>
                <a:cubicBezTo>
                  <a:pt x="25" y="29"/>
                  <a:pt x="26" y="28"/>
                  <a:pt x="25" y="27"/>
                </a:cubicBezTo>
                <a:close/>
                <a:moveTo>
                  <a:pt x="171" y="21"/>
                </a:moveTo>
                <a:cubicBezTo>
                  <a:pt x="170" y="22"/>
                  <a:pt x="170" y="22"/>
                  <a:pt x="169" y="23"/>
                </a:cubicBezTo>
                <a:cubicBezTo>
                  <a:pt x="170" y="22"/>
                  <a:pt x="171" y="23"/>
                  <a:pt x="171" y="21"/>
                </a:cubicBezTo>
                <a:close/>
                <a:moveTo>
                  <a:pt x="161" y="33"/>
                </a:moveTo>
                <a:cubicBezTo>
                  <a:pt x="161" y="33"/>
                  <a:pt x="161" y="34"/>
                  <a:pt x="161" y="34"/>
                </a:cubicBezTo>
                <a:cubicBezTo>
                  <a:pt x="162" y="33"/>
                  <a:pt x="163" y="33"/>
                  <a:pt x="163" y="32"/>
                </a:cubicBezTo>
                <a:cubicBezTo>
                  <a:pt x="162" y="32"/>
                  <a:pt x="161" y="33"/>
                  <a:pt x="161" y="33"/>
                </a:cubicBezTo>
                <a:close/>
                <a:moveTo>
                  <a:pt x="58" y="32"/>
                </a:moveTo>
                <a:cubicBezTo>
                  <a:pt x="57" y="32"/>
                  <a:pt x="57" y="32"/>
                  <a:pt x="56" y="32"/>
                </a:cubicBezTo>
                <a:cubicBezTo>
                  <a:pt x="57" y="33"/>
                  <a:pt x="57" y="33"/>
                  <a:pt x="57" y="34"/>
                </a:cubicBezTo>
                <a:cubicBezTo>
                  <a:pt x="57" y="33"/>
                  <a:pt x="57" y="33"/>
                  <a:pt x="58" y="32"/>
                </a:cubicBezTo>
                <a:close/>
                <a:moveTo>
                  <a:pt x="86" y="60"/>
                </a:moveTo>
                <a:cubicBezTo>
                  <a:pt x="86" y="60"/>
                  <a:pt x="86" y="60"/>
                  <a:pt x="86" y="61"/>
                </a:cubicBezTo>
                <a:cubicBezTo>
                  <a:pt x="87" y="60"/>
                  <a:pt x="87" y="60"/>
                  <a:pt x="87" y="59"/>
                </a:cubicBezTo>
                <a:cubicBezTo>
                  <a:pt x="87" y="59"/>
                  <a:pt x="86" y="59"/>
                  <a:pt x="86" y="60"/>
                </a:cubicBezTo>
                <a:close/>
                <a:moveTo>
                  <a:pt x="46" y="26"/>
                </a:moveTo>
                <a:cubicBezTo>
                  <a:pt x="45" y="26"/>
                  <a:pt x="45" y="26"/>
                  <a:pt x="44" y="26"/>
                </a:cubicBezTo>
                <a:cubicBezTo>
                  <a:pt x="44" y="26"/>
                  <a:pt x="44" y="26"/>
                  <a:pt x="45" y="27"/>
                </a:cubicBezTo>
                <a:cubicBezTo>
                  <a:pt x="45" y="26"/>
                  <a:pt x="45" y="26"/>
                  <a:pt x="46" y="26"/>
                </a:cubicBezTo>
                <a:close/>
                <a:moveTo>
                  <a:pt x="33" y="156"/>
                </a:moveTo>
                <a:cubicBezTo>
                  <a:pt x="33" y="158"/>
                  <a:pt x="33" y="158"/>
                  <a:pt x="33" y="159"/>
                </a:cubicBezTo>
                <a:cubicBezTo>
                  <a:pt x="33" y="158"/>
                  <a:pt x="33" y="157"/>
                  <a:pt x="33" y="156"/>
                </a:cubicBezTo>
                <a:close/>
                <a:moveTo>
                  <a:pt x="46" y="120"/>
                </a:moveTo>
                <a:cubicBezTo>
                  <a:pt x="45" y="120"/>
                  <a:pt x="45" y="120"/>
                  <a:pt x="45" y="120"/>
                </a:cubicBezTo>
                <a:cubicBezTo>
                  <a:pt x="44" y="121"/>
                  <a:pt x="44" y="121"/>
                  <a:pt x="44" y="122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5" y="121"/>
                  <a:pt x="45" y="121"/>
                  <a:pt x="46" y="120"/>
                </a:cubicBezTo>
                <a:close/>
                <a:moveTo>
                  <a:pt x="192" y="146"/>
                </a:moveTo>
                <a:cubicBezTo>
                  <a:pt x="192" y="146"/>
                  <a:pt x="191" y="146"/>
                  <a:pt x="191" y="146"/>
                </a:cubicBezTo>
                <a:cubicBezTo>
                  <a:pt x="191" y="147"/>
                  <a:pt x="191" y="148"/>
                  <a:pt x="191" y="149"/>
                </a:cubicBezTo>
                <a:cubicBezTo>
                  <a:pt x="191" y="149"/>
                  <a:pt x="192" y="149"/>
                  <a:pt x="192" y="149"/>
                </a:cubicBezTo>
                <a:cubicBezTo>
                  <a:pt x="192" y="148"/>
                  <a:pt x="192" y="147"/>
                  <a:pt x="192" y="146"/>
                </a:cubicBezTo>
                <a:close/>
                <a:moveTo>
                  <a:pt x="118" y="79"/>
                </a:moveTo>
                <a:cubicBezTo>
                  <a:pt x="120" y="79"/>
                  <a:pt x="120" y="79"/>
                  <a:pt x="120" y="78"/>
                </a:cubicBezTo>
                <a:cubicBezTo>
                  <a:pt x="120" y="79"/>
                  <a:pt x="119" y="79"/>
                  <a:pt x="118" y="79"/>
                </a:cubicBezTo>
                <a:close/>
                <a:moveTo>
                  <a:pt x="187" y="162"/>
                </a:moveTo>
                <a:cubicBezTo>
                  <a:pt x="187" y="163"/>
                  <a:pt x="187" y="163"/>
                  <a:pt x="187" y="164"/>
                </a:cubicBezTo>
                <a:cubicBezTo>
                  <a:pt x="188" y="164"/>
                  <a:pt x="188" y="163"/>
                  <a:pt x="187" y="162"/>
                </a:cubicBezTo>
                <a:close/>
                <a:moveTo>
                  <a:pt x="174" y="82"/>
                </a:moveTo>
                <a:cubicBezTo>
                  <a:pt x="174" y="82"/>
                  <a:pt x="173" y="82"/>
                  <a:pt x="173" y="82"/>
                </a:cubicBezTo>
                <a:cubicBezTo>
                  <a:pt x="173" y="83"/>
                  <a:pt x="173" y="83"/>
                  <a:pt x="173" y="83"/>
                </a:cubicBezTo>
                <a:cubicBezTo>
                  <a:pt x="173" y="84"/>
                  <a:pt x="174" y="84"/>
                  <a:pt x="174" y="85"/>
                </a:cubicBezTo>
                <a:cubicBezTo>
                  <a:pt x="174" y="84"/>
                  <a:pt x="174" y="83"/>
                  <a:pt x="174" y="82"/>
                </a:cubicBezTo>
                <a:close/>
                <a:moveTo>
                  <a:pt x="98" y="71"/>
                </a:moveTo>
                <a:cubicBezTo>
                  <a:pt x="100" y="71"/>
                  <a:pt x="100" y="71"/>
                  <a:pt x="99" y="70"/>
                </a:cubicBezTo>
                <a:cubicBezTo>
                  <a:pt x="99" y="70"/>
                  <a:pt x="98" y="71"/>
                  <a:pt x="98" y="71"/>
                </a:cubicBezTo>
                <a:close/>
                <a:moveTo>
                  <a:pt x="66" y="129"/>
                </a:moveTo>
                <a:cubicBezTo>
                  <a:pt x="65" y="129"/>
                  <a:pt x="65" y="129"/>
                  <a:pt x="65" y="130"/>
                </a:cubicBezTo>
                <a:cubicBezTo>
                  <a:pt x="66" y="130"/>
                  <a:pt x="66" y="129"/>
                  <a:pt x="66" y="129"/>
                </a:cubicBezTo>
                <a:close/>
                <a:moveTo>
                  <a:pt x="88" y="103"/>
                </a:moveTo>
                <a:cubicBezTo>
                  <a:pt x="87" y="103"/>
                  <a:pt x="87" y="103"/>
                  <a:pt x="87" y="104"/>
                </a:cubicBezTo>
                <a:cubicBezTo>
                  <a:pt x="87" y="103"/>
                  <a:pt x="88" y="103"/>
                  <a:pt x="88" y="103"/>
                </a:cubicBezTo>
                <a:close/>
                <a:moveTo>
                  <a:pt x="112" y="74"/>
                </a:moveTo>
                <a:cubicBezTo>
                  <a:pt x="112" y="74"/>
                  <a:pt x="112" y="74"/>
                  <a:pt x="112" y="73"/>
                </a:cubicBezTo>
                <a:cubicBezTo>
                  <a:pt x="111" y="74"/>
                  <a:pt x="110" y="74"/>
                  <a:pt x="111" y="75"/>
                </a:cubicBezTo>
                <a:cubicBezTo>
                  <a:pt x="111" y="75"/>
                  <a:pt x="112" y="74"/>
                  <a:pt x="112" y="74"/>
                </a:cubicBezTo>
                <a:close/>
                <a:moveTo>
                  <a:pt x="224" y="203"/>
                </a:moveTo>
                <a:cubicBezTo>
                  <a:pt x="224" y="203"/>
                  <a:pt x="223" y="203"/>
                  <a:pt x="223" y="202"/>
                </a:cubicBezTo>
                <a:cubicBezTo>
                  <a:pt x="223" y="202"/>
                  <a:pt x="222" y="202"/>
                  <a:pt x="222" y="202"/>
                </a:cubicBezTo>
                <a:cubicBezTo>
                  <a:pt x="223" y="203"/>
                  <a:pt x="223" y="203"/>
                  <a:pt x="224" y="203"/>
                </a:cubicBezTo>
                <a:close/>
                <a:moveTo>
                  <a:pt x="115" y="30"/>
                </a:moveTo>
                <a:cubicBezTo>
                  <a:pt x="114" y="29"/>
                  <a:pt x="114" y="29"/>
                  <a:pt x="114" y="29"/>
                </a:cubicBezTo>
                <a:cubicBezTo>
                  <a:pt x="114" y="29"/>
                  <a:pt x="114" y="30"/>
                  <a:pt x="113" y="30"/>
                </a:cubicBezTo>
                <a:cubicBezTo>
                  <a:pt x="114" y="30"/>
                  <a:pt x="114" y="30"/>
                  <a:pt x="115" y="30"/>
                </a:cubicBezTo>
                <a:close/>
                <a:moveTo>
                  <a:pt x="34" y="99"/>
                </a:moveTo>
                <a:cubicBezTo>
                  <a:pt x="34" y="100"/>
                  <a:pt x="34" y="100"/>
                  <a:pt x="34" y="101"/>
                </a:cubicBezTo>
                <a:cubicBezTo>
                  <a:pt x="34" y="100"/>
                  <a:pt x="34" y="100"/>
                  <a:pt x="34" y="99"/>
                </a:cubicBezTo>
                <a:close/>
                <a:moveTo>
                  <a:pt x="100" y="54"/>
                </a:moveTo>
                <a:cubicBezTo>
                  <a:pt x="101" y="53"/>
                  <a:pt x="101" y="53"/>
                  <a:pt x="101" y="53"/>
                </a:cubicBezTo>
                <a:cubicBezTo>
                  <a:pt x="101" y="53"/>
                  <a:pt x="100" y="52"/>
                  <a:pt x="100" y="52"/>
                </a:cubicBezTo>
                <a:cubicBezTo>
                  <a:pt x="100" y="53"/>
                  <a:pt x="100" y="53"/>
                  <a:pt x="100" y="54"/>
                </a:cubicBezTo>
                <a:close/>
                <a:moveTo>
                  <a:pt x="71" y="128"/>
                </a:moveTo>
                <a:cubicBezTo>
                  <a:pt x="71" y="128"/>
                  <a:pt x="71" y="128"/>
                  <a:pt x="71" y="128"/>
                </a:cubicBezTo>
                <a:cubicBezTo>
                  <a:pt x="70" y="128"/>
                  <a:pt x="70" y="129"/>
                  <a:pt x="70" y="129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70" y="129"/>
                  <a:pt x="71" y="128"/>
                  <a:pt x="71" y="128"/>
                </a:cubicBezTo>
                <a:close/>
                <a:moveTo>
                  <a:pt x="111" y="121"/>
                </a:moveTo>
                <a:cubicBezTo>
                  <a:pt x="112" y="122"/>
                  <a:pt x="112" y="122"/>
                  <a:pt x="113" y="121"/>
                </a:cubicBezTo>
                <a:cubicBezTo>
                  <a:pt x="112" y="121"/>
                  <a:pt x="112" y="121"/>
                  <a:pt x="111" y="121"/>
                </a:cubicBezTo>
                <a:close/>
                <a:moveTo>
                  <a:pt x="55" y="177"/>
                </a:moveTo>
                <a:cubicBezTo>
                  <a:pt x="55" y="178"/>
                  <a:pt x="55" y="179"/>
                  <a:pt x="55" y="179"/>
                </a:cubicBezTo>
                <a:cubicBezTo>
                  <a:pt x="56" y="178"/>
                  <a:pt x="56" y="178"/>
                  <a:pt x="55" y="177"/>
                </a:cubicBezTo>
                <a:close/>
                <a:moveTo>
                  <a:pt x="119" y="112"/>
                </a:moveTo>
                <a:cubicBezTo>
                  <a:pt x="119" y="112"/>
                  <a:pt x="119" y="112"/>
                  <a:pt x="119" y="112"/>
                </a:cubicBezTo>
                <a:cubicBezTo>
                  <a:pt x="119" y="113"/>
                  <a:pt x="119" y="113"/>
                  <a:pt x="119" y="114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19" y="113"/>
                  <a:pt x="119" y="113"/>
                  <a:pt x="119" y="112"/>
                </a:cubicBezTo>
                <a:close/>
                <a:moveTo>
                  <a:pt x="164" y="44"/>
                </a:moveTo>
                <a:cubicBezTo>
                  <a:pt x="164" y="44"/>
                  <a:pt x="165" y="44"/>
                  <a:pt x="165" y="43"/>
                </a:cubicBezTo>
                <a:cubicBezTo>
                  <a:pt x="164" y="43"/>
                  <a:pt x="164" y="44"/>
                  <a:pt x="164" y="44"/>
                </a:cubicBezTo>
                <a:close/>
                <a:moveTo>
                  <a:pt x="44" y="47"/>
                </a:moveTo>
                <a:cubicBezTo>
                  <a:pt x="44" y="47"/>
                  <a:pt x="44" y="47"/>
                  <a:pt x="44" y="47"/>
                </a:cubicBezTo>
                <a:cubicBezTo>
                  <a:pt x="44" y="46"/>
                  <a:pt x="44" y="46"/>
                  <a:pt x="44" y="45"/>
                </a:cubicBezTo>
                <a:cubicBezTo>
                  <a:pt x="44" y="46"/>
                  <a:pt x="44" y="47"/>
                  <a:pt x="44" y="47"/>
                </a:cubicBezTo>
                <a:close/>
                <a:moveTo>
                  <a:pt x="197" y="55"/>
                </a:moveTo>
                <a:cubicBezTo>
                  <a:pt x="197" y="55"/>
                  <a:pt x="197" y="55"/>
                  <a:pt x="197" y="55"/>
                </a:cubicBezTo>
                <a:cubicBezTo>
                  <a:pt x="197" y="56"/>
                  <a:pt x="197" y="56"/>
                  <a:pt x="197" y="57"/>
                </a:cubicBezTo>
                <a:cubicBezTo>
                  <a:pt x="197" y="57"/>
                  <a:pt x="197" y="57"/>
                  <a:pt x="197" y="57"/>
                </a:cubicBezTo>
                <a:cubicBezTo>
                  <a:pt x="197" y="56"/>
                  <a:pt x="197" y="56"/>
                  <a:pt x="197" y="55"/>
                </a:cubicBezTo>
                <a:close/>
                <a:moveTo>
                  <a:pt x="131" y="79"/>
                </a:moveTo>
                <a:cubicBezTo>
                  <a:pt x="131" y="80"/>
                  <a:pt x="130" y="80"/>
                  <a:pt x="130" y="81"/>
                </a:cubicBezTo>
                <a:cubicBezTo>
                  <a:pt x="130" y="80"/>
                  <a:pt x="131" y="80"/>
                  <a:pt x="131" y="79"/>
                </a:cubicBezTo>
                <a:close/>
                <a:moveTo>
                  <a:pt x="24" y="8"/>
                </a:moveTo>
                <a:cubicBezTo>
                  <a:pt x="23" y="8"/>
                  <a:pt x="23" y="9"/>
                  <a:pt x="23" y="9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lose/>
                <a:moveTo>
                  <a:pt x="21" y="193"/>
                </a:moveTo>
                <a:cubicBezTo>
                  <a:pt x="22" y="192"/>
                  <a:pt x="22" y="192"/>
                  <a:pt x="21" y="192"/>
                </a:cubicBezTo>
                <a:cubicBezTo>
                  <a:pt x="21" y="192"/>
                  <a:pt x="21" y="192"/>
                  <a:pt x="21" y="193"/>
                </a:cubicBezTo>
                <a:close/>
                <a:moveTo>
                  <a:pt x="202" y="144"/>
                </a:moveTo>
                <a:cubicBezTo>
                  <a:pt x="202" y="144"/>
                  <a:pt x="201" y="144"/>
                  <a:pt x="201" y="144"/>
                </a:cubicBezTo>
                <a:cubicBezTo>
                  <a:pt x="201" y="145"/>
                  <a:pt x="201" y="145"/>
                  <a:pt x="201" y="146"/>
                </a:cubicBezTo>
                <a:cubicBezTo>
                  <a:pt x="201" y="146"/>
                  <a:pt x="202" y="146"/>
                  <a:pt x="202" y="146"/>
                </a:cubicBezTo>
                <a:cubicBezTo>
                  <a:pt x="202" y="145"/>
                  <a:pt x="202" y="145"/>
                  <a:pt x="202" y="144"/>
                </a:cubicBezTo>
                <a:close/>
                <a:moveTo>
                  <a:pt x="170" y="120"/>
                </a:moveTo>
                <a:cubicBezTo>
                  <a:pt x="170" y="120"/>
                  <a:pt x="170" y="120"/>
                  <a:pt x="170" y="120"/>
                </a:cubicBezTo>
                <a:cubicBezTo>
                  <a:pt x="170" y="120"/>
                  <a:pt x="170" y="121"/>
                  <a:pt x="170" y="121"/>
                </a:cubicBezTo>
                <a:cubicBezTo>
                  <a:pt x="170" y="121"/>
                  <a:pt x="170" y="121"/>
                  <a:pt x="170" y="121"/>
                </a:cubicBezTo>
                <a:cubicBezTo>
                  <a:pt x="170" y="121"/>
                  <a:pt x="170" y="120"/>
                  <a:pt x="170" y="120"/>
                </a:cubicBezTo>
                <a:close/>
                <a:moveTo>
                  <a:pt x="176" y="60"/>
                </a:moveTo>
                <a:cubicBezTo>
                  <a:pt x="176" y="60"/>
                  <a:pt x="176" y="60"/>
                  <a:pt x="176" y="60"/>
                </a:cubicBezTo>
                <a:cubicBezTo>
                  <a:pt x="176" y="61"/>
                  <a:pt x="176" y="61"/>
                  <a:pt x="176" y="62"/>
                </a:cubicBezTo>
                <a:cubicBezTo>
                  <a:pt x="176" y="61"/>
                  <a:pt x="176" y="61"/>
                  <a:pt x="176" y="60"/>
                </a:cubicBezTo>
                <a:close/>
                <a:moveTo>
                  <a:pt x="130" y="40"/>
                </a:moveTo>
                <a:cubicBezTo>
                  <a:pt x="130" y="41"/>
                  <a:pt x="130" y="41"/>
                  <a:pt x="129" y="41"/>
                </a:cubicBezTo>
                <a:cubicBezTo>
                  <a:pt x="130" y="41"/>
                  <a:pt x="129" y="42"/>
                  <a:pt x="130" y="42"/>
                </a:cubicBezTo>
                <a:cubicBezTo>
                  <a:pt x="130" y="41"/>
                  <a:pt x="130" y="41"/>
                  <a:pt x="130" y="40"/>
                </a:cubicBezTo>
                <a:close/>
                <a:moveTo>
                  <a:pt x="96" y="53"/>
                </a:moveTo>
                <a:cubicBezTo>
                  <a:pt x="97" y="54"/>
                  <a:pt x="97" y="54"/>
                  <a:pt x="97" y="54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97" y="53"/>
                  <a:pt x="96" y="53"/>
                </a:cubicBezTo>
                <a:close/>
                <a:moveTo>
                  <a:pt x="30" y="32"/>
                </a:moveTo>
                <a:cubicBezTo>
                  <a:pt x="29" y="32"/>
                  <a:pt x="29" y="32"/>
                  <a:pt x="29" y="33"/>
                </a:cubicBezTo>
                <a:cubicBezTo>
                  <a:pt x="30" y="33"/>
                  <a:pt x="30" y="32"/>
                  <a:pt x="30" y="32"/>
                </a:cubicBezTo>
                <a:close/>
                <a:moveTo>
                  <a:pt x="190" y="30"/>
                </a:moveTo>
                <a:cubicBezTo>
                  <a:pt x="190" y="30"/>
                  <a:pt x="190" y="31"/>
                  <a:pt x="190" y="31"/>
                </a:cubicBezTo>
                <a:cubicBezTo>
                  <a:pt x="190" y="30"/>
                  <a:pt x="190" y="30"/>
                  <a:pt x="190" y="29"/>
                </a:cubicBezTo>
                <a:cubicBezTo>
                  <a:pt x="190" y="29"/>
                  <a:pt x="190" y="29"/>
                  <a:pt x="190" y="29"/>
                </a:cubicBezTo>
                <a:cubicBezTo>
                  <a:pt x="190" y="30"/>
                  <a:pt x="190" y="30"/>
                  <a:pt x="190" y="30"/>
                </a:cubicBezTo>
                <a:close/>
                <a:moveTo>
                  <a:pt x="50" y="26"/>
                </a:move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6"/>
                  <a:pt x="50" y="26"/>
                </a:cubicBezTo>
                <a:close/>
                <a:moveTo>
                  <a:pt x="189" y="142"/>
                </a:moveTo>
                <a:cubicBezTo>
                  <a:pt x="189" y="142"/>
                  <a:pt x="189" y="142"/>
                  <a:pt x="189" y="142"/>
                </a:cubicBezTo>
                <a:cubicBezTo>
                  <a:pt x="189" y="141"/>
                  <a:pt x="189" y="141"/>
                  <a:pt x="189" y="140"/>
                </a:cubicBezTo>
                <a:cubicBezTo>
                  <a:pt x="189" y="140"/>
                  <a:pt x="188" y="140"/>
                  <a:pt x="188" y="140"/>
                </a:cubicBezTo>
                <a:cubicBezTo>
                  <a:pt x="188" y="141"/>
                  <a:pt x="188" y="141"/>
                  <a:pt x="189" y="142"/>
                </a:cubicBezTo>
                <a:close/>
                <a:moveTo>
                  <a:pt x="81" y="137"/>
                </a:moveTo>
                <a:cubicBezTo>
                  <a:pt x="81" y="137"/>
                  <a:pt x="81" y="137"/>
                  <a:pt x="81" y="136"/>
                </a:cubicBezTo>
                <a:cubicBezTo>
                  <a:pt x="81" y="137"/>
                  <a:pt x="81" y="137"/>
                  <a:pt x="81" y="137"/>
                </a:cubicBezTo>
                <a:close/>
                <a:moveTo>
                  <a:pt x="176" y="157"/>
                </a:moveTo>
                <a:cubicBezTo>
                  <a:pt x="176" y="157"/>
                  <a:pt x="176" y="157"/>
                  <a:pt x="176" y="157"/>
                </a:cubicBezTo>
                <a:cubicBezTo>
                  <a:pt x="176" y="156"/>
                  <a:pt x="176" y="156"/>
                  <a:pt x="177" y="15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76" y="156"/>
                  <a:pt x="176" y="157"/>
                  <a:pt x="176" y="157"/>
                </a:cubicBezTo>
                <a:close/>
                <a:moveTo>
                  <a:pt x="33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88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8"/>
                  <a:pt x="33" y="88"/>
                </a:cubicBezTo>
                <a:close/>
                <a:moveTo>
                  <a:pt x="92" y="88"/>
                </a:moveTo>
                <a:cubicBezTo>
                  <a:pt x="92" y="88"/>
                  <a:pt x="92" y="88"/>
                  <a:pt x="92" y="88"/>
                </a:cubicBezTo>
                <a:cubicBezTo>
                  <a:pt x="92" y="88"/>
                  <a:pt x="93" y="88"/>
                  <a:pt x="93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92" y="87"/>
                  <a:pt x="92" y="88"/>
                  <a:pt x="92" y="88"/>
                </a:cubicBezTo>
                <a:close/>
                <a:moveTo>
                  <a:pt x="183" y="136"/>
                </a:moveTo>
                <a:cubicBezTo>
                  <a:pt x="183" y="136"/>
                  <a:pt x="183" y="136"/>
                  <a:pt x="184" y="136"/>
                </a:cubicBezTo>
                <a:cubicBezTo>
                  <a:pt x="184" y="136"/>
                  <a:pt x="183" y="135"/>
                  <a:pt x="183" y="135"/>
                </a:cubicBezTo>
                <a:cubicBezTo>
                  <a:pt x="183" y="135"/>
                  <a:pt x="183" y="135"/>
                  <a:pt x="183" y="135"/>
                </a:cubicBezTo>
                <a:cubicBezTo>
                  <a:pt x="183" y="135"/>
                  <a:pt x="183" y="136"/>
                  <a:pt x="183" y="136"/>
                </a:cubicBezTo>
                <a:close/>
                <a:moveTo>
                  <a:pt x="191" y="91"/>
                </a:moveTo>
                <a:cubicBezTo>
                  <a:pt x="191" y="91"/>
                  <a:pt x="191" y="91"/>
                  <a:pt x="191" y="91"/>
                </a:cubicBezTo>
                <a:cubicBezTo>
                  <a:pt x="191" y="91"/>
                  <a:pt x="192" y="91"/>
                  <a:pt x="192" y="91"/>
                </a:cubicBezTo>
                <a:cubicBezTo>
                  <a:pt x="192" y="91"/>
                  <a:pt x="192" y="90"/>
                  <a:pt x="192" y="90"/>
                </a:cubicBezTo>
                <a:cubicBezTo>
                  <a:pt x="192" y="91"/>
                  <a:pt x="191" y="91"/>
                  <a:pt x="191" y="91"/>
                </a:cubicBezTo>
                <a:close/>
                <a:moveTo>
                  <a:pt x="152" y="71"/>
                </a:moveTo>
                <a:cubicBezTo>
                  <a:pt x="153" y="71"/>
                  <a:pt x="153" y="71"/>
                  <a:pt x="153" y="70"/>
                </a:cubicBezTo>
                <a:cubicBezTo>
                  <a:pt x="153" y="71"/>
                  <a:pt x="153" y="71"/>
                  <a:pt x="152" y="71"/>
                </a:cubicBezTo>
                <a:close/>
                <a:moveTo>
                  <a:pt x="65" y="23"/>
                </a:moveTo>
                <a:cubicBezTo>
                  <a:pt x="66" y="24"/>
                  <a:pt x="66" y="24"/>
                  <a:pt x="66" y="24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6" y="23"/>
                  <a:pt x="65" y="23"/>
                </a:cubicBezTo>
                <a:close/>
                <a:moveTo>
                  <a:pt x="39" y="134"/>
                </a:moveTo>
                <a:cubicBezTo>
                  <a:pt x="39" y="134"/>
                  <a:pt x="40" y="134"/>
                  <a:pt x="39" y="133"/>
                </a:cubicBezTo>
                <a:cubicBezTo>
                  <a:pt x="39" y="134"/>
                  <a:pt x="39" y="134"/>
                  <a:pt x="39" y="134"/>
                </a:cubicBezTo>
                <a:close/>
                <a:moveTo>
                  <a:pt x="198" y="177"/>
                </a:moveTo>
                <a:cubicBezTo>
                  <a:pt x="199" y="177"/>
                  <a:pt x="199" y="177"/>
                  <a:pt x="199" y="177"/>
                </a:cubicBezTo>
                <a:cubicBezTo>
                  <a:pt x="199" y="177"/>
                  <a:pt x="198" y="177"/>
                  <a:pt x="198" y="177"/>
                </a:cubicBezTo>
                <a:cubicBezTo>
                  <a:pt x="198" y="177"/>
                  <a:pt x="198" y="177"/>
                  <a:pt x="198" y="177"/>
                </a:cubicBezTo>
                <a:cubicBezTo>
                  <a:pt x="198" y="177"/>
                  <a:pt x="198" y="177"/>
                  <a:pt x="198" y="177"/>
                </a:cubicBezTo>
                <a:close/>
                <a:moveTo>
                  <a:pt x="147" y="131"/>
                </a:moveTo>
                <a:cubicBezTo>
                  <a:pt x="147" y="131"/>
                  <a:pt x="147" y="131"/>
                  <a:pt x="147" y="131"/>
                </a:cubicBezTo>
                <a:cubicBezTo>
                  <a:pt x="147" y="131"/>
                  <a:pt x="147" y="130"/>
                  <a:pt x="148" y="130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47" y="130"/>
                  <a:pt x="147" y="130"/>
                  <a:pt x="147" y="131"/>
                </a:cubicBezTo>
                <a:close/>
                <a:moveTo>
                  <a:pt x="174" y="7"/>
                </a:moveTo>
                <a:cubicBezTo>
                  <a:pt x="174" y="7"/>
                  <a:pt x="174" y="7"/>
                  <a:pt x="174" y="7"/>
                </a:cubicBezTo>
                <a:cubicBezTo>
                  <a:pt x="174" y="7"/>
                  <a:pt x="174" y="7"/>
                  <a:pt x="173" y="7"/>
                </a:cubicBezTo>
                <a:cubicBezTo>
                  <a:pt x="173" y="7"/>
                  <a:pt x="173" y="7"/>
                  <a:pt x="173" y="7"/>
                </a:cubicBezTo>
                <a:cubicBezTo>
                  <a:pt x="174" y="7"/>
                  <a:pt x="174" y="7"/>
                  <a:pt x="174" y="7"/>
                </a:cubicBezTo>
                <a:close/>
                <a:moveTo>
                  <a:pt x="32" y="73"/>
                </a:move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2" y="73"/>
                </a:cubicBezTo>
                <a:close/>
                <a:moveTo>
                  <a:pt x="117" y="26"/>
                </a:move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5"/>
                </a:cubicBezTo>
                <a:cubicBezTo>
                  <a:pt x="118" y="26"/>
                  <a:pt x="118" y="26"/>
                  <a:pt x="117" y="26"/>
                </a:cubicBezTo>
                <a:close/>
                <a:moveTo>
                  <a:pt x="232" y="53"/>
                </a:moveTo>
                <a:cubicBezTo>
                  <a:pt x="232" y="53"/>
                  <a:pt x="233" y="53"/>
                  <a:pt x="233" y="53"/>
                </a:cubicBezTo>
                <a:cubicBezTo>
                  <a:pt x="233" y="53"/>
                  <a:pt x="233" y="52"/>
                  <a:pt x="233" y="52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232" y="52"/>
                  <a:pt x="232" y="53"/>
                  <a:pt x="232" y="53"/>
                </a:cubicBezTo>
                <a:close/>
                <a:moveTo>
                  <a:pt x="98" y="124"/>
                </a:moveTo>
                <a:cubicBezTo>
                  <a:pt x="98" y="124"/>
                  <a:pt x="98" y="124"/>
                  <a:pt x="98" y="123"/>
                </a:cubicBezTo>
                <a:cubicBezTo>
                  <a:pt x="98" y="124"/>
                  <a:pt x="98" y="124"/>
                  <a:pt x="97" y="124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98" y="124"/>
                  <a:pt x="98" y="124"/>
                  <a:pt x="98" y="124"/>
                </a:cubicBezTo>
                <a:close/>
                <a:moveTo>
                  <a:pt x="54" y="29"/>
                </a:moveTo>
                <a:cubicBezTo>
                  <a:pt x="54" y="29"/>
                  <a:pt x="54" y="28"/>
                  <a:pt x="54" y="28"/>
                </a:cubicBezTo>
                <a:cubicBezTo>
                  <a:pt x="53" y="28"/>
                  <a:pt x="53" y="28"/>
                  <a:pt x="52" y="28"/>
                </a:cubicBezTo>
                <a:cubicBezTo>
                  <a:pt x="52" y="28"/>
                  <a:pt x="52" y="29"/>
                  <a:pt x="52" y="29"/>
                </a:cubicBezTo>
                <a:cubicBezTo>
                  <a:pt x="53" y="29"/>
                  <a:pt x="53" y="29"/>
                  <a:pt x="54" y="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9654404" y="2492404"/>
            <a:ext cx="1123905" cy="1068919"/>
            <a:chOff x="7096126" y="3055938"/>
            <a:chExt cx="811213" cy="771525"/>
          </a:xfrm>
          <a:solidFill>
            <a:schemeClr val="tx1"/>
          </a:solidFill>
        </p:grpSpPr>
        <p:sp>
          <p:nvSpPr>
            <p:cNvPr id="42" name="Freeform 9"/>
            <p:cNvSpPr>
              <a:spLocks noEditPoints="1"/>
            </p:cNvSpPr>
            <p:nvPr/>
          </p:nvSpPr>
          <p:spPr bwMode="auto">
            <a:xfrm>
              <a:off x="7546976" y="3082925"/>
              <a:ext cx="360363" cy="744538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" h="226">
                  <a:moveTo>
                    <a:pt x="31" y="21"/>
                  </a:moveTo>
                  <a:cubicBezTo>
                    <a:pt x="31" y="21"/>
                    <a:pt x="32" y="20"/>
                    <a:pt x="32" y="20"/>
                  </a:cubicBezTo>
                  <a:cubicBezTo>
                    <a:pt x="33" y="19"/>
                    <a:pt x="34" y="19"/>
                    <a:pt x="34" y="20"/>
                  </a:cubicBezTo>
                  <a:cubicBezTo>
                    <a:pt x="35" y="20"/>
                    <a:pt x="35" y="20"/>
                    <a:pt x="34" y="21"/>
                  </a:cubicBezTo>
                  <a:cubicBezTo>
                    <a:pt x="34" y="22"/>
                    <a:pt x="34" y="22"/>
                    <a:pt x="33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9" y="28"/>
                    <a:pt x="43" y="31"/>
                    <a:pt x="47" y="35"/>
                  </a:cubicBezTo>
                  <a:cubicBezTo>
                    <a:pt x="53" y="39"/>
                    <a:pt x="57" y="44"/>
                    <a:pt x="61" y="49"/>
                  </a:cubicBezTo>
                  <a:cubicBezTo>
                    <a:pt x="64" y="53"/>
                    <a:pt x="68" y="56"/>
                    <a:pt x="72" y="59"/>
                  </a:cubicBezTo>
                  <a:cubicBezTo>
                    <a:pt x="76" y="63"/>
                    <a:pt x="81" y="67"/>
                    <a:pt x="85" y="71"/>
                  </a:cubicBezTo>
                  <a:cubicBezTo>
                    <a:pt x="88" y="74"/>
                    <a:pt x="90" y="76"/>
                    <a:pt x="93" y="79"/>
                  </a:cubicBezTo>
                  <a:cubicBezTo>
                    <a:pt x="95" y="81"/>
                    <a:pt x="97" y="84"/>
                    <a:pt x="99" y="86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0" y="88"/>
                    <a:pt x="100" y="90"/>
                    <a:pt x="99" y="91"/>
                  </a:cubicBezTo>
                  <a:cubicBezTo>
                    <a:pt x="98" y="92"/>
                    <a:pt x="98" y="92"/>
                    <a:pt x="99" y="94"/>
                  </a:cubicBezTo>
                  <a:cubicBezTo>
                    <a:pt x="100" y="97"/>
                    <a:pt x="101" y="101"/>
                    <a:pt x="101" y="105"/>
                  </a:cubicBezTo>
                  <a:cubicBezTo>
                    <a:pt x="102" y="107"/>
                    <a:pt x="102" y="109"/>
                    <a:pt x="103" y="111"/>
                  </a:cubicBezTo>
                  <a:cubicBezTo>
                    <a:pt x="103" y="111"/>
                    <a:pt x="103" y="112"/>
                    <a:pt x="102" y="113"/>
                  </a:cubicBezTo>
                  <a:cubicBezTo>
                    <a:pt x="102" y="113"/>
                    <a:pt x="102" y="114"/>
                    <a:pt x="103" y="114"/>
                  </a:cubicBezTo>
                  <a:cubicBezTo>
                    <a:pt x="104" y="118"/>
                    <a:pt x="105" y="121"/>
                    <a:pt x="106" y="125"/>
                  </a:cubicBezTo>
                  <a:cubicBezTo>
                    <a:pt x="107" y="128"/>
                    <a:pt x="108" y="131"/>
                    <a:pt x="109" y="134"/>
                  </a:cubicBezTo>
                  <a:cubicBezTo>
                    <a:pt x="110" y="134"/>
                    <a:pt x="110" y="134"/>
                    <a:pt x="110" y="135"/>
                  </a:cubicBezTo>
                  <a:cubicBezTo>
                    <a:pt x="111" y="136"/>
                    <a:pt x="111" y="137"/>
                    <a:pt x="110" y="139"/>
                  </a:cubicBezTo>
                  <a:cubicBezTo>
                    <a:pt x="108" y="140"/>
                    <a:pt x="106" y="141"/>
                    <a:pt x="105" y="143"/>
                  </a:cubicBezTo>
                  <a:cubicBezTo>
                    <a:pt x="102" y="145"/>
                    <a:pt x="99" y="147"/>
                    <a:pt x="97" y="149"/>
                  </a:cubicBezTo>
                  <a:cubicBezTo>
                    <a:pt x="92" y="154"/>
                    <a:pt x="86" y="158"/>
                    <a:pt x="81" y="163"/>
                  </a:cubicBezTo>
                  <a:cubicBezTo>
                    <a:pt x="79" y="165"/>
                    <a:pt x="77" y="167"/>
                    <a:pt x="75" y="169"/>
                  </a:cubicBezTo>
                  <a:cubicBezTo>
                    <a:pt x="71" y="173"/>
                    <a:pt x="67" y="178"/>
                    <a:pt x="62" y="182"/>
                  </a:cubicBezTo>
                  <a:cubicBezTo>
                    <a:pt x="57" y="188"/>
                    <a:pt x="52" y="193"/>
                    <a:pt x="46" y="198"/>
                  </a:cubicBezTo>
                  <a:cubicBezTo>
                    <a:pt x="44" y="201"/>
                    <a:pt x="41" y="204"/>
                    <a:pt x="38" y="207"/>
                  </a:cubicBezTo>
                  <a:cubicBezTo>
                    <a:pt x="34" y="211"/>
                    <a:pt x="30" y="216"/>
                    <a:pt x="26" y="220"/>
                  </a:cubicBezTo>
                  <a:cubicBezTo>
                    <a:pt x="24" y="222"/>
                    <a:pt x="23" y="223"/>
                    <a:pt x="21" y="225"/>
                  </a:cubicBezTo>
                  <a:cubicBezTo>
                    <a:pt x="20" y="225"/>
                    <a:pt x="19" y="226"/>
                    <a:pt x="18" y="226"/>
                  </a:cubicBezTo>
                  <a:cubicBezTo>
                    <a:pt x="17" y="227"/>
                    <a:pt x="16" y="226"/>
                    <a:pt x="15" y="225"/>
                  </a:cubicBezTo>
                  <a:cubicBezTo>
                    <a:pt x="15" y="224"/>
                    <a:pt x="14" y="223"/>
                    <a:pt x="14" y="223"/>
                  </a:cubicBezTo>
                  <a:cubicBezTo>
                    <a:pt x="14" y="220"/>
                    <a:pt x="13" y="217"/>
                    <a:pt x="13" y="215"/>
                  </a:cubicBezTo>
                  <a:cubicBezTo>
                    <a:pt x="13" y="212"/>
                    <a:pt x="12" y="209"/>
                    <a:pt x="11" y="207"/>
                  </a:cubicBezTo>
                  <a:cubicBezTo>
                    <a:pt x="10" y="205"/>
                    <a:pt x="9" y="204"/>
                    <a:pt x="9" y="202"/>
                  </a:cubicBezTo>
                  <a:cubicBezTo>
                    <a:pt x="8" y="199"/>
                    <a:pt x="6" y="197"/>
                    <a:pt x="5" y="194"/>
                  </a:cubicBezTo>
                  <a:cubicBezTo>
                    <a:pt x="5" y="192"/>
                    <a:pt x="4" y="191"/>
                    <a:pt x="3" y="190"/>
                  </a:cubicBezTo>
                  <a:cubicBezTo>
                    <a:pt x="3" y="190"/>
                    <a:pt x="2" y="189"/>
                    <a:pt x="3" y="188"/>
                  </a:cubicBezTo>
                  <a:cubicBezTo>
                    <a:pt x="4" y="187"/>
                    <a:pt x="4" y="186"/>
                    <a:pt x="4" y="184"/>
                  </a:cubicBezTo>
                  <a:cubicBezTo>
                    <a:pt x="4" y="184"/>
                    <a:pt x="3" y="183"/>
                    <a:pt x="3" y="182"/>
                  </a:cubicBezTo>
                  <a:cubicBezTo>
                    <a:pt x="3" y="177"/>
                    <a:pt x="2" y="172"/>
                    <a:pt x="2" y="166"/>
                  </a:cubicBezTo>
                  <a:cubicBezTo>
                    <a:pt x="3" y="161"/>
                    <a:pt x="3" y="156"/>
                    <a:pt x="3" y="151"/>
                  </a:cubicBezTo>
                  <a:cubicBezTo>
                    <a:pt x="3" y="147"/>
                    <a:pt x="2" y="143"/>
                    <a:pt x="2" y="138"/>
                  </a:cubicBezTo>
                  <a:cubicBezTo>
                    <a:pt x="2" y="131"/>
                    <a:pt x="2" y="124"/>
                    <a:pt x="1" y="117"/>
                  </a:cubicBezTo>
                  <a:cubicBezTo>
                    <a:pt x="1" y="114"/>
                    <a:pt x="1" y="111"/>
                    <a:pt x="1" y="108"/>
                  </a:cubicBezTo>
                  <a:cubicBezTo>
                    <a:pt x="1" y="108"/>
                    <a:pt x="1" y="107"/>
                    <a:pt x="1" y="106"/>
                  </a:cubicBezTo>
                  <a:cubicBezTo>
                    <a:pt x="1" y="106"/>
                    <a:pt x="1" y="106"/>
                    <a:pt x="1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94"/>
                    <a:pt x="1" y="85"/>
                    <a:pt x="1" y="76"/>
                  </a:cubicBezTo>
                  <a:cubicBezTo>
                    <a:pt x="1" y="72"/>
                    <a:pt x="2" y="68"/>
                    <a:pt x="2" y="64"/>
                  </a:cubicBezTo>
                  <a:cubicBezTo>
                    <a:pt x="2" y="60"/>
                    <a:pt x="2" y="57"/>
                    <a:pt x="2" y="53"/>
                  </a:cubicBezTo>
                  <a:cubicBezTo>
                    <a:pt x="2" y="53"/>
                    <a:pt x="2" y="53"/>
                    <a:pt x="2" y="52"/>
                  </a:cubicBezTo>
                  <a:cubicBezTo>
                    <a:pt x="2" y="52"/>
                    <a:pt x="2" y="52"/>
                    <a:pt x="2" y="51"/>
                  </a:cubicBezTo>
                  <a:cubicBezTo>
                    <a:pt x="2" y="51"/>
                    <a:pt x="2" y="50"/>
                    <a:pt x="2" y="49"/>
                  </a:cubicBezTo>
                  <a:cubicBezTo>
                    <a:pt x="2" y="42"/>
                    <a:pt x="2" y="34"/>
                    <a:pt x="2" y="27"/>
                  </a:cubicBezTo>
                  <a:cubicBezTo>
                    <a:pt x="2" y="21"/>
                    <a:pt x="1" y="15"/>
                    <a:pt x="1" y="9"/>
                  </a:cubicBezTo>
                  <a:cubicBezTo>
                    <a:pt x="1" y="7"/>
                    <a:pt x="1" y="5"/>
                    <a:pt x="1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6" y="2"/>
                  </a:cubicBezTo>
                  <a:cubicBezTo>
                    <a:pt x="14" y="8"/>
                    <a:pt x="21" y="14"/>
                    <a:pt x="28" y="19"/>
                  </a:cubicBezTo>
                  <a:cubicBezTo>
                    <a:pt x="29" y="20"/>
                    <a:pt x="30" y="21"/>
                    <a:pt x="31" y="21"/>
                  </a:cubicBezTo>
                  <a:close/>
                  <a:moveTo>
                    <a:pt x="42" y="116"/>
                  </a:moveTo>
                  <a:cubicBezTo>
                    <a:pt x="42" y="116"/>
                    <a:pt x="41" y="116"/>
                    <a:pt x="41" y="117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2" y="116"/>
                    <a:pt x="43" y="115"/>
                    <a:pt x="43" y="115"/>
                  </a:cubicBezTo>
                  <a:cubicBezTo>
                    <a:pt x="42" y="115"/>
                    <a:pt x="42" y="115"/>
                    <a:pt x="42" y="116"/>
                  </a:cubicBezTo>
                  <a:close/>
                  <a:moveTo>
                    <a:pt x="34" y="39"/>
                  </a:moveTo>
                  <a:cubicBezTo>
                    <a:pt x="33" y="39"/>
                    <a:pt x="33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9"/>
                    <a:pt x="33" y="39"/>
                    <a:pt x="34" y="40"/>
                  </a:cubicBezTo>
                  <a:cubicBezTo>
                    <a:pt x="34" y="40"/>
                    <a:pt x="34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0"/>
                    <a:pt x="34" y="40"/>
                    <a:pt x="34" y="39"/>
                  </a:cubicBezTo>
                  <a:close/>
                  <a:moveTo>
                    <a:pt x="39" y="139"/>
                  </a:moveTo>
                  <a:cubicBezTo>
                    <a:pt x="39" y="139"/>
                    <a:pt x="40" y="139"/>
                    <a:pt x="41" y="138"/>
                  </a:cubicBezTo>
                  <a:cubicBezTo>
                    <a:pt x="43" y="136"/>
                    <a:pt x="44" y="134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4" y="134"/>
                    <a:pt x="42" y="136"/>
                    <a:pt x="39" y="139"/>
                  </a:cubicBezTo>
                  <a:cubicBezTo>
                    <a:pt x="39" y="139"/>
                    <a:pt x="39" y="139"/>
                    <a:pt x="39" y="139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7" y="141"/>
                    <a:pt x="37" y="142"/>
                    <a:pt x="37" y="143"/>
                  </a:cubicBezTo>
                  <a:cubicBezTo>
                    <a:pt x="38" y="142"/>
                    <a:pt x="38" y="141"/>
                    <a:pt x="39" y="139"/>
                  </a:cubicBezTo>
                  <a:close/>
                  <a:moveTo>
                    <a:pt x="65" y="174"/>
                  </a:moveTo>
                  <a:cubicBezTo>
                    <a:pt x="65" y="174"/>
                    <a:pt x="66" y="174"/>
                    <a:pt x="66" y="174"/>
                  </a:cubicBezTo>
                  <a:cubicBezTo>
                    <a:pt x="71" y="169"/>
                    <a:pt x="75" y="165"/>
                    <a:pt x="80" y="161"/>
                  </a:cubicBezTo>
                  <a:cubicBezTo>
                    <a:pt x="80" y="160"/>
                    <a:pt x="80" y="160"/>
                    <a:pt x="81" y="160"/>
                  </a:cubicBezTo>
                  <a:cubicBezTo>
                    <a:pt x="80" y="160"/>
                    <a:pt x="80" y="160"/>
                    <a:pt x="79" y="161"/>
                  </a:cubicBezTo>
                  <a:cubicBezTo>
                    <a:pt x="75" y="165"/>
                    <a:pt x="70" y="169"/>
                    <a:pt x="66" y="173"/>
                  </a:cubicBezTo>
                  <a:cubicBezTo>
                    <a:pt x="66" y="174"/>
                    <a:pt x="65" y="174"/>
                    <a:pt x="65" y="174"/>
                  </a:cubicBezTo>
                  <a:cubicBezTo>
                    <a:pt x="65" y="174"/>
                    <a:pt x="64" y="175"/>
                    <a:pt x="64" y="175"/>
                  </a:cubicBezTo>
                  <a:cubicBezTo>
                    <a:pt x="64" y="175"/>
                    <a:pt x="64" y="175"/>
                    <a:pt x="64" y="175"/>
                  </a:cubicBezTo>
                  <a:cubicBezTo>
                    <a:pt x="64" y="175"/>
                    <a:pt x="65" y="175"/>
                    <a:pt x="65" y="174"/>
                  </a:cubicBezTo>
                  <a:close/>
                  <a:moveTo>
                    <a:pt x="26" y="214"/>
                  </a:moveTo>
                  <a:cubicBezTo>
                    <a:pt x="25" y="214"/>
                    <a:pt x="25" y="214"/>
                    <a:pt x="25" y="215"/>
                  </a:cubicBezTo>
                  <a:cubicBezTo>
                    <a:pt x="24" y="215"/>
                    <a:pt x="24" y="216"/>
                    <a:pt x="23" y="215"/>
                  </a:cubicBezTo>
                  <a:cubicBezTo>
                    <a:pt x="22" y="215"/>
                    <a:pt x="22" y="215"/>
                    <a:pt x="22" y="214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1" y="215"/>
                    <a:pt x="21" y="216"/>
                    <a:pt x="20" y="215"/>
                  </a:cubicBezTo>
                  <a:cubicBezTo>
                    <a:pt x="19" y="215"/>
                    <a:pt x="18" y="214"/>
                    <a:pt x="18" y="214"/>
                  </a:cubicBezTo>
                  <a:cubicBezTo>
                    <a:pt x="18" y="213"/>
                    <a:pt x="18" y="212"/>
                    <a:pt x="18" y="212"/>
                  </a:cubicBezTo>
                  <a:cubicBezTo>
                    <a:pt x="17" y="212"/>
                    <a:pt x="16" y="212"/>
                    <a:pt x="16" y="212"/>
                  </a:cubicBezTo>
                  <a:cubicBezTo>
                    <a:pt x="16" y="212"/>
                    <a:pt x="16" y="212"/>
                    <a:pt x="16" y="213"/>
                  </a:cubicBezTo>
                  <a:cubicBezTo>
                    <a:pt x="17" y="214"/>
                    <a:pt x="17" y="216"/>
                    <a:pt x="18" y="218"/>
                  </a:cubicBezTo>
                  <a:cubicBezTo>
                    <a:pt x="18" y="219"/>
                    <a:pt x="18" y="220"/>
                    <a:pt x="18" y="221"/>
                  </a:cubicBezTo>
                  <a:cubicBezTo>
                    <a:pt x="18" y="221"/>
                    <a:pt x="18" y="221"/>
                    <a:pt x="18" y="222"/>
                  </a:cubicBezTo>
                  <a:cubicBezTo>
                    <a:pt x="18" y="222"/>
                    <a:pt x="19" y="222"/>
                    <a:pt x="19" y="223"/>
                  </a:cubicBezTo>
                  <a:cubicBezTo>
                    <a:pt x="19" y="222"/>
                    <a:pt x="20" y="222"/>
                    <a:pt x="20" y="222"/>
                  </a:cubicBezTo>
                  <a:cubicBezTo>
                    <a:pt x="22" y="219"/>
                    <a:pt x="23" y="217"/>
                    <a:pt x="25" y="215"/>
                  </a:cubicBezTo>
                  <a:cubicBezTo>
                    <a:pt x="25" y="214"/>
                    <a:pt x="25" y="214"/>
                    <a:pt x="26" y="214"/>
                  </a:cubicBezTo>
                  <a:cubicBezTo>
                    <a:pt x="26" y="213"/>
                    <a:pt x="27" y="213"/>
                    <a:pt x="27" y="212"/>
                  </a:cubicBezTo>
                  <a:cubicBezTo>
                    <a:pt x="26" y="213"/>
                    <a:pt x="26" y="213"/>
                    <a:pt x="26" y="214"/>
                  </a:cubicBezTo>
                  <a:close/>
                  <a:moveTo>
                    <a:pt x="39" y="194"/>
                  </a:moveTo>
                  <a:cubicBezTo>
                    <a:pt x="39" y="194"/>
                    <a:pt x="40" y="194"/>
                    <a:pt x="40" y="194"/>
                  </a:cubicBezTo>
                  <a:cubicBezTo>
                    <a:pt x="42" y="191"/>
                    <a:pt x="44" y="189"/>
                    <a:pt x="47" y="187"/>
                  </a:cubicBezTo>
                  <a:cubicBezTo>
                    <a:pt x="48" y="185"/>
                    <a:pt x="49" y="184"/>
                    <a:pt x="50" y="183"/>
                  </a:cubicBezTo>
                  <a:cubicBezTo>
                    <a:pt x="51" y="183"/>
                    <a:pt x="51" y="182"/>
                    <a:pt x="51" y="182"/>
                  </a:cubicBezTo>
                  <a:cubicBezTo>
                    <a:pt x="50" y="178"/>
                    <a:pt x="49" y="175"/>
                    <a:pt x="48" y="171"/>
                  </a:cubicBezTo>
                  <a:cubicBezTo>
                    <a:pt x="47" y="165"/>
                    <a:pt x="45" y="159"/>
                    <a:pt x="43" y="153"/>
                  </a:cubicBezTo>
                  <a:cubicBezTo>
                    <a:pt x="43" y="152"/>
                    <a:pt x="43" y="152"/>
                    <a:pt x="42" y="151"/>
                  </a:cubicBezTo>
                  <a:cubicBezTo>
                    <a:pt x="40" y="153"/>
                    <a:pt x="38" y="155"/>
                    <a:pt x="36" y="157"/>
                  </a:cubicBezTo>
                  <a:cubicBezTo>
                    <a:pt x="37" y="159"/>
                    <a:pt x="37" y="161"/>
                    <a:pt x="38" y="164"/>
                  </a:cubicBezTo>
                  <a:cubicBezTo>
                    <a:pt x="40" y="170"/>
                    <a:pt x="41" y="176"/>
                    <a:pt x="43" y="182"/>
                  </a:cubicBezTo>
                  <a:cubicBezTo>
                    <a:pt x="44" y="183"/>
                    <a:pt x="44" y="185"/>
                    <a:pt x="45" y="186"/>
                  </a:cubicBezTo>
                  <a:cubicBezTo>
                    <a:pt x="45" y="187"/>
                    <a:pt x="45" y="188"/>
                    <a:pt x="44" y="189"/>
                  </a:cubicBezTo>
                  <a:cubicBezTo>
                    <a:pt x="43" y="189"/>
                    <a:pt x="42" y="188"/>
                    <a:pt x="42" y="187"/>
                  </a:cubicBezTo>
                  <a:cubicBezTo>
                    <a:pt x="42" y="187"/>
                    <a:pt x="42" y="186"/>
                    <a:pt x="42" y="186"/>
                  </a:cubicBezTo>
                  <a:cubicBezTo>
                    <a:pt x="41" y="183"/>
                    <a:pt x="40" y="179"/>
                    <a:pt x="39" y="176"/>
                  </a:cubicBezTo>
                  <a:cubicBezTo>
                    <a:pt x="38" y="170"/>
                    <a:pt x="37" y="165"/>
                    <a:pt x="35" y="159"/>
                  </a:cubicBezTo>
                  <a:cubicBezTo>
                    <a:pt x="35" y="159"/>
                    <a:pt x="35" y="159"/>
                    <a:pt x="35" y="159"/>
                  </a:cubicBezTo>
                  <a:cubicBezTo>
                    <a:pt x="33" y="161"/>
                    <a:pt x="31" y="163"/>
                    <a:pt x="29" y="165"/>
                  </a:cubicBezTo>
                  <a:cubicBezTo>
                    <a:pt x="32" y="175"/>
                    <a:pt x="34" y="185"/>
                    <a:pt x="39" y="194"/>
                  </a:cubicBezTo>
                  <a:close/>
                  <a:moveTo>
                    <a:pt x="94" y="103"/>
                  </a:moveTo>
                  <a:cubicBezTo>
                    <a:pt x="94" y="104"/>
                    <a:pt x="93" y="104"/>
                    <a:pt x="93" y="105"/>
                  </a:cubicBezTo>
                  <a:cubicBezTo>
                    <a:pt x="92" y="105"/>
                    <a:pt x="92" y="105"/>
                    <a:pt x="92" y="106"/>
                  </a:cubicBezTo>
                  <a:cubicBezTo>
                    <a:pt x="93" y="108"/>
                    <a:pt x="93" y="110"/>
                    <a:pt x="94" y="113"/>
                  </a:cubicBezTo>
                  <a:cubicBezTo>
                    <a:pt x="95" y="117"/>
                    <a:pt x="97" y="122"/>
                    <a:pt x="98" y="126"/>
                  </a:cubicBezTo>
                  <a:cubicBezTo>
                    <a:pt x="99" y="128"/>
                    <a:pt x="99" y="131"/>
                    <a:pt x="100" y="133"/>
                  </a:cubicBezTo>
                  <a:cubicBezTo>
                    <a:pt x="100" y="134"/>
                    <a:pt x="99" y="135"/>
                    <a:pt x="98" y="135"/>
                  </a:cubicBezTo>
                  <a:cubicBezTo>
                    <a:pt x="97" y="135"/>
                    <a:pt x="97" y="135"/>
                    <a:pt x="96" y="134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6" y="130"/>
                    <a:pt x="95" y="128"/>
                    <a:pt x="95" y="125"/>
                  </a:cubicBezTo>
                  <a:cubicBezTo>
                    <a:pt x="94" y="119"/>
                    <a:pt x="92" y="113"/>
                    <a:pt x="91" y="107"/>
                  </a:cubicBezTo>
                  <a:cubicBezTo>
                    <a:pt x="91" y="107"/>
                    <a:pt x="91" y="107"/>
                    <a:pt x="91" y="106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89" y="108"/>
                    <a:pt x="88" y="109"/>
                    <a:pt x="87" y="109"/>
                  </a:cubicBezTo>
                  <a:cubicBezTo>
                    <a:pt x="87" y="110"/>
                    <a:pt x="87" y="110"/>
                    <a:pt x="87" y="111"/>
                  </a:cubicBezTo>
                  <a:cubicBezTo>
                    <a:pt x="87" y="114"/>
                    <a:pt x="88" y="116"/>
                    <a:pt x="89" y="119"/>
                  </a:cubicBezTo>
                  <a:cubicBezTo>
                    <a:pt x="90" y="126"/>
                    <a:pt x="92" y="133"/>
                    <a:pt x="95" y="140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96" y="141"/>
                    <a:pt x="97" y="141"/>
                  </a:cubicBezTo>
                  <a:cubicBezTo>
                    <a:pt x="98" y="140"/>
                    <a:pt x="99" y="138"/>
                    <a:pt x="101" y="137"/>
                  </a:cubicBezTo>
                  <a:cubicBezTo>
                    <a:pt x="101" y="136"/>
                    <a:pt x="101" y="136"/>
                    <a:pt x="101" y="135"/>
                  </a:cubicBezTo>
                  <a:cubicBezTo>
                    <a:pt x="101" y="132"/>
                    <a:pt x="101" y="128"/>
                    <a:pt x="101" y="125"/>
                  </a:cubicBezTo>
                  <a:cubicBezTo>
                    <a:pt x="101" y="124"/>
                    <a:pt x="101" y="124"/>
                    <a:pt x="101" y="123"/>
                  </a:cubicBezTo>
                  <a:cubicBezTo>
                    <a:pt x="100" y="119"/>
                    <a:pt x="98" y="115"/>
                    <a:pt x="97" y="111"/>
                  </a:cubicBezTo>
                  <a:cubicBezTo>
                    <a:pt x="97" y="109"/>
                    <a:pt x="96" y="107"/>
                    <a:pt x="95" y="105"/>
                  </a:cubicBezTo>
                  <a:cubicBezTo>
                    <a:pt x="95" y="104"/>
                    <a:pt x="95" y="104"/>
                    <a:pt x="94" y="103"/>
                  </a:cubicBezTo>
                  <a:close/>
                  <a:moveTo>
                    <a:pt x="93" y="145"/>
                  </a:moveTo>
                  <a:cubicBezTo>
                    <a:pt x="93" y="144"/>
                    <a:pt x="93" y="143"/>
                    <a:pt x="92" y="143"/>
                  </a:cubicBezTo>
                  <a:cubicBezTo>
                    <a:pt x="92" y="140"/>
                    <a:pt x="91" y="137"/>
                    <a:pt x="91" y="134"/>
                  </a:cubicBezTo>
                  <a:cubicBezTo>
                    <a:pt x="89" y="127"/>
                    <a:pt x="87" y="121"/>
                    <a:pt x="86" y="114"/>
                  </a:cubicBezTo>
                  <a:cubicBezTo>
                    <a:pt x="85" y="113"/>
                    <a:pt x="85" y="113"/>
                    <a:pt x="85" y="112"/>
                  </a:cubicBezTo>
                  <a:cubicBezTo>
                    <a:pt x="85" y="112"/>
                    <a:pt x="85" y="112"/>
                    <a:pt x="84" y="112"/>
                  </a:cubicBezTo>
                  <a:cubicBezTo>
                    <a:pt x="83" y="114"/>
                    <a:pt x="81" y="116"/>
                    <a:pt x="80" y="117"/>
                  </a:cubicBezTo>
                  <a:cubicBezTo>
                    <a:pt x="79" y="118"/>
                    <a:pt x="79" y="118"/>
                    <a:pt x="79" y="119"/>
                  </a:cubicBezTo>
                  <a:cubicBezTo>
                    <a:pt x="80" y="122"/>
                    <a:pt x="81" y="124"/>
                    <a:pt x="81" y="127"/>
                  </a:cubicBezTo>
                  <a:cubicBezTo>
                    <a:pt x="83" y="134"/>
                    <a:pt x="85" y="141"/>
                    <a:pt x="88" y="147"/>
                  </a:cubicBezTo>
                  <a:cubicBezTo>
                    <a:pt x="88" y="148"/>
                    <a:pt x="88" y="149"/>
                    <a:pt x="88" y="149"/>
                  </a:cubicBezTo>
                  <a:cubicBezTo>
                    <a:pt x="90" y="148"/>
                    <a:pt x="91" y="146"/>
                    <a:pt x="93" y="145"/>
                  </a:cubicBezTo>
                  <a:close/>
                  <a:moveTo>
                    <a:pt x="70" y="127"/>
                  </a:moveTo>
                  <a:cubicBezTo>
                    <a:pt x="68" y="128"/>
                    <a:pt x="66" y="130"/>
                    <a:pt x="64" y="132"/>
                  </a:cubicBezTo>
                  <a:cubicBezTo>
                    <a:pt x="67" y="142"/>
                    <a:pt x="69" y="152"/>
                    <a:pt x="74" y="161"/>
                  </a:cubicBezTo>
                  <a:cubicBezTo>
                    <a:pt x="75" y="160"/>
                    <a:pt x="77" y="158"/>
                    <a:pt x="78" y="157"/>
                  </a:cubicBezTo>
                  <a:cubicBezTo>
                    <a:pt x="79" y="157"/>
                    <a:pt x="79" y="157"/>
                    <a:pt x="79" y="156"/>
                  </a:cubicBezTo>
                  <a:cubicBezTo>
                    <a:pt x="78" y="153"/>
                    <a:pt x="77" y="149"/>
                    <a:pt x="76" y="146"/>
                  </a:cubicBezTo>
                  <a:cubicBezTo>
                    <a:pt x="74" y="140"/>
                    <a:pt x="72" y="134"/>
                    <a:pt x="71" y="128"/>
                  </a:cubicBezTo>
                  <a:cubicBezTo>
                    <a:pt x="70" y="127"/>
                    <a:pt x="70" y="127"/>
                    <a:pt x="70" y="127"/>
                  </a:cubicBezTo>
                  <a:close/>
                  <a:moveTo>
                    <a:pt x="59" y="175"/>
                  </a:moveTo>
                  <a:cubicBezTo>
                    <a:pt x="57" y="174"/>
                    <a:pt x="57" y="173"/>
                    <a:pt x="57" y="172"/>
                  </a:cubicBezTo>
                  <a:cubicBezTo>
                    <a:pt x="56" y="169"/>
                    <a:pt x="56" y="166"/>
                    <a:pt x="55" y="163"/>
                  </a:cubicBezTo>
                  <a:cubicBezTo>
                    <a:pt x="54" y="157"/>
                    <a:pt x="52" y="151"/>
                    <a:pt x="51" y="145"/>
                  </a:cubicBezTo>
                  <a:cubicBezTo>
                    <a:pt x="51" y="145"/>
                    <a:pt x="51" y="145"/>
                    <a:pt x="50" y="144"/>
                  </a:cubicBezTo>
                  <a:cubicBezTo>
                    <a:pt x="48" y="146"/>
                    <a:pt x="46" y="148"/>
                    <a:pt x="44" y="150"/>
                  </a:cubicBezTo>
                  <a:cubicBezTo>
                    <a:pt x="45" y="153"/>
                    <a:pt x="45" y="156"/>
                    <a:pt x="46" y="159"/>
                  </a:cubicBezTo>
                  <a:cubicBezTo>
                    <a:pt x="48" y="165"/>
                    <a:pt x="50" y="172"/>
                    <a:pt x="53" y="178"/>
                  </a:cubicBezTo>
                  <a:cubicBezTo>
                    <a:pt x="53" y="179"/>
                    <a:pt x="53" y="179"/>
                    <a:pt x="54" y="180"/>
                  </a:cubicBezTo>
                  <a:cubicBezTo>
                    <a:pt x="55" y="178"/>
                    <a:pt x="57" y="176"/>
                    <a:pt x="59" y="175"/>
                  </a:cubicBezTo>
                  <a:close/>
                  <a:moveTo>
                    <a:pt x="61" y="173"/>
                  </a:moveTo>
                  <a:cubicBezTo>
                    <a:pt x="61" y="172"/>
                    <a:pt x="62" y="171"/>
                    <a:pt x="63" y="170"/>
                  </a:cubicBezTo>
                  <a:cubicBezTo>
                    <a:pt x="64" y="170"/>
                    <a:pt x="64" y="169"/>
                    <a:pt x="64" y="169"/>
                  </a:cubicBezTo>
                  <a:cubicBezTo>
                    <a:pt x="63" y="165"/>
                    <a:pt x="63" y="161"/>
                    <a:pt x="62" y="158"/>
                  </a:cubicBezTo>
                  <a:cubicBezTo>
                    <a:pt x="61" y="152"/>
                    <a:pt x="59" y="146"/>
                    <a:pt x="58" y="140"/>
                  </a:cubicBezTo>
                  <a:cubicBezTo>
                    <a:pt x="57" y="140"/>
                    <a:pt x="57" y="139"/>
                    <a:pt x="57" y="139"/>
                  </a:cubicBezTo>
                  <a:cubicBezTo>
                    <a:pt x="56" y="140"/>
                    <a:pt x="54" y="141"/>
                    <a:pt x="53" y="142"/>
                  </a:cubicBezTo>
                  <a:cubicBezTo>
                    <a:pt x="52" y="143"/>
                    <a:pt x="52" y="143"/>
                    <a:pt x="52" y="144"/>
                  </a:cubicBezTo>
                  <a:cubicBezTo>
                    <a:pt x="54" y="150"/>
                    <a:pt x="55" y="156"/>
                    <a:pt x="56" y="162"/>
                  </a:cubicBezTo>
                  <a:cubicBezTo>
                    <a:pt x="57" y="165"/>
                    <a:pt x="58" y="168"/>
                    <a:pt x="60" y="171"/>
                  </a:cubicBezTo>
                  <a:cubicBezTo>
                    <a:pt x="60" y="172"/>
                    <a:pt x="60" y="172"/>
                    <a:pt x="61" y="173"/>
                  </a:cubicBezTo>
                  <a:close/>
                  <a:moveTo>
                    <a:pt x="87" y="151"/>
                  </a:moveTo>
                  <a:cubicBezTo>
                    <a:pt x="87" y="150"/>
                    <a:pt x="87" y="150"/>
                    <a:pt x="87" y="150"/>
                  </a:cubicBezTo>
                  <a:cubicBezTo>
                    <a:pt x="85" y="150"/>
                    <a:pt x="84" y="150"/>
                    <a:pt x="84" y="148"/>
                  </a:cubicBezTo>
                  <a:cubicBezTo>
                    <a:pt x="84" y="145"/>
                    <a:pt x="83" y="143"/>
                    <a:pt x="83" y="140"/>
                  </a:cubicBezTo>
                  <a:cubicBezTo>
                    <a:pt x="81" y="133"/>
                    <a:pt x="79" y="127"/>
                    <a:pt x="77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5" y="121"/>
                    <a:pt x="74" y="123"/>
                    <a:pt x="72" y="125"/>
                  </a:cubicBezTo>
                  <a:cubicBezTo>
                    <a:pt x="72" y="125"/>
                    <a:pt x="72" y="126"/>
                    <a:pt x="72" y="126"/>
                  </a:cubicBezTo>
                  <a:cubicBezTo>
                    <a:pt x="73" y="130"/>
                    <a:pt x="74" y="133"/>
                    <a:pt x="75" y="137"/>
                  </a:cubicBezTo>
                  <a:cubicBezTo>
                    <a:pt x="77" y="142"/>
                    <a:pt x="79" y="148"/>
                    <a:pt x="81" y="153"/>
                  </a:cubicBezTo>
                  <a:cubicBezTo>
                    <a:pt x="81" y="154"/>
                    <a:pt x="81" y="154"/>
                    <a:pt x="82" y="155"/>
                  </a:cubicBezTo>
                  <a:cubicBezTo>
                    <a:pt x="84" y="153"/>
                    <a:pt x="85" y="152"/>
                    <a:pt x="87" y="151"/>
                  </a:cubicBezTo>
                  <a:close/>
                  <a:moveTo>
                    <a:pt x="18" y="178"/>
                  </a:moveTo>
                  <a:cubicBezTo>
                    <a:pt x="16" y="179"/>
                    <a:pt x="15" y="180"/>
                    <a:pt x="14" y="182"/>
                  </a:cubicBezTo>
                  <a:cubicBezTo>
                    <a:pt x="14" y="182"/>
                    <a:pt x="14" y="183"/>
                    <a:pt x="14" y="183"/>
                  </a:cubicBezTo>
                  <a:cubicBezTo>
                    <a:pt x="15" y="188"/>
                    <a:pt x="16" y="192"/>
                    <a:pt x="17" y="196"/>
                  </a:cubicBezTo>
                  <a:cubicBezTo>
                    <a:pt x="17" y="199"/>
                    <a:pt x="18" y="202"/>
                    <a:pt x="19" y="206"/>
                  </a:cubicBezTo>
                  <a:cubicBezTo>
                    <a:pt x="20" y="208"/>
                    <a:pt x="21" y="211"/>
                    <a:pt x="22" y="214"/>
                  </a:cubicBezTo>
                  <a:cubicBezTo>
                    <a:pt x="23" y="212"/>
                    <a:pt x="24" y="211"/>
                    <a:pt x="25" y="211"/>
                  </a:cubicBezTo>
                  <a:cubicBezTo>
                    <a:pt x="26" y="210"/>
                    <a:pt x="26" y="209"/>
                    <a:pt x="26" y="208"/>
                  </a:cubicBezTo>
                  <a:cubicBezTo>
                    <a:pt x="24" y="202"/>
                    <a:pt x="23" y="197"/>
                    <a:pt x="21" y="191"/>
                  </a:cubicBezTo>
                  <a:cubicBezTo>
                    <a:pt x="20" y="187"/>
                    <a:pt x="19" y="182"/>
                    <a:pt x="18" y="178"/>
                  </a:cubicBezTo>
                  <a:close/>
                  <a:moveTo>
                    <a:pt x="63" y="133"/>
                  </a:moveTo>
                  <a:cubicBezTo>
                    <a:pt x="62" y="135"/>
                    <a:pt x="61" y="135"/>
                    <a:pt x="60" y="136"/>
                  </a:cubicBezTo>
                  <a:cubicBezTo>
                    <a:pt x="59" y="137"/>
                    <a:pt x="59" y="137"/>
                    <a:pt x="59" y="138"/>
                  </a:cubicBezTo>
                  <a:cubicBezTo>
                    <a:pt x="60" y="143"/>
                    <a:pt x="61" y="147"/>
                    <a:pt x="63" y="152"/>
                  </a:cubicBezTo>
                  <a:cubicBezTo>
                    <a:pt x="64" y="157"/>
                    <a:pt x="65" y="161"/>
                    <a:pt x="66" y="166"/>
                  </a:cubicBezTo>
                  <a:cubicBezTo>
                    <a:pt x="67" y="166"/>
                    <a:pt x="67" y="167"/>
                    <a:pt x="67" y="167"/>
                  </a:cubicBezTo>
                  <a:cubicBezTo>
                    <a:pt x="68" y="166"/>
                    <a:pt x="70" y="164"/>
                    <a:pt x="72" y="163"/>
                  </a:cubicBezTo>
                  <a:cubicBezTo>
                    <a:pt x="70" y="162"/>
                    <a:pt x="70" y="161"/>
                    <a:pt x="70" y="160"/>
                  </a:cubicBezTo>
                  <a:cubicBezTo>
                    <a:pt x="69" y="157"/>
                    <a:pt x="68" y="153"/>
                    <a:pt x="68" y="149"/>
                  </a:cubicBezTo>
                  <a:cubicBezTo>
                    <a:pt x="67" y="146"/>
                    <a:pt x="65" y="142"/>
                    <a:pt x="64" y="138"/>
                  </a:cubicBezTo>
                  <a:cubicBezTo>
                    <a:pt x="64" y="137"/>
                    <a:pt x="63" y="135"/>
                    <a:pt x="63" y="133"/>
                  </a:cubicBezTo>
                  <a:close/>
                  <a:moveTo>
                    <a:pt x="28" y="206"/>
                  </a:moveTo>
                  <a:cubicBezTo>
                    <a:pt x="30" y="205"/>
                    <a:pt x="31" y="203"/>
                    <a:pt x="32" y="202"/>
                  </a:cubicBezTo>
                  <a:cubicBezTo>
                    <a:pt x="30" y="202"/>
                    <a:pt x="30" y="202"/>
                    <a:pt x="30" y="200"/>
                  </a:cubicBezTo>
                  <a:cubicBezTo>
                    <a:pt x="30" y="199"/>
                    <a:pt x="29" y="199"/>
                    <a:pt x="29" y="199"/>
                  </a:cubicBezTo>
                  <a:cubicBezTo>
                    <a:pt x="28" y="190"/>
                    <a:pt x="26" y="182"/>
                    <a:pt x="23" y="173"/>
                  </a:cubicBezTo>
                  <a:cubicBezTo>
                    <a:pt x="23" y="173"/>
                    <a:pt x="23" y="173"/>
                    <a:pt x="23" y="172"/>
                  </a:cubicBezTo>
                  <a:cubicBezTo>
                    <a:pt x="22" y="173"/>
                    <a:pt x="21" y="174"/>
                    <a:pt x="20" y="175"/>
                  </a:cubicBezTo>
                  <a:cubicBezTo>
                    <a:pt x="20" y="176"/>
                    <a:pt x="19" y="176"/>
                    <a:pt x="20" y="177"/>
                  </a:cubicBezTo>
                  <a:cubicBezTo>
                    <a:pt x="21" y="181"/>
                    <a:pt x="21" y="184"/>
                    <a:pt x="22" y="187"/>
                  </a:cubicBezTo>
                  <a:cubicBezTo>
                    <a:pt x="24" y="193"/>
                    <a:pt x="25" y="199"/>
                    <a:pt x="28" y="205"/>
                  </a:cubicBezTo>
                  <a:cubicBezTo>
                    <a:pt x="28" y="205"/>
                    <a:pt x="28" y="206"/>
                    <a:pt x="28" y="206"/>
                  </a:cubicBezTo>
                  <a:close/>
                  <a:moveTo>
                    <a:pt x="24" y="171"/>
                  </a:moveTo>
                  <a:cubicBezTo>
                    <a:pt x="26" y="176"/>
                    <a:pt x="27" y="181"/>
                    <a:pt x="29" y="186"/>
                  </a:cubicBezTo>
                  <a:cubicBezTo>
                    <a:pt x="30" y="191"/>
                    <a:pt x="32" y="196"/>
                    <a:pt x="33" y="201"/>
                  </a:cubicBezTo>
                  <a:cubicBezTo>
                    <a:pt x="34" y="200"/>
                    <a:pt x="35" y="199"/>
                    <a:pt x="36" y="198"/>
                  </a:cubicBezTo>
                  <a:cubicBezTo>
                    <a:pt x="36" y="198"/>
                    <a:pt x="36" y="197"/>
                    <a:pt x="36" y="197"/>
                  </a:cubicBezTo>
                  <a:cubicBezTo>
                    <a:pt x="35" y="193"/>
                    <a:pt x="34" y="189"/>
                    <a:pt x="33" y="185"/>
                  </a:cubicBezTo>
                  <a:cubicBezTo>
                    <a:pt x="31" y="180"/>
                    <a:pt x="30" y="174"/>
                    <a:pt x="28" y="168"/>
                  </a:cubicBezTo>
                  <a:cubicBezTo>
                    <a:pt x="28" y="168"/>
                    <a:pt x="28" y="167"/>
                    <a:pt x="27" y="167"/>
                  </a:cubicBezTo>
                  <a:cubicBezTo>
                    <a:pt x="26" y="168"/>
                    <a:pt x="25" y="169"/>
                    <a:pt x="24" y="171"/>
                  </a:cubicBezTo>
                  <a:close/>
                  <a:moveTo>
                    <a:pt x="45" y="91"/>
                  </a:moveTo>
                  <a:cubicBezTo>
                    <a:pt x="47" y="91"/>
                    <a:pt x="47" y="90"/>
                    <a:pt x="49" y="89"/>
                  </a:cubicBezTo>
                  <a:cubicBezTo>
                    <a:pt x="50" y="88"/>
                    <a:pt x="51" y="87"/>
                    <a:pt x="52" y="86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4" y="83"/>
                    <a:pt x="54" y="83"/>
                    <a:pt x="54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8" y="80"/>
                    <a:pt x="60" y="78"/>
                    <a:pt x="62" y="76"/>
                  </a:cubicBezTo>
                  <a:cubicBezTo>
                    <a:pt x="62" y="76"/>
                    <a:pt x="63" y="76"/>
                    <a:pt x="64" y="75"/>
                  </a:cubicBezTo>
                  <a:cubicBezTo>
                    <a:pt x="64" y="75"/>
                    <a:pt x="64" y="75"/>
                    <a:pt x="65" y="76"/>
                  </a:cubicBezTo>
                  <a:cubicBezTo>
                    <a:pt x="65" y="76"/>
                    <a:pt x="65" y="77"/>
                    <a:pt x="65" y="77"/>
                  </a:cubicBezTo>
                  <a:cubicBezTo>
                    <a:pt x="65" y="77"/>
                    <a:pt x="64" y="78"/>
                    <a:pt x="64" y="78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4" y="80"/>
                    <a:pt x="65" y="80"/>
                    <a:pt x="66" y="81"/>
                  </a:cubicBezTo>
                  <a:cubicBezTo>
                    <a:pt x="66" y="80"/>
                    <a:pt x="67" y="80"/>
                    <a:pt x="68" y="79"/>
                  </a:cubicBezTo>
                  <a:cubicBezTo>
                    <a:pt x="65" y="76"/>
                    <a:pt x="63" y="73"/>
                    <a:pt x="61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60" y="71"/>
                    <a:pt x="59" y="72"/>
                    <a:pt x="59" y="74"/>
                  </a:cubicBezTo>
                  <a:cubicBezTo>
                    <a:pt x="59" y="74"/>
                    <a:pt x="59" y="75"/>
                    <a:pt x="58" y="75"/>
                  </a:cubicBezTo>
                  <a:cubicBezTo>
                    <a:pt x="58" y="75"/>
                    <a:pt x="57" y="75"/>
                    <a:pt x="57" y="75"/>
                  </a:cubicBezTo>
                  <a:cubicBezTo>
                    <a:pt x="53" y="80"/>
                    <a:pt x="49" y="84"/>
                    <a:pt x="45" y="89"/>
                  </a:cubicBezTo>
                  <a:cubicBezTo>
                    <a:pt x="45" y="90"/>
                    <a:pt x="45" y="90"/>
                    <a:pt x="45" y="91"/>
                  </a:cubicBezTo>
                  <a:close/>
                  <a:moveTo>
                    <a:pt x="44" y="57"/>
                  </a:moveTo>
                  <a:cubicBezTo>
                    <a:pt x="44" y="58"/>
                    <a:pt x="44" y="58"/>
                    <a:pt x="44" y="58"/>
                  </a:cubicBezTo>
                  <a:cubicBezTo>
                    <a:pt x="40" y="63"/>
                    <a:pt x="36" y="68"/>
                    <a:pt x="32" y="73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4"/>
                    <a:pt x="31" y="75"/>
                    <a:pt x="31" y="76"/>
                  </a:cubicBezTo>
                  <a:cubicBezTo>
                    <a:pt x="36" y="71"/>
                    <a:pt x="41" y="66"/>
                    <a:pt x="46" y="61"/>
                  </a:cubicBezTo>
                  <a:cubicBezTo>
                    <a:pt x="46" y="60"/>
                    <a:pt x="45" y="58"/>
                    <a:pt x="44" y="57"/>
                  </a:cubicBezTo>
                  <a:close/>
                  <a:moveTo>
                    <a:pt x="31" y="67"/>
                  </a:moveTo>
                  <a:cubicBezTo>
                    <a:pt x="31" y="67"/>
                    <a:pt x="31" y="67"/>
                    <a:pt x="31" y="67"/>
                  </a:cubicBezTo>
                  <a:cubicBezTo>
                    <a:pt x="35" y="63"/>
                    <a:pt x="38" y="59"/>
                    <a:pt x="42" y="55"/>
                  </a:cubicBezTo>
                  <a:cubicBezTo>
                    <a:pt x="41" y="54"/>
                    <a:pt x="41" y="53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6"/>
                    <a:pt x="34" y="59"/>
                    <a:pt x="31" y="63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1" y="66"/>
                    <a:pt x="31" y="67"/>
                  </a:cubicBezTo>
                  <a:close/>
                  <a:moveTo>
                    <a:pt x="95" y="91"/>
                  </a:moveTo>
                  <a:cubicBezTo>
                    <a:pt x="96" y="90"/>
                    <a:pt x="96" y="90"/>
                    <a:pt x="96" y="90"/>
                  </a:cubicBezTo>
                  <a:cubicBezTo>
                    <a:pt x="98" y="89"/>
                    <a:pt x="98" y="89"/>
                    <a:pt x="97" y="87"/>
                  </a:cubicBezTo>
                  <a:cubicBezTo>
                    <a:pt x="95" y="84"/>
                    <a:pt x="92" y="81"/>
                    <a:pt x="90" y="79"/>
                  </a:cubicBezTo>
                  <a:cubicBezTo>
                    <a:pt x="88" y="77"/>
                    <a:pt x="85" y="75"/>
                    <a:pt x="83" y="73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2" y="72"/>
                    <a:pt x="83" y="72"/>
                    <a:pt x="83" y="72"/>
                  </a:cubicBezTo>
                  <a:cubicBezTo>
                    <a:pt x="86" y="76"/>
                    <a:pt x="89" y="81"/>
                    <a:pt x="92" y="85"/>
                  </a:cubicBezTo>
                  <a:cubicBezTo>
                    <a:pt x="94" y="87"/>
                    <a:pt x="95" y="88"/>
                    <a:pt x="95" y="91"/>
                  </a:cubicBezTo>
                  <a:close/>
                  <a:moveTo>
                    <a:pt x="62" y="59"/>
                  </a:moveTo>
                  <a:cubicBezTo>
                    <a:pt x="63" y="61"/>
                    <a:pt x="78" y="75"/>
                    <a:pt x="79" y="76"/>
                  </a:cubicBezTo>
                  <a:cubicBezTo>
                    <a:pt x="79" y="75"/>
                    <a:pt x="79" y="75"/>
                    <a:pt x="78" y="75"/>
                  </a:cubicBezTo>
                  <a:cubicBezTo>
                    <a:pt x="77" y="73"/>
                    <a:pt x="75" y="71"/>
                    <a:pt x="73" y="69"/>
                  </a:cubicBezTo>
                  <a:cubicBezTo>
                    <a:pt x="71" y="65"/>
                    <a:pt x="68" y="62"/>
                    <a:pt x="65" y="59"/>
                  </a:cubicBezTo>
                  <a:cubicBezTo>
                    <a:pt x="64" y="58"/>
                    <a:pt x="64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8"/>
                    <a:pt x="62" y="58"/>
                    <a:pt x="62" y="59"/>
                  </a:cubicBezTo>
                  <a:close/>
                  <a:moveTo>
                    <a:pt x="16" y="56"/>
                  </a:moveTo>
                  <a:cubicBezTo>
                    <a:pt x="15" y="56"/>
                    <a:pt x="15" y="56"/>
                    <a:pt x="15" y="56"/>
                  </a:cubicBezTo>
                  <a:cubicBezTo>
                    <a:pt x="13" y="59"/>
                    <a:pt x="11" y="62"/>
                    <a:pt x="9" y="65"/>
                  </a:cubicBezTo>
                  <a:cubicBezTo>
                    <a:pt x="9" y="65"/>
                    <a:pt x="9" y="66"/>
                    <a:pt x="9" y="66"/>
                  </a:cubicBezTo>
                  <a:cubicBezTo>
                    <a:pt x="9" y="68"/>
                    <a:pt x="9" y="69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0"/>
                    <a:pt x="10" y="69"/>
                    <a:pt x="11" y="68"/>
                  </a:cubicBezTo>
                  <a:cubicBezTo>
                    <a:pt x="12" y="66"/>
                    <a:pt x="14" y="64"/>
                    <a:pt x="15" y="61"/>
                  </a:cubicBezTo>
                  <a:cubicBezTo>
                    <a:pt x="15" y="61"/>
                    <a:pt x="15" y="61"/>
                    <a:pt x="16" y="60"/>
                  </a:cubicBezTo>
                  <a:cubicBezTo>
                    <a:pt x="16" y="59"/>
                    <a:pt x="16" y="57"/>
                    <a:pt x="16" y="56"/>
                  </a:cubicBezTo>
                  <a:close/>
                  <a:moveTo>
                    <a:pt x="52" y="48"/>
                  </a:moveTo>
                  <a:cubicBezTo>
                    <a:pt x="54" y="51"/>
                    <a:pt x="57" y="54"/>
                    <a:pt x="60" y="57"/>
                  </a:cubicBezTo>
                  <a:cubicBezTo>
                    <a:pt x="61" y="56"/>
                    <a:pt x="61" y="56"/>
                    <a:pt x="63" y="56"/>
                  </a:cubicBezTo>
                  <a:cubicBezTo>
                    <a:pt x="62" y="55"/>
                    <a:pt x="61" y="55"/>
                    <a:pt x="61" y="54"/>
                  </a:cubicBezTo>
                  <a:cubicBezTo>
                    <a:pt x="59" y="52"/>
                    <a:pt x="57" y="50"/>
                    <a:pt x="54" y="48"/>
                  </a:cubicBezTo>
                  <a:cubicBezTo>
                    <a:pt x="52" y="46"/>
                    <a:pt x="50" y="44"/>
                    <a:pt x="48" y="43"/>
                  </a:cubicBezTo>
                  <a:cubicBezTo>
                    <a:pt x="48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3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52" y="46"/>
                    <a:pt x="52" y="47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lose/>
                  <a:moveTo>
                    <a:pt x="60" y="97"/>
                  </a:moveTo>
                  <a:cubicBezTo>
                    <a:pt x="60" y="98"/>
                    <a:pt x="60" y="98"/>
                    <a:pt x="60" y="98"/>
                  </a:cubicBezTo>
                  <a:cubicBezTo>
                    <a:pt x="62" y="95"/>
                    <a:pt x="65" y="93"/>
                    <a:pt x="68" y="90"/>
                  </a:cubicBezTo>
                  <a:cubicBezTo>
                    <a:pt x="67" y="89"/>
                    <a:pt x="67" y="87"/>
                    <a:pt x="66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4" y="88"/>
                    <a:pt x="62" y="90"/>
                    <a:pt x="61" y="92"/>
                  </a:cubicBezTo>
                  <a:cubicBezTo>
                    <a:pt x="61" y="92"/>
                    <a:pt x="61" y="92"/>
                    <a:pt x="61" y="93"/>
                  </a:cubicBezTo>
                  <a:cubicBezTo>
                    <a:pt x="60" y="94"/>
                    <a:pt x="60" y="96"/>
                    <a:pt x="60" y="97"/>
                  </a:cubicBezTo>
                  <a:close/>
                  <a:moveTo>
                    <a:pt x="31" y="40"/>
                  </a:moveTo>
                  <a:cubicBezTo>
                    <a:pt x="31" y="40"/>
                    <a:pt x="31" y="40"/>
                    <a:pt x="31" y="41"/>
                  </a:cubicBezTo>
                  <a:cubicBezTo>
                    <a:pt x="28" y="45"/>
                    <a:pt x="25" y="49"/>
                    <a:pt x="22" y="54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4" y="55"/>
                    <a:pt x="25" y="53"/>
                    <a:pt x="26" y="51"/>
                  </a:cubicBezTo>
                  <a:cubicBezTo>
                    <a:pt x="27" y="50"/>
                    <a:pt x="28" y="49"/>
                    <a:pt x="28" y="47"/>
                  </a:cubicBezTo>
                  <a:cubicBezTo>
                    <a:pt x="28" y="46"/>
                    <a:pt x="29" y="46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2" y="44"/>
                    <a:pt x="33" y="43"/>
                    <a:pt x="33" y="43"/>
                  </a:cubicBezTo>
                  <a:cubicBezTo>
                    <a:pt x="33" y="42"/>
                    <a:pt x="32" y="41"/>
                    <a:pt x="31" y="40"/>
                  </a:cubicBezTo>
                  <a:close/>
                  <a:moveTo>
                    <a:pt x="49" y="80"/>
                  </a:move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9" y="81"/>
                    <a:pt x="49" y="81"/>
                  </a:cubicBezTo>
                  <a:cubicBezTo>
                    <a:pt x="43" y="86"/>
                    <a:pt x="38" y="92"/>
                    <a:pt x="33" y="98"/>
                  </a:cubicBezTo>
                  <a:cubicBezTo>
                    <a:pt x="32" y="99"/>
                    <a:pt x="32" y="100"/>
                    <a:pt x="32" y="101"/>
                  </a:cubicBezTo>
                  <a:cubicBezTo>
                    <a:pt x="33" y="101"/>
                    <a:pt x="34" y="100"/>
                    <a:pt x="34" y="100"/>
                  </a:cubicBezTo>
                  <a:cubicBezTo>
                    <a:pt x="35" y="98"/>
                    <a:pt x="36" y="97"/>
                    <a:pt x="37" y="96"/>
                  </a:cubicBezTo>
                  <a:cubicBezTo>
                    <a:pt x="39" y="94"/>
                    <a:pt x="40" y="92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89"/>
                    <a:pt x="42" y="88"/>
                    <a:pt x="43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5" y="85"/>
                    <a:pt x="47" y="83"/>
                    <a:pt x="49" y="80"/>
                  </a:cubicBezTo>
                  <a:close/>
                  <a:moveTo>
                    <a:pt x="46" y="65"/>
                  </a:moveTo>
                  <a:cubicBezTo>
                    <a:pt x="46" y="65"/>
                    <a:pt x="46" y="65"/>
                    <a:pt x="46" y="65"/>
                  </a:cubicBezTo>
                  <a:cubicBezTo>
                    <a:pt x="41" y="69"/>
                    <a:pt x="36" y="74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ubicBezTo>
                    <a:pt x="32" y="81"/>
                    <a:pt x="32" y="82"/>
                    <a:pt x="32" y="83"/>
                  </a:cubicBezTo>
                  <a:cubicBezTo>
                    <a:pt x="37" y="77"/>
                    <a:pt x="41" y="71"/>
                    <a:pt x="46" y="65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2"/>
                    <a:pt x="48" y="72"/>
                  </a:cubicBezTo>
                  <a:cubicBezTo>
                    <a:pt x="43" y="77"/>
                    <a:pt x="38" y="83"/>
                    <a:pt x="33" y="88"/>
                  </a:cubicBezTo>
                  <a:cubicBezTo>
                    <a:pt x="32" y="89"/>
                    <a:pt x="32" y="91"/>
                    <a:pt x="32" y="92"/>
                  </a:cubicBezTo>
                  <a:cubicBezTo>
                    <a:pt x="38" y="85"/>
                    <a:pt x="43" y="78"/>
                    <a:pt x="49" y="71"/>
                  </a:cubicBezTo>
                  <a:close/>
                  <a:moveTo>
                    <a:pt x="33" y="135"/>
                  </a:moveTo>
                  <a:cubicBezTo>
                    <a:pt x="34" y="133"/>
                    <a:pt x="35" y="132"/>
                    <a:pt x="36" y="131"/>
                  </a:cubicBezTo>
                  <a:cubicBezTo>
                    <a:pt x="39" y="128"/>
                    <a:pt x="40" y="125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8" y="123"/>
                    <a:pt x="36" y="126"/>
                    <a:pt x="34" y="128"/>
                  </a:cubicBezTo>
                  <a:cubicBezTo>
                    <a:pt x="34" y="129"/>
                    <a:pt x="34" y="129"/>
                    <a:pt x="34" y="130"/>
                  </a:cubicBezTo>
                  <a:cubicBezTo>
                    <a:pt x="33" y="131"/>
                    <a:pt x="33" y="133"/>
                    <a:pt x="33" y="135"/>
                  </a:cubicBezTo>
                  <a:close/>
                  <a:moveTo>
                    <a:pt x="24" y="141"/>
                  </a:moveTo>
                  <a:cubicBezTo>
                    <a:pt x="24" y="141"/>
                    <a:pt x="24" y="141"/>
                    <a:pt x="24" y="141"/>
                  </a:cubicBezTo>
                  <a:cubicBezTo>
                    <a:pt x="23" y="142"/>
                    <a:pt x="22" y="143"/>
                    <a:pt x="21" y="144"/>
                  </a:cubicBezTo>
                  <a:cubicBezTo>
                    <a:pt x="19" y="146"/>
                    <a:pt x="19" y="149"/>
                    <a:pt x="18" y="152"/>
                  </a:cubicBezTo>
                  <a:cubicBezTo>
                    <a:pt x="19" y="152"/>
                    <a:pt x="19" y="152"/>
                    <a:pt x="20" y="152"/>
                  </a:cubicBezTo>
                  <a:cubicBezTo>
                    <a:pt x="21" y="150"/>
                    <a:pt x="23" y="147"/>
                    <a:pt x="25" y="145"/>
                  </a:cubicBezTo>
                  <a:cubicBezTo>
                    <a:pt x="25" y="145"/>
                    <a:pt x="25" y="145"/>
                    <a:pt x="25" y="144"/>
                  </a:cubicBezTo>
                  <a:cubicBezTo>
                    <a:pt x="25" y="143"/>
                    <a:pt x="25" y="142"/>
                    <a:pt x="24" y="141"/>
                  </a:cubicBezTo>
                  <a:close/>
                  <a:moveTo>
                    <a:pt x="16" y="43"/>
                  </a:moveTo>
                  <a:cubicBezTo>
                    <a:pt x="16" y="43"/>
                    <a:pt x="16" y="43"/>
                    <a:pt x="16" y="43"/>
                  </a:cubicBezTo>
                  <a:cubicBezTo>
                    <a:pt x="13" y="46"/>
                    <a:pt x="11" y="50"/>
                    <a:pt x="9" y="53"/>
                  </a:cubicBezTo>
                  <a:cubicBezTo>
                    <a:pt x="9" y="53"/>
                    <a:pt x="8" y="54"/>
                    <a:pt x="8" y="54"/>
                  </a:cubicBezTo>
                  <a:cubicBezTo>
                    <a:pt x="8" y="55"/>
                    <a:pt x="8" y="56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1" y="53"/>
                    <a:pt x="14" y="49"/>
                    <a:pt x="16" y="45"/>
                  </a:cubicBezTo>
                  <a:cubicBezTo>
                    <a:pt x="17" y="44"/>
                    <a:pt x="17" y="44"/>
                    <a:pt x="16" y="43"/>
                  </a:cubicBezTo>
                  <a:close/>
                  <a:moveTo>
                    <a:pt x="20" y="46"/>
                  </a:moveTo>
                  <a:cubicBezTo>
                    <a:pt x="22" y="43"/>
                    <a:pt x="25" y="40"/>
                    <a:pt x="28" y="36"/>
                  </a:cubicBezTo>
                  <a:cubicBezTo>
                    <a:pt x="27" y="36"/>
                    <a:pt x="27" y="35"/>
                    <a:pt x="26" y="34"/>
                  </a:cubicBezTo>
                  <a:cubicBezTo>
                    <a:pt x="24" y="38"/>
                    <a:pt x="22" y="41"/>
                    <a:pt x="20" y="44"/>
                  </a:cubicBezTo>
                  <a:cubicBezTo>
                    <a:pt x="19" y="45"/>
                    <a:pt x="19" y="45"/>
                    <a:pt x="20" y="46"/>
                  </a:cubicBezTo>
                  <a:close/>
                  <a:moveTo>
                    <a:pt x="35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0"/>
                    <a:pt x="36" y="119"/>
                    <a:pt x="37" y="119"/>
                  </a:cubicBezTo>
                  <a:cubicBezTo>
                    <a:pt x="39" y="116"/>
                    <a:pt x="41" y="113"/>
                    <a:pt x="43" y="111"/>
                  </a:cubicBezTo>
                  <a:cubicBezTo>
                    <a:pt x="44" y="110"/>
                    <a:pt x="44" y="109"/>
                    <a:pt x="44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10"/>
                    <a:pt x="39" y="112"/>
                    <a:pt x="37" y="115"/>
                  </a:cubicBezTo>
                  <a:cubicBezTo>
                    <a:pt x="37" y="115"/>
                    <a:pt x="37" y="115"/>
                    <a:pt x="37" y="115"/>
                  </a:cubicBezTo>
                  <a:cubicBezTo>
                    <a:pt x="36" y="117"/>
                    <a:pt x="36" y="118"/>
                    <a:pt x="35" y="120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44" y="82"/>
                    <a:pt x="49" y="77"/>
                    <a:pt x="54" y="72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0"/>
                    <a:pt x="53" y="70"/>
                    <a:pt x="53" y="70"/>
                  </a:cubicBezTo>
                  <a:cubicBezTo>
                    <a:pt x="48" y="76"/>
                    <a:pt x="44" y="81"/>
                    <a:pt x="39" y="87"/>
                  </a:cubicBezTo>
                  <a:close/>
                  <a:moveTo>
                    <a:pt x="56" y="105"/>
                  </a:moveTo>
                  <a:cubicBezTo>
                    <a:pt x="56" y="105"/>
                    <a:pt x="56" y="105"/>
                    <a:pt x="56" y="105"/>
                  </a:cubicBezTo>
                  <a:cubicBezTo>
                    <a:pt x="53" y="107"/>
                    <a:pt x="51" y="110"/>
                    <a:pt x="49" y="112"/>
                  </a:cubicBezTo>
                  <a:cubicBezTo>
                    <a:pt x="48" y="112"/>
                    <a:pt x="48" y="113"/>
                    <a:pt x="48" y="113"/>
                  </a:cubicBezTo>
                  <a:cubicBezTo>
                    <a:pt x="48" y="114"/>
                    <a:pt x="48" y="115"/>
                    <a:pt x="47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51" y="113"/>
                    <a:pt x="53" y="110"/>
                    <a:pt x="55" y="108"/>
                  </a:cubicBezTo>
                  <a:cubicBezTo>
                    <a:pt x="56" y="107"/>
                    <a:pt x="56" y="106"/>
                    <a:pt x="56" y="105"/>
                  </a:cubicBezTo>
                  <a:close/>
                  <a:moveTo>
                    <a:pt x="38" y="79"/>
                  </a:moveTo>
                  <a:cubicBezTo>
                    <a:pt x="38" y="79"/>
                    <a:pt x="38" y="79"/>
                    <a:pt x="38" y="79"/>
                  </a:cubicBezTo>
                  <a:cubicBezTo>
                    <a:pt x="42" y="75"/>
                    <a:pt x="46" y="71"/>
                    <a:pt x="50" y="66"/>
                  </a:cubicBezTo>
                  <a:cubicBezTo>
                    <a:pt x="50" y="66"/>
                    <a:pt x="49" y="65"/>
                    <a:pt x="49" y="64"/>
                  </a:cubicBezTo>
                  <a:cubicBezTo>
                    <a:pt x="45" y="69"/>
                    <a:pt x="41" y="74"/>
                    <a:pt x="38" y="79"/>
                  </a:cubicBezTo>
                  <a:close/>
                  <a:moveTo>
                    <a:pt x="71" y="99"/>
                  </a:moveTo>
                  <a:cubicBezTo>
                    <a:pt x="70" y="97"/>
                    <a:pt x="70" y="96"/>
                    <a:pt x="69" y="95"/>
                  </a:cubicBezTo>
                  <a:cubicBezTo>
                    <a:pt x="67" y="98"/>
                    <a:pt x="65" y="100"/>
                    <a:pt x="62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5" y="102"/>
                    <a:pt x="68" y="101"/>
                    <a:pt x="71" y="99"/>
                  </a:cubicBezTo>
                  <a:close/>
                  <a:moveTo>
                    <a:pt x="29" y="38"/>
                  </a:moveTo>
                  <a:cubicBezTo>
                    <a:pt x="29" y="38"/>
                    <a:pt x="29" y="39"/>
                    <a:pt x="29" y="39"/>
                  </a:cubicBezTo>
                  <a:cubicBezTo>
                    <a:pt x="26" y="42"/>
                    <a:pt x="24" y="45"/>
                    <a:pt x="21" y="48"/>
                  </a:cubicBezTo>
                  <a:cubicBezTo>
                    <a:pt x="20" y="50"/>
                    <a:pt x="20" y="50"/>
                    <a:pt x="21" y="52"/>
                  </a:cubicBezTo>
                  <a:cubicBezTo>
                    <a:pt x="24" y="47"/>
                    <a:pt x="27" y="43"/>
                    <a:pt x="29" y="38"/>
                  </a:cubicBezTo>
                  <a:close/>
                  <a:moveTo>
                    <a:pt x="23" y="114"/>
                  </a:moveTo>
                  <a:cubicBezTo>
                    <a:pt x="23" y="114"/>
                    <a:pt x="23" y="114"/>
                    <a:pt x="23" y="114"/>
                  </a:cubicBezTo>
                  <a:cubicBezTo>
                    <a:pt x="25" y="113"/>
                    <a:pt x="26" y="111"/>
                    <a:pt x="27" y="109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8" y="106"/>
                    <a:pt x="28" y="104"/>
                  </a:cubicBezTo>
                  <a:cubicBezTo>
                    <a:pt x="26" y="106"/>
                    <a:pt x="25" y="108"/>
                    <a:pt x="24" y="109"/>
                  </a:cubicBezTo>
                  <a:cubicBezTo>
                    <a:pt x="24" y="109"/>
                    <a:pt x="23" y="110"/>
                    <a:pt x="23" y="110"/>
                  </a:cubicBezTo>
                  <a:cubicBezTo>
                    <a:pt x="23" y="111"/>
                    <a:pt x="23" y="113"/>
                    <a:pt x="23" y="114"/>
                  </a:cubicBezTo>
                  <a:close/>
                  <a:moveTo>
                    <a:pt x="36" y="46"/>
                  </a:moveTo>
                  <a:cubicBezTo>
                    <a:pt x="35" y="48"/>
                    <a:pt x="33" y="50"/>
                    <a:pt x="32" y="52"/>
                  </a:cubicBezTo>
                  <a:cubicBezTo>
                    <a:pt x="31" y="53"/>
                    <a:pt x="31" y="54"/>
                    <a:pt x="31" y="55"/>
                  </a:cubicBezTo>
                  <a:cubicBezTo>
                    <a:pt x="34" y="53"/>
                    <a:pt x="36" y="51"/>
                    <a:pt x="38" y="49"/>
                  </a:cubicBezTo>
                  <a:cubicBezTo>
                    <a:pt x="37" y="48"/>
                    <a:pt x="37" y="47"/>
                    <a:pt x="36" y="46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27" y="132"/>
                    <a:pt x="28" y="130"/>
                    <a:pt x="29" y="129"/>
                  </a:cubicBezTo>
                  <a:cubicBezTo>
                    <a:pt x="29" y="129"/>
                    <a:pt x="29" y="128"/>
                    <a:pt x="29" y="128"/>
                  </a:cubicBezTo>
                  <a:cubicBezTo>
                    <a:pt x="30" y="127"/>
                    <a:pt x="30" y="125"/>
                    <a:pt x="30" y="124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29" y="124"/>
                    <a:pt x="28" y="125"/>
                    <a:pt x="27" y="126"/>
                  </a:cubicBezTo>
                  <a:cubicBezTo>
                    <a:pt x="27" y="127"/>
                    <a:pt x="27" y="127"/>
                    <a:pt x="27" y="127"/>
                  </a:cubicBezTo>
                  <a:cubicBezTo>
                    <a:pt x="26" y="129"/>
                    <a:pt x="26" y="131"/>
                    <a:pt x="26" y="133"/>
                  </a:cubicBezTo>
                  <a:close/>
                  <a:moveTo>
                    <a:pt x="5" y="111"/>
                  </a:moveTo>
                  <a:cubicBezTo>
                    <a:pt x="5" y="118"/>
                    <a:pt x="5" y="124"/>
                    <a:pt x="5" y="130"/>
                  </a:cubicBezTo>
                  <a:cubicBezTo>
                    <a:pt x="6" y="129"/>
                    <a:pt x="6" y="128"/>
                    <a:pt x="6" y="127"/>
                  </a:cubicBezTo>
                  <a:cubicBezTo>
                    <a:pt x="6" y="122"/>
                    <a:pt x="6" y="117"/>
                    <a:pt x="6" y="112"/>
                  </a:cubicBezTo>
                  <a:cubicBezTo>
                    <a:pt x="6" y="112"/>
                    <a:pt x="6" y="112"/>
                    <a:pt x="6" y="111"/>
                  </a:cubicBezTo>
                  <a:cubicBezTo>
                    <a:pt x="5" y="111"/>
                    <a:pt x="5" y="111"/>
                    <a:pt x="5" y="111"/>
                  </a:cubicBezTo>
                  <a:close/>
                  <a:moveTo>
                    <a:pt x="49" y="108"/>
                  </a:moveTo>
                  <a:cubicBezTo>
                    <a:pt x="50" y="108"/>
                    <a:pt x="50" y="108"/>
                    <a:pt x="50" y="107"/>
                  </a:cubicBezTo>
                  <a:cubicBezTo>
                    <a:pt x="52" y="106"/>
                    <a:pt x="53" y="104"/>
                    <a:pt x="55" y="102"/>
                  </a:cubicBezTo>
                  <a:cubicBezTo>
                    <a:pt x="56" y="101"/>
                    <a:pt x="56" y="100"/>
                    <a:pt x="56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101"/>
                    <a:pt x="52" y="103"/>
                    <a:pt x="50" y="105"/>
                  </a:cubicBezTo>
                  <a:cubicBezTo>
                    <a:pt x="50" y="106"/>
                    <a:pt x="49" y="107"/>
                    <a:pt x="49" y="108"/>
                  </a:cubicBezTo>
                  <a:close/>
                  <a:moveTo>
                    <a:pt x="72" y="87"/>
                  </a:moveTo>
                  <a:cubicBezTo>
                    <a:pt x="71" y="85"/>
                    <a:pt x="70" y="83"/>
                    <a:pt x="69" y="82"/>
                  </a:cubicBezTo>
                  <a:cubicBezTo>
                    <a:pt x="69" y="82"/>
                    <a:pt x="68" y="83"/>
                    <a:pt x="68" y="84"/>
                  </a:cubicBezTo>
                  <a:cubicBezTo>
                    <a:pt x="68" y="85"/>
                    <a:pt x="69" y="87"/>
                    <a:pt x="70" y="89"/>
                  </a:cubicBezTo>
                  <a:cubicBezTo>
                    <a:pt x="70" y="88"/>
                    <a:pt x="71" y="87"/>
                    <a:pt x="72" y="87"/>
                  </a:cubicBezTo>
                  <a:close/>
                  <a:moveTo>
                    <a:pt x="56" y="110"/>
                  </a:moveTo>
                  <a:cubicBezTo>
                    <a:pt x="55" y="112"/>
                    <a:pt x="53" y="113"/>
                    <a:pt x="52" y="115"/>
                  </a:cubicBezTo>
                  <a:cubicBezTo>
                    <a:pt x="51" y="117"/>
                    <a:pt x="49" y="119"/>
                    <a:pt x="47" y="121"/>
                  </a:cubicBezTo>
                  <a:cubicBezTo>
                    <a:pt x="47" y="121"/>
                    <a:pt x="47" y="121"/>
                    <a:pt x="47" y="122"/>
                  </a:cubicBezTo>
                  <a:cubicBezTo>
                    <a:pt x="47" y="121"/>
                    <a:pt x="48" y="121"/>
                    <a:pt x="48" y="121"/>
                  </a:cubicBezTo>
                  <a:cubicBezTo>
                    <a:pt x="50" y="118"/>
                    <a:pt x="53" y="116"/>
                    <a:pt x="55" y="114"/>
                  </a:cubicBezTo>
                  <a:cubicBezTo>
                    <a:pt x="56" y="113"/>
                    <a:pt x="56" y="112"/>
                    <a:pt x="56" y="110"/>
                  </a:cubicBezTo>
                  <a:close/>
                  <a:moveTo>
                    <a:pt x="25" y="92"/>
                  </a:moveTo>
                  <a:cubicBezTo>
                    <a:pt x="25" y="92"/>
                    <a:pt x="25" y="92"/>
                    <a:pt x="25" y="92"/>
                  </a:cubicBezTo>
                  <a:cubicBezTo>
                    <a:pt x="26" y="91"/>
                    <a:pt x="27" y="90"/>
                    <a:pt x="27" y="89"/>
                  </a:cubicBezTo>
                  <a:cubicBezTo>
                    <a:pt x="28" y="88"/>
                    <a:pt x="29" y="87"/>
                    <a:pt x="29" y="86"/>
                  </a:cubicBezTo>
                  <a:cubicBezTo>
                    <a:pt x="28" y="85"/>
                    <a:pt x="29" y="84"/>
                    <a:pt x="28" y="84"/>
                  </a:cubicBezTo>
                  <a:cubicBezTo>
                    <a:pt x="28" y="84"/>
                    <a:pt x="28" y="85"/>
                    <a:pt x="27" y="85"/>
                  </a:cubicBezTo>
                  <a:cubicBezTo>
                    <a:pt x="26" y="86"/>
                    <a:pt x="25" y="88"/>
                    <a:pt x="25" y="89"/>
                  </a:cubicBezTo>
                  <a:cubicBezTo>
                    <a:pt x="25" y="90"/>
                    <a:pt x="25" y="91"/>
                    <a:pt x="25" y="92"/>
                  </a:cubicBezTo>
                  <a:close/>
                  <a:moveTo>
                    <a:pt x="24" y="102"/>
                  </a:moveTo>
                  <a:cubicBezTo>
                    <a:pt x="24" y="102"/>
                    <a:pt x="24" y="102"/>
                    <a:pt x="24" y="102"/>
                  </a:cubicBezTo>
                  <a:cubicBezTo>
                    <a:pt x="25" y="101"/>
                    <a:pt x="26" y="100"/>
                    <a:pt x="27" y="99"/>
                  </a:cubicBezTo>
                  <a:cubicBezTo>
                    <a:pt x="28" y="97"/>
                    <a:pt x="28" y="96"/>
                    <a:pt x="28" y="94"/>
                  </a:cubicBezTo>
                  <a:cubicBezTo>
                    <a:pt x="27" y="96"/>
                    <a:pt x="26" y="97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4" y="101"/>
                    <a:pt x="24" y="102"/>
                  </a:cubicBezTo>
                  <a:close/>
                  <a:moveTo>
                    <a:pt x="23" y="19"/>
                  </a:moveTo>
                  <a:cubicBezTo>
                    <a:pt x="23" y="19"/>
                    <a:pt x="22" y="20"/>
                    <a:pt x="22" y="21"/>
                  </a:cubicBezTo>
                  <a:cubicBezTo>
                    <a:pt x="24" y="22"/>
                    <a:pt x="26" y="24"/>
                    <a:pt x="27" y="25"/>
                  </a:cubicBezTo>
                  <a:cubicBezTo>
                    <a:pt x="28" y="25"/>
                    <a:pt x="28" y="24"/>
                    <a:pt x="29" y="24"/>
                  </a:cubicBezTo>
                  <a:cubicBezTo>
                    <a:pt x="27" y="22"/>
                    <a:pt x="25" y="20"/>
                    <a:pt x="23" y="19"/>
                  </a:cubicBezTo>
                  <a:close/>
                  <a:moveTo>
                    <a:pt x="12" y="193"/>
                  </a:moveTo>
                  <a:cubicBezTo>
                    <a:pt x="13" y="196"/>
                    <a:pt x="15" y="199"/>
                    <a:pt x="16" y="202"/>
                  </a:cubicBezTo>
                  <a:cubicBezTo>
                    <a:pt x="15" y="199"/>
                    <a:pt x="15" y="196"/>
                    <a:pt x="14" y="192"/>
                  </a:cubicBezTo>
                  <a:cubicBezTo>
                    <a:pt x="13" y="193"/>
                    <a:pt x="13" y="193"/>
                    <a:pt x="12" y="193"/>
                  </a:cubicBezTo>
                  <a:close/>
                  <a:moveTo>
                    <a:pt x="69" y="117"/>
                  </a:moveTo>
                  <a:cubicBezTo>
                    <a:pt x="71" y="115"/>
                    <a:pt x="73" y="113"/>
                    <a:pt x="75" y="111"/>
                  </a:cubicBezTo>
                  <a:cubicBezTo>
                    <a:pt x="75" y="110"/>
                    <a:pt x="75" y="110"/>
                    <a:pt x="75" y="109"/>
                  </a:cubicBezTo>
                  <a:cubicBezTo>
                    <a:pt x="73" y="111"/>
                    <a:pt x="71" y="113"/>
                    <a:pt x="70" y="114"/>
                  </a:cubicBezTo>
                  <a:cubicBezTo>
                    <a:pt x="69" y="115"/>
                    <a:pt x="69" y="115"/>
                    <a:pt x="69" y="117"/>
                  </a:cubicBezTo>
                  <a:close/>
                  <a:moveTo>
                    <a:pt x="67" y="117"/>
                  </a:moveTo>
                  <a:cubicBezTo>
                    <a:pt x="65" y="119"/>
                    <a:pt x="63" y="120"/>
                    <a:pt x="62" y="122"/>
                  </a:cubicBezTo>
                  <a:cubicBezTo>
                    <a:pt x="61" y="123"/>
                    <a:pt x="62" y="123"/>
                    <a:pt x="62" y="124"/>
                  </a:cubicBezTo>
                  <a:cubicBezTo>
                    <a:pt x="64" y="122"/>
                    <a:pt x="66" y="120"/>
                    <a:pt x="68" y="118"/>
                  </a:cubicBezTo>
                  <a:cubicBezTo>
                    <a:pt x="67" y="118"/>
                    <a:pt x="67" y="117"/>
                    <a:pt x="67" y="117"/>
                  </a:cubicBezTo>
                  <a:close/>
                  <a:moveTo>
                    <a:pt x="5" y="71"/>
                  </a:moveTo>
                  <a:cubicBezTo>
                    <a:pt x="4" y="71"/>
                    <a:pt x="4" y="72"/>
                    <a:pt x="4" y="72"/>
                  </a:cubicBezTo>
                  <a:cubicBezTo>
                    <a:pt x="4" y="77"/>
                    <a:pt x="4" y="82"/>
                    <a:pt x="5" y="86"/>
                  </a:cubicBezTo>
                  <a:cubicBezTo>
                    <a:pt x="5" y="86"/>
                    <a:pt x="5" y="87"/>
                    <a:pt x="5" y="87"/>
                  </a:cubicBezTo>
                  <a:cubicBezTo>
                    <a:pt x="5" y="87"/>
                    <a:pt x="5" y="86"/>
                    <a:pt x="5" y="85"/>
                  </a:cubicBezTo>
                  <a:cubicBezTo>
                    <a:pt x="5" y="81"/>
                    <a:pt x="5" y="76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  <a:moveTo>
                    <a:pt x="26" y="70"/>
                  </a:moveTo>
                  <a:cubicBezTo>
                    <a:pt x="25" y="72"/>
                    <a:pt x="23" y="74"/>
                    <a:pt x="22" y="76"/>
                  </a:cubicBezTo>
                  <a:cubicBezTo>
                    <a:pt x="21" y="76"/>
                    <a:pt x="22" y="77"/>
                    <a:pt x="22" y="78"/>
                  </a:cubicBezTo>
                  <a:cubicBezTo>
                    <a:pt x="23" y="76"/>
                    <a:pt x="24" y="75"/>
                    <a:pt x="25" y="74"/>
                  </a:cubicBezTo>
                  <a:cubicBezTo>
                    <a:pt x="26" y="73"/>
                    <a:pt x="26" y="71"/>
                    <a:pt x="26" y="70"/>
                  </a:cubicBezTo>
                  <a:close/>
                  <a:moveTo>
                    <a:pt x="7" y="138"/>
                  </a:moveTo>
                  <a:cubicBezTo>
                    <a:pt x="8" y="137"/>
                    <a:pt x="8" y="136"/>
                    <a:pt x="8" y="135"/>
                  </a:cubicBezTo>
                  <a:cubicBezTo>
                    <a:pt x="8" y="134"/>
                    <a:pt x="9" y="133"/>
                    <a:pt x="9" y="132"/>
                  </a:cubicBezTo>
                  <a:cubicBezTo>
                    <a:pt x="9" y="131"/>
                    <a:pt x="9" y="130"/>
                    <a:pt x="9" y="129"/>
                  </a:cubicBezTo>
                  <a:cubicBezTo>
                    <a:pt x="8" y="129"/>
                    <a:pt x="8" y="129"/>
                    <a:pt x="8" y="130"/>
                  </a:cubicBezTo>
                  <a:cubicBezTo>
                    <a:pt x="8" y="131"/>
                    <a:pt x="8" y="132"/>
                    <a:pt x="8" y="132"/>
                  </a:cubicBezTo>
                  <a:cubicBezTo>
                    <a:pt x="8" y="132"/>
                    <a:pt x="7" y="133"/>
                    <a:pt x="7" y="133"/>
                  </a:cubicBezTo>
                  <a:cubicBezTo>
                    <a:pt x="7" y="135"/>
                    <a:pt x="7" y="136"/>
                    <a:pt x="7" y="138"/>
                  </a:cubicBezTo>
                  <a:close/>
                  <a:moveTo>
                    <a:pt x="18" y="27"/>
                  </a:moveTo>
                  <a:cubicBezTo>
                    <a:pt x="17" y="29"/>
                    <a:pt x="16" y="30"/>
                    <a:pt x="15" y="31"/>
                  </a:cubicBezTo>
                  <a:cubicBezTo>
                    <a:pt x="15" y="32"/>
                    <a:pt x="15" y="33"/>
                    <a:pt x="15" y="33"/>
                  </a:cubicBezTo>
                  <a:cubicBezTo>
                    <a:pt x="17" y="32"/>
                    <a:pt x="18" y="30"/>
                    <a:pt x="19" y="28"/>
                  </a:cubicBezTo>
                  <a:cubicBezTo>
                    <a:pt x="19" y="28"/>
                    <a:pt x="19" y="28"/>
                    <a:pt x="18" y="27"/>
                  </a:cubicBezTo>
                  <a:close/>
                  <a:moveTo>
                    <a:pt x="28" y="53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6" y="55"/>
                    <a:pt x="24" y="58"/>
                    <a:pt x="22" y="60"/>
                  </a:cubicBezTo>
                  <a:cubicBezTo>
                    <a:pt x="22" y="61"/>
                    <a:pt x="22" y="61"/>
                    <a:pt x="22" y="62"/>
                  </a:cubicBezTo>
                  <a:cubicBezTo>
                    <a:pt x="24" y="59"/>
                    <a:pt x="26" y="57"/>
                    <a:pt x="28" y="54"/>
                  </a:cubicBezTo>
                  <a:cubicBezTo>
                    <a:pt x="28" y="54"/>
                    <a:pt x="28" y="53"/>
                    <a:pt x="28" y="53"/>
                  </a:cubicBezTo>
                  <a:close/>
                  <a:moveTo>
                    <a:pt x="18" y="42"/>
                  </a:moveTo>
                  <a:cubicBezTo>
                    <a:pt x="19" y="41"/>
                    <a:pt x="19" y="40"/>
                    <a:pt x="20" y="40"/>
                  </a:cubicBezTo>
                  <a:cubicBezTo>
                    <a:pt x="20" y="39"/>
                    <a:pt x="20" y="39"/>
                    <a:pt x="21" y="38"/>
                  </a:cubicBezTo>
                  <a:cubicBezTo>
                    <a:pt x="21" y="37"/>
                    <a:pt x="22" y="37"/>
                    <a:pt x="22" y="36"/>
                  </a:cubicBezTo>
                  <a:cubicBezTo>
                    <a:pt x="22" y="36"/>
                    <a:pt x="23" y="35"/>
                    <a:pt x="23" y="34"/>
                  </a:cubicBezTo>
                  <a:cubicBezTo>
                    <a:pt x="24" y="34"/>
                    <a:pt x="24" y="33"/>
                    <a:pt x="24" y="33"/>
                  </a:cubicBezTo>
                  <a:cubicBezTo>
                    <a:pt x="24" y="33"/>
                    <a:pt x="24" y="33"/>
                    <a:pt x="23" y="33"/>
                  </a:cubicBezTo>
                  <a:cubicBezTo>
                    <a:pt x="22" y="35"/>
                    <a:pt x="20" y="37"/>
                    <a:pt x="19" y="39"/>
                  </a:cubicBezTo>
                  <a:cubicBezTo>
                    <a:pt x="18" y="40"/>
                    <a:pt x="18" y="41"/>
                    <a:pt x="18" y="42"/>
                  </a:cubicBezTo>
                  <a:close/>
                  <a:moveTo>
                    <a:pt x="91" y="91"/>
                  </a:moveTo>
                  <a:cubicBezTo>
                    <a:pt x="91" y="90"/>
                    <a:pt x="88" y="87"/>
                    <a:pt x="87" y="87"/>
                  </a:cubicBezTo>
                  <a:cubicBezTo>
                    <a:pt x="87" y="88"/>
                    <a:pt x="88" y="90"/>
                    <a:pt x="89" y="91"/>
                  </a:cubicBezTo>
                  <a:cubicBezTo>
                    <a:pt x="90" y="91"/>
                    <a:pt x="90" y="91"/>
                    <a:pt x="91" y="91"/>
                  </a:cubicBezTo>
                  <a:close/>
                  <a:moveTo>
                    <a:pt x="28" y="63"/>
                  </a:moveTo>
                  <a:cubicBezTo>
                    <a:pt x="28" y="63"/>
                    <a:pt x="28" y="63"/>
                    <a:pt x="28" y="63"/>
                  </a:cubicBezTo>
                  <a:cubicBezTo>
                    <a:pt x="26" y="65"/>
                    <a:pt x="24" y="67"/>
                    <a:pt x="22" y="70"/>
                  </a:cubicBezTo>
                  <a:cubicBezTo>
                    <a:pt x="22" y="70"/>
                    <a:pt x="22" y="71"/>
                    <a:pt x="22" y="72"/>
                  </a:cubicBezTo>
                  <a:cubicBezTo>
                    <a:pt x="24" y="69"/>
                    <a:pt x="26" y="66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lose/>
                  <a:moveTo>
                    <a:pt x="24" y="82"/>
                  </a:moveTo>
                  <a:cubicBezTo>
                    <a:pt x="23" y="83"/>
                    <a:pt x="23" y="84"/>
                    <a:pt x="22" y="85"/>
                  </a:cubicBezTo>
                  <a:cubicBezTo>
                    <a:pt x="21" y="86"/>
                    <a:pt x="21" y="87"/>
                    <a:pt x="22" y="88"/>
                  </a:cubicBezTo>
                  <a:cubicBezTo>
                    <a:pt x="23" y="87"/>
                    <a:pt x="24" y="85"/>
                    <a:pt x="24" y="82"/>
                  </a:cubicBezTo>
                  <a:close/>
                  <a:moveTo>
                    <a:pt x="57" y="89"/>
                  </a:moveTo>
                  <a:cubicBezTo>
                    <a:pt x="60" y="87"/>
                    <a:pt x="61" y="85"/>
                    <a:pt x="61" y="83"/>
                  </a:cubicBezTo>
                  <a:cubicBezTo>
                    <a:pt x="60" y="84"/>
                    <a:pt x="59" y="85"/>
                    <a:pt x="58" y="86"/>
                  </a:cubicBezTo>
                  <a:cubicBezTo>
                    <a:pt x="57" y="87"/>
                    <a:pt x="57" y="88"/>
                    <a:pt x="57" y="89"/>
                  </a:cubicBezTo>
                  <a:close/>
                  <a:moveTo>
                    <a:pt x="6" y="7"/>
                  </a:moveTo>
                  <a:cubicBezTo>
                    <a:pt x="5" y="8"/>
                    <a:pt x="5" y="17"/>
                    <a:pt x="5" y="19"/>
                  </a:cubicBezTo>
                  <a:cubicBezTo>
                    <a:pt x="6" y="17"/>
                    <a:pt x="6" y="14"/>
                    <a:pt x="6" y="12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lose/>
                  <a:moveTo>
                    <a:pt x="30" y="113"/>
                  </a:moveTo>
                  <a:cubicBezTo>
                    <a:pt x="30" y="113"/>
                    <a:pt x="30" y="113"/>
                    <a:pt x="30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29" y="116"/>
                    <a:pt x="28" y="117"/>
                    <a:pt x="28" y="118"/>
                  </a:cubicBezTo>
                  <a:cubicBezTo>
                    <a:pt x="28" y="118"/>
                    <a:pt x="28" y="119"/>
                    <a:pt x="28" y="119"/>
                  </a:cubicBezTo>
                  <a:cubicBezTo>
                    <a:pt x="29" y="118"/>
                    <a:pt x="30" y="118"/>
                    <a:pt x="30" y="117"/>
                  </a:cubicBezTo>
                  <a:cubicBezTo>
                    <a:pt x="30" y="117"/>
                    <a:pt x="30" y="117"/>
                    <a:pt x="30" y="116"/>
                  </a:cubicBezTo>
                  <a:cubicBezTo>
                    <a:pt x="30" y="115"/>
                    <a:pt x="30" y="114"/>
                    <a:pt x="30" y="113"/>
                  </a:cubicBezTo>
                  <a:close/>
                  <a:moveTo>
                    <a:pt x="78" y="83"/>
                  </a:moveTo>
                  <a:cubicBezTo>
                    <a:pt x="77" y="83"/>
                    <a:pt x="77" y="83"/>
                    <a:pt x="77" y="83"/>
                  </a:cubicBezTo>
                  <a:cubicBezTo>
                    <a:pt x="78" y="84"/>
                    <a:pt x="78" y="85"/>
                    <a:pt x="80" y="86"/>
                  </a:cubicBezTo>
                  <a:cubicBezTo>
                    <a:pt x="80" y="86"/>
                    <a:pt x="80" y="86"/>
                    <a:pt x="80" y="87"/>
                  </a:cubicBezTo>
                  <a:cubicBezTo>
                    <a:pt x="80" y="88"/>
                    <a:pt x="81" y="88"/>
                    <a:pt x="82" y="89"/>
                  </a:cubicBezTo>
                  <a:cubicBezTo>
                    <a:pt x="82" y="89"/>
                    <a:pt x="82" y="89"/>
                    <a:pt x="83" y="89"/>
                  </a:cubicBezTo>
                  <a:cubicBezTo>
                    <a:pt x="81" y="87"/>
                    <a:pt x="79" y="85"/>
                    <a:pt x="78" y="83"/>
                  </a:cubicBezTo>
                  <a:close/>
                  <a:moveTo>
                    <a:pt x="14" y="79"/>
                  </a:moveTo>
                  <a:cubicBezTo>
                    <a:pt x="14" y="80"/>
                    <a:pt x="13" y="80"/>
                    <a:pt x="13" y="81"/>
                  </a:cubicBezTo>
                  <a:cubicBezTo>
                    <a:pt x="13" y="81"/>
                    <a:pt x="12" y="82"/>
                    <a:pt x="12" y="82"/>
                  </a:cubicBezTo>
                  <a:cubicBezTo>
                    <a:pt x="12" y="83"/>
                    <a:pt x="12" y="84"/>
                    <a:pt x="12" y="85"/>
                  </a:cubicBezTo>
                  <a:cubicBezTo>
                    <a:pt x="14" y="84"/>
                    <a:pt x="15" y="82"/>
                    <a:pt x="14" y="79"/>
                  </a:cubicBezTo>
                  <a:close/>
                  <a:moveTo>
                    <a:pt x="6" y="151"/>
                  </a:moveTo>
                  <a:cubicBezTo>
                    <a:pt x="6" y="151"/>
                    <a:pt x="6" y="151"/>
                    <a:pt x="6" y="151"/>
                  </a:cubicBezTo>
                  <a:cubicBezTo>
                    <a:pt x="6" y="150"/>
                    <a:pt x="7" y="150"/>
                    <a:pt x="7" y="149"/>
                  </a:cubicBezTo>
                  <a:cubicBezTo>
                    <a:pt x="7" y="147"/>
                    <a:pt x="7" y="146"/>
                    <a:pt x="7" y="144"/>
                  </a:cubicBezTo>
                  <a:cubicBezTo>
                    <a:pt x="7" y="144"/>
                    <a:pt x="7" y="144"/>
                    <a:pt x="7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7" y="144"/>
                    <a:pt x="6" y="145"/>
                    <a:pt x="6" y="145"/>
                  </a:cubicBezTo>
                  <a:cubicBezTo>
                    <a:pt x="6" y="147"/>
                    <a:pt x="6" y="149"/>
                    <a:pt x="6" y="151"/>
                  </a:cubicBezTo>
                  <a:close/>
                  <a:moveTo>
                    <a:pt x="17" y="14"/>
                  </a:moveTo>
                  <a:cubicBezTo>
                    <a:pt x="15" y="13"/>
                    <a:pt x="13" y="11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4"/>
                    <a:pt x="16" y="14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lose/>
                  <a:moveTo>
                    <a:pt x="13" y="75"/>
                  </a:moveTo>
                  <a:cubicBezTo>
                    <a:pt x="15" y="72"/>
                    <a:pt x="15" y="71"/>
                    <a:pt x="15" y="70"/>
                  </a:cubicBezTo>
                  <a:cubicBezTo>
                    <a:pt x="13" y="72"/>
                    <a:pt x="12" y="73"/>
                    <a:pt x="13" y="75"/>
                  </a:cubicBezTo>
                  <a:close/>
                  <a:moveTo>
                    <a:pt x="59" y="110"/>
                  </a:moveTo>
                  <a:cubicBezTo>
                    <a:pt x="60" y="109"/>
                    <a:pt x="62" y="107"/>
                    <a:pt x="63" y="106"/>
                  </a:cubicBezTo>
                  <a:cubicBezTo>
                    <a:pt x="63" y="106"/>
                    <a:pt x="63" y="106"/>
                    <a:pt x="63" y="105"/>
                  </a:cubicBezTo>
                  <a:cubicBezTo>
                    <a:pt x="62" y="106"/>
                    <a:pt x="60" y="107"/>
                    <a:pt x="59" y="107"/>
                  </a:cubicBezTo>
                  <a:cubicBezTo>
                    <a:pt x="59" y="108"/>
                    <a:pt x="59" y="109"/>
                    <a:pt x="59" y="110"/>
                  </a:cubicBezTo>
                  <a:close/>
                  <a:moveTo>
                    <a:pt x="43" y="98"/>
                  </a:moveTo>
                  <a:cubicBezTo>
                    <a:pt x="42" y="99"/>
                    <a:pt x="40" y="103"/>
                    <a:pt x="40" y="104"/>
                  </a:cubicBezTo>
                  <a:cubicBezTo>
                    <a:pt x="41" y="103"/>
                    <a:pt x="42" y="102"/>
                    <a:pt x="42" y="101"/>
                  </a:cubicBezTo>
                  <a:cubicBezTo>
                    <a:pt x="44" y="100"/>
                    <a:pt x="44" y="99"/>
                    <a:pt x="43" y="98"/>
                  </a:cubicBezTo>
                  <a:close/>
                  <a:moveTo>
                    <a:pt x="27" y="82"/>
                  </a:moveTo>
                  <a:cubicBezTo>
                    <a:pt x="29" y="80"/>
                    <a:pt x="29" y="79"/>
                    <a:pt x="28" y="77"/>
                  </a:cubicBezTo>
                  <a:cubicBezTo>
                    <a:pt x="27" y="78"/>
                    <a:pt x="27" y="80"/>
                    <a:pt x="27" y="82"/>
                  </a:cubicBezTo>
                  <a:close/>
                  <a:moveTo>
                    <a:pt x="48" y="59"/>
                  </a:moveTo>
                  <a:cubicBezTo>
                    <a:pt x="48" y="59"/>
                    <a:pt x="49" y="58"/>
                    <a:pt x="49" y="58"/>
                  </a:cubicBezTo>
                  <a:cubicBezTo>
                    <a:pt x="48" y="57"/>
                    <a:pt x="47" y="56"/>
                    <a:pt x="46" y="54"/>
                  </a:cubicBezTo>
                  <a:cubicBezTo>
                    <a:pt x="46" y="55"/>
                    <a:pt x="46" y="55"/>
                    <a:pt x="45" y="56"/>
                  </a:cubicBezTo>
                  <a:cubicBezTo>
                    <a:pt x="46" y="57"/>
                    <a:pt x="47" y="58"/>
                    <a:pt x="48" y="59"/>
                  </a:cubicBezTo>
                  <a:close/>
                  <a:moveTo>
                    <a:pt x="51" y="101"/>
                  </a:moveTo>
                  <a:cubicBezTo>
                    <a:pt x="52" y="99"/>
                    <a:pt x="54" y="97"/>
                    <a:pt x="55" y="95"/>
                  </a:cubicBezTo>
                  <a:cubicBezTo>
                    <a:pt x="56" y="95"/>
                    <a:pt x="56" y="95"/>
                    <a:pt x="56" y="94"/>
                  </a:cubicBezTo>
                  <a:cubicBezTo>
                    <a:pt x="54" y="95"/>
                    <a:pt x="53" y="97"/>
                    <a:pt x="52" y="98"/>
                  </a:cubicBezTo>
                  <a:cubicBezTo>
                    <a:pt x="51" y="99"/>
                    <a:pt x="51" y="99"/>
                    <a:pt x="51" y="101"/>
                  </a:cubicBezTo>
                  <a:close/>
                  <a:moveTo>
                    <a:pt x="23" y="65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25" y="63"/>
                    <a:pt x="26" y="61"/>
                    <a:pt x="28" y="59"/>
                  </a:cubicBezTo>
                  <a:cubicBezTo>
                    <a:pt x="28" y="59"/>
                    <a:pt x="28" y="58"/>
                    <a:pt x="28" y="58"/>
                  </a:cubicBezTo>
                  <a:cubicBezTo>
                    <a:pt x="26" y="60"/>
                    <a:pt x="24" y="63"/>
                    <a:pt x="23" y="65"/>
                  </a:cubicBezTo>
                  <a:close/>
                  <a:moveTo>
                    <a:pt x="70" y="76"/>
                  </a:moveTo>
                  <a:cubicBezTo>
                    <a:pt x="69" y="75"/>
                    <a:pt x="67" y="74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4"/>
                    <a:pt x="68" y="76"/>
                    <a:pt x="69" y="77"/>
                  </a:cubicBezTo>
                  <a:cubicBezTo>
                    <a:pt x="70" y="77"/>
                    <a:pt x="70" y="77"/>
                    <a:pt x="70" y="76"/>
                  </a:cubicBezTo>
                  <a:close/>
                  <a:moveTo>
                    <a:pt x="41" y="50"/>
                  </a:moveTo>
                  <a:cubicBezTo>
                    <a:pt x="42" y="51"/>
                    <a:pt x="43" y="52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4" y="51"/>
                    <a:pt x="43" y="50"/>
                    <a:pt x="42" y="49"/>
                  </a:cubicBezTo>
                  <a:cubicBezTo>
                    <a:pt x="42" y="49"/>
                    <a:pt x="41" y="49"/>
                    <a:pt x="41" y="50"/>
                  </a:cubicBezTo>
                  <a:close/>
                  <a:moveTo>
                    <a:pt x="36" y="138"/>
                  </a:moveTo>
                  <a:cubicBezTo>
                    <a:pt x="36" y="138"/>
                    <a:pt x="36" y="138"/>
                    <a:pt x="36" y="138"/>
                  </a:cubicBezTo>
                  <a:cubicBezTo>
                    <a:pt x="34" y="140"/>
                    <a:pt x="32" y="142"/>
                    <a:pt x="30" y="144"/>
                  </a:cubicBezTo>
                  <a:cubicBezTo>
                    <a:pt x="30" y="144"/>
                    <a:pt x="30" y="144"/>
                    <a:pt x="30" y="145"/>
                  </a:cubicBezTo>
                  <a:cubicBezTo>
                    <a:pt x="30" y="145"/>
                    <a:pt x="30" y="145"/>
                    <a:pt x="30" y="145"/>
                  </a:cubicBezTo>
                  <a:cubicBezTo>
                    <a:pt x="32" y="143"/>
                    <a:pt x="34" y="141"/>
                    <a:pt x="35" y="139"/>
                  </a:cubicBezTo>
                  <a:cubicBezTo>
                    <a:pt x="36" y="139"/>
                    <a:pt x="36" y="138"/>
                    <a:pt x="36" y="138"/>
                  </a:cubicBezTo>
                  <a:close/>
                  <a:moveTo>
                    <a:pt x="76" y="86"/>
                  </a:moveTo>
                  <a:cubicBezTo>
                    <a:pt x="76" y="85"/>
                    <a:pt x="75" y="84"/>
                    <a:pt x="74" y="83"/>
                  </a:cubicBezTo>
                  <a:cubicBezTo>
                    <a:pt x="74" y="83"/>
                    <a:pt x="74" y="83"/>
                    <a:pt x="74" y="83"/>
                  </a:cubicBezTo>
                  <a:cubicBezTo>
                    <a:pt x="74" y="84"/>
                    <a:pt x="74" y="86"/>
                    <a:pt x="75" y="87"/>
                  </a:cubicBezTo>
                  <a:cubicBezTo>
                    <a:pt x="75" y="87"/>
                    <a:pt x="76" y="86"/>
                    <a:pt x="76" y="86"/>
                  </a:cubicBezTo>
                  <a:close/>
                  <a:moveTo>
                    <a:pt x="14" y="18"/>
                  </a:moveTo>
                  <a:cubicBezTo>
                    <a:pt x="14" y="18"/>
                    <a:pt x="13" y="17"/>
                    <a:pt x="13" y="17"/>
                  </a:cubicBezTo>
                  <a:cubicBezTo>
                    <a:pt x="12" y="18"/>
                    <a:pt x="12" y="19"/>
                    <a:pt x="11" y="21"/>
                  </a:cubicBezTo>
                  <a:cubicBezTo>
                    <a:pt x="12" y="21"/>
                    <a:pt x="12" y="21"/>
                    <a:pt x="13" y="20"/>
                  </a:cubicBezTo>
                  <a:cubicBezTo>
                    <a:pt x="13" y="20"/>
                    <a:pt x="14" y="19"/>
                    <a:pt x="14" y="18"/>
                  </a:cubicBezTo>
                  <a:close/>
                  <a:moveTo>
                    <a:pt x="20" y="127"/>
                  </a:moveTo>
                  <a:cubicBezTo>
                    <a:pt x="19" y="127"/>
                    <a:pt x="18" y="128"/>
                    <a:pt x="18" y="129"/>
                  </a:cubicBezTo>
                  <a:cubicBezTo>
                    <a:pt x="18" y="130"/>
                    <a:pt x="18" y="131"/>
                    <a:pt x="19" y="132"/>
                  </a:cubicBezTo>
                  <a:cubicBezTo>
                    <a:pt x="19" y="131"/>
                    <a:pt x="20" y="131"/>
                    <a:pt x="20" y="130"/>
                  </a:cubicBezTo>
                  <a:cubicBezTo>
                    <a:pt x="20" y="129"/>
                    <a:pt x="20" y="128"/>
                    <a:pt x="20" y="127"/>
                  </a:cubicBezTo>
                  <a:close/>
                  <a:moveTo>
                    <a:pt x="61" y="113"/>
                  </a:moveTo>
                  <a:cubicBezTo>
                    <a:pt x="60" y="114"/>
                    <a:pt x="59" y="115"/>
                    <a:pt x="58" y="117"/>
                  </a:cubicBezTo>
                  <a:cubicBezTo>
                    <a:pt x="60" y="116"/>
                    <a:pt x="61" y="115"/>
                    <a:pt x="62" y="114"/>
                  </a:cubicBezTo>
                  <a:cubicBezTo>
                    <a:pt x="62" y="113"/>
                    <a:pt x="62" y="113"/>
                    <a:pt x="61" y="113"/>
                  </a:cubicBezTo>
                  <a:close/>
                  <a:moveTo>
                    <a:pt x="9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0" y="16"/>
                    <a:pt x="11" y="15"/>
                  </a:cubicBezTo>
                  <a:cubicBezTo>
                    <a:pt x="10" y="14"/>
                    <a:pt x="10" y="14"/>
                    <a:pt x="9" y="13"/>
                  </a:cubicBezTo>
                  <a:cubicBezTo>
                    <a:pt x="9" y="15"/>
                    <a:pt x="9" y="17"/>
                    <a:pt x="9" y="18"/>
                  </a:cubicBezTo>
                  <a:close/>
                  <a:moveTo>
                    <a:pt x="6" y="91"/>
                  </a:move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2"/>
                  </a:cubicBezTo>
                  <a:cubicBezTo>
                    <a:pt x="5" y="94"/>
                    <a:pt x="5" y="95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6" y="97"/>
                    <a:pt x="6" y="96"/>
                  </a:cubicBezTo>
                  <a:cubicBezTo>
                    <a:pt x="6" y="94"/>
                    <a:pt x="6" y="93"/>
                    <a:pt x="6" y="91"/>
                  </a:cubicBezTo>
                  <a:close/>
                  <a:moveTo>
                    <a:pt x="13" y="188"/>
                  </a:moveTo>
                  <a:cubicBezTo>
                    <a:pt x="13" y="187"/>
                    <a:pt x="12" y="186"/>
                    <a:pt x="12" y="185"/>
                  </a:cubicBezTo>
                  <a:cubicBezTo>
                    <a:pt x="11" y="186"/>
                    <a:pt x="11" y="187"/>
                    <a:pt x="10" y="187"/>
                  </a:cubicBezTo>
                  <a:cubicBezTo>
                    <a:pt x="11" y="188"/>
                    <a:pt x="12" y="188"/>
                    <a:pt x="13" y="188"/>
                  </a:cubicBezTo>
                  <a:close/>
                  <a:moveTo>
                    <a:pt x="57" y="128"/>
                  </a:moveTo>
                  <a:cubicBezTo>
                    <a:pt x="58" y="127"/>
                    <a:pt x="59" y="127"/>
                    <a:pt x="60" y="126"/>
                  </a:cubicBezTo>
                  <a:cubicBezTo>
                    <a:pt x="60" y="125"/>
                    <a:pt x="60" y="125"/>
                    <a:pt x="60" y="124"/>
                  </a:cubicBezTo>
                  <a:cubicBezTo>
                    <a:pt x="58" y="126"/>
                    <a:pt x="57" y="127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lose/>
                  <a:moveTo>
                    <a:pt x="11" y="111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11" y="109"/>
                    <a:pt x="12" y="107"/>
                    <a:pt x="12" y="104"/>
                  </a:cubicBezTo>
                  <a:cubicBezTo>
                    <a:pt x="11" y="105"/>
                    <a:pt x="11" y="106"/>
                    <a:pt x="11" y="107"/>
                  </a:cubicBezTo>
                  <a:cubicBezTo>
                    <a:pt x="11" y="108"/>
                    <a:pt x="11" y="110"/>
                    <a:pt x="11" y="111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6"/>
                    <a:pt x="65" y="96"/>
                  </a:cubicBezTo>
                  <a:cubicBezTo>
                    <a:pt x="63" y="98"/>
                    <a:pt x="61" y="100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61" y="100"/>
                    <a:pt x="63" y="98"/>
                    <a:pt x="65" y="96"/>
                  </a:cubicBezTo>
                  <a:close/>
                  <a:moveTo>
                    <a:pt x="54" y="130"/>
                  </a:moveTo>
                  <a:cubicBezTo>
                    <a:pt x="54" y="131"/>
                    <a:pt x="53" y="131"/>
                    <a:pt x="53" y="132"/>
                  </a:cubicBezTo>
                  <a:cubicBezTo>
                    <a:pt x="52" y="132"/>
                    <a:pt x="52" y="133"/>
                    <a:pt x="51" y="133"/>
                  </a:cubicBezTo>
                  <a:cubicBezTo>
                    <a:pt x="50" y="134"/>
                    <a:pt x="50" y="134"/>
                    <a:pt x="50" y="135"/>
                  </a:cubicBezTo>
                  <a:cubicBezTo>
                    <a:pt x="52" y="134"/>
                    <a:pt x="53" y="132"/>
                    <a:pt x="54" y="131"/>
                  </a:cubicBezTo>
                  <a:cubicBezTo>
                    <a:pt x="55" y="131"/>
                    <a:pt x="55" y="130"/>
                    <a:pt x="54" y="130"/>
                  </a:cubicBezTo>
                  <a:close/>
                  <a:moveTo>
                    <a:pt x="23" y="91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2"/>
                    <a:pt x="21" y="92"/>
                  </a:cubicBezTo>
                  <a:cubicBezTo>
                    <a:pt x="22" y="93"/>
                    <a:pt x="22" y="95"/>
                    <a:pt x="22" y="96"/>
                  </a:cubicBezTo>
                  <a:cubicBezTo>
                    <a:pt x="23" y="94"/>
                    <a:pt x="23" y="92"/>
                    <a:pt x="23" y="91"/>
                  </a:cubicBezTo>
                  <a:close/>
                  <a:moveTo>
                    <a:pt x="51" y="89"/>
                  </a:moveTo>
                  <a:cubicBezTo>
                    <a:pt x="50" y="90"/>
                    <a:pt x="49" y="91"/>
                    <a:pt x="48" y="92"/>
                  </a:cubicBezTo>
                  <a:cubicBezTo>
                    <a:pt x="48" y="93"/>
                    <a:pt x="49" y="93"/>
                    <a:pt x="49" y="94"/>
                  </a:cubicBezTo>
                  <a:cubicBezTo>
                    <a:pt x="50" y="92"/>
                    <a:pt x="51" y="91"/>
                    <a:pt x="51" y="89"/>
                  </a:cubicBezTo>
                  <a:close/>
                  <a:moveTo>
                    <a:pt x="27" y="142"/>
                  </a:moveTo>
                  <a:cubicBezTo>
                    <a:pt x="27" y="142"/>
                    <a:pt x="27" y="142"/>
                    <a:pt x="27" y="142"/>
                  </a:cubicBezTo>
                  <a:cubicBezTo>
                    <a:pt x="27" y="140"/>
                    <a:pt x="28" y="138"/>
                    <a:pt x="28" y="136"/>
                  </a:cubicBezTo>
                  <a:cubicBezTo>
                    <a:pt x="27" y="137"/>
                    <a:pt x="26" y="138"/>
                    <a:pt x="26" y="139"/>
                  </a:cubicBezTo>
                  <a:cubicBezTo>
                    <a:pt x="27" y="140"/>
                    <a:pt x="27" y="141"/>
                    <a:pt x="27" y="142"/>
                  </a:cubicBezTo>
                  <a:close/>
                  <a:moveTo>
                    <a:pt x="31" y="148"/>
                  </a:moveTo>
                  <a:cubicBezTo>
                    <a:pt x="30" y="149"/>
                    <a:pt x="30" y="150"/>
                    <a:pt x="29" y="150"/>
                  </a:cubicBezTo>
                  <a:cubicBezTo>
                    <a:pt x="28" y="151"/>
                    <a:pt x="28" y="151"/>
                    <a:pt x="29" y="152"/>
                  </a:cubicBezTo>
                  <a:cubicBezTo>
                    <a:pt x="30" y="151"/>
                    <a:pt x="31" y="150"/>
                    <a:pt x="31" y="149"/>
                  </a:cubicBezTo>
                  <a:cubicBezTo>
                    <a:pt x="32" y="149"/>
                    <a:pt x="32" y="148"/>
                    <a:pt x="31" y="148"/>
                  </a:cubicBezTo>
                  <a:close/>
                  <a:moveTo>
                    <a:pt x="77" y="116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5" y="118"/>
                    <a:pt x="73" y="120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3" y="121"/>
                    <a:pt x="75" y="119"/>
                    <a:pt x="76" y="117"/>
                  </a:cubicBezTo>
                  <a:cubicBezTo>
                    <a:pt x="77" y="117"/>
                    <a:pt x="77" y="117"/>
                    <a:pt x="77" y="116"/>
                  </a:cubicBezTo>
                  <a:close/>
                  <a:moveTo>
                    <a:pt x="16" y="50"/>
                  </a:moveTo>
                  <a:cubicBezTo>
                    <a:pt x="15" y="51"/>
                    <a:pt x="12" y="56"/>
                    <a:pt x="12" y="57"/>
                  </a:cubicBezTo>
                  <a:cubicBezTo>
                    <a:pt x="13" y="55"/>
                    <a:pt x="15" y="53"/>
                    <a:pt x="16" y="52"/>
                  </a:cubicBezTo>
                  <a:cubicBezTo>
                    <a:pt x="16" y="51"/>
                    <a:pt x="16" y="51"/>
                    <a:pt x="16" y="50"/>
                  </a:cubicBezTo>
                  <a:close/>
                  <a:moveTo>
                    <a:pt x="25" y="160"/>
                  </a:moveTo>
                  <a:cubicBezTo>
                    <a:pt x="25" y="160"/>
                    <a:pt x="22" y="163"/>
                    <a:pt x="22" y="164"/>
                  </a:cubicBezTo>
                  <a:cubicBezTo>
                    <a:pt x="22" y="164"/>
                    <a:pt x="22" y="164"/>
                    <a:pt x="22" y="165"/>
                  </a:cubicBezTo>
                  <a:cubicBezTo>
                    <a:pt x="23" y="163"/>
                    <a:pt x="25" y="162"/>
                    <a:pt x="26" y="161"/>
                  </a:cubicBezTo>
                  <a:cubicBezTo>
                    <a:pt x="26" y="161"/>
                    <a:pt x="26" y="160"/>
                    <a:pt x="25" y="160"/>
                  </a:cubicBezTo>
                  <a:close/>
                  <a:moveTo>
                    <a:pt x="22" y="18"/>
                  </a:moveTo>
                  <a:cubicBezTo>
                    <a:pt x="21" y="17"/>
                    <a:pt x="20" y="17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20" y="18"/>
                    <a:pt x="20" y="19"/>
                  </a:cubicBezTo>
                  <a:cubicBezTo>
                    <a:pt x="21" y="19"/>
                    <a:pt x="21" y="18"/>
                    <a:pt x="22" y="18"/>
                  </a:cubicBezTo>
                  <a:close/>
                  <a:moveTo>
                    <a:pt x="52" y="94"/>
                  </a:moveTo>
                  <a:cubicBezTo>
                    <a:pt x="53" y="94"/>
                    <a:pt x="53" y="94"/>
                    <a:pt x="53" y="94"/>
                  </a:cubicBezTo>
                  <a:cubicBezTo>
                    <a:pt x="53" y="93"/>
                    <a:pt x="54" y="92"/>
                    <a:pt x="55" y="92"/>
                  </a:cubicBezTo>
                  <a:cubicBezTo>
                    <a:pt x="55" y="91"/>
                    <a:pt x="55" y="90"/>
                    <a:pt x="55" y="90"/>
                  </a:cubicBezTo>
                  <a:cubicBezTo>
                    <a:pt x="53" y="91"/>
                    <a:pt x="53" y="92"/>
                    <a:pt x="52" y="94"/>
                  </a:cubicBezTo>
                  <a:close/>
                  <a:moveTo>
                    <a:pt x="9" y="80"/>
                  </a:moveTo>
                  <a:cubicBezTo>
                    <a:pt x="10" y="79"/>
                    <a:pt x="10" y="78"/>
                    <a:pt x="10" y="76"/>
                  </a:cubicBezTo>
                  <a:cubicBezTo>
                    <a:pt x="9" y="76"/>
                    <a:pt x="9" y="77"/>
                    <a:pt x="9" y="77"/>
                  </a:cubicBezTo>
                  <a:cubicBezTo>
                    <a:pt x="9" y="78"/>
                    <a:pt x="9" y="79"/>
                    <a:pt x="9" y="80"/>
                  </a:cubicBezTo>
                  <a:close/>
                  <a:moveTo>
                    <a:pt x="80" y="104"/>
                  </a:moveTo>
                  <a:cubicBezTo>
                    <a:pt x="80" y="104"/>
                    <a:pt x="77" y="107"/>
                    <a:pt x="76" y="107"/>
                  </a:cubicBezTo>
                  <a:cubicBezTo>
                    <a:pt x="76" y="108"/>
                    <a:pt x="76" y="108"/>
                    <a:pt x="77" y="109"/>
                  </a:cubicBezTo>
                  <a:cubicBezTo>
                    <a:pt x="78" y="107"/>
                    <a:pt x="79" y="105"/>
                    <a:pt x="80" y="104"/>
                  </a:cubicBezTo>
                  <a:close/>
                  <a:moveTo>
                    <a:pt x="83" y="110"/>
                  </a:moveTo>
                  <a:cubicBezTo>
                    <a:pt x="83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2" y="110"/>
                  </a:cubicBezTo>
                  <a:cubicBezTo>
                    <a:pt x="81" y="112"/>
                    <a:pt x="80" y="113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80" y="113"/>
                    <a:pt x="82" y="112"/>
                    <a:pt x="83" y="110"/>
                  </a:cubicBezTo>
                  <a:close/>
                  <a:moveTo>
                    <a:pt x="23" y="157"/>
                  </a:moveTo>
                  <a:cubicBezTo>
                    <a:pt x="22" y="158"/>
                    <a:pt x="22" y="159"/>
                    <a:pt x="21" y="160"/>
                  </a:cubicBezTo>
                  <a:cubicBezTo>
                    <a:pt x="21" y="160"/>
                    <a:pt x="21" y="161"/>
                    <a:pt x="21" y="161"/>
                  </a:cubicBezTo>
                  <a:cubicBezTo>
                    <a:pt x="22" y="160"/>
                    <a:pt x="24" y="159"/>
                    <a:pt x="23" y="157"/>
                  </a:cubicBezTo>
                  <a:close/>
                  <a:moveTo>
                    <a:pt x="43" y="92"/>
                  </a:moveTo>
                  <a:cubicBezTo>
                    <a:pt x="41" y="94"/>
                    <a:pt x="41" y="95"/>
                    <a:pt x="40" y="97"/>
                  </a:cubicBezTo>
                  <a:cubicBezTo>
                    <a:pt x="42" y="96"/>
                    <a:pt x="42" y="95"/>
                    <a:pt x="43" y="94"/>
                  </a:cubicBezTo>
                  <a:cubicBezTo>
                    <a:pt x="43" y="93"/>
                    <a:pt x="43" y="93"/>
                    <a:pt x="43" y="92"/>
                  </a:cubicBezTo>
                  <a:close/>
                  <a:moveTo>
                    <a:pt x="9" y="123"/>
                  </a:moveTo>
                  <a:cubicBezTo>
                    <a:pt x="9" y="123"/>
                    <a:pt x="9" y="123"/>
                    <a:pt x="9" y="123"/>
                  </a:cubicBezTo>
                  <a:cubicBezTo>
                    <a:pt x="9" y="123"/>
                    <a:pt x="10" y="123"/>
                    <a:pt x="10" y="122"/>
                  </a:cubicBezTo>
                  <a:cubicBezTo>
                    <a:pt x="10" y="121"/>
                    <a:pt x="10" y="119"/>
                    <a:pt x="9" y="118"/>
                  </a:cubicBezTo>
                  <a:cubicBezTo>
                    <a:pt x="9" y="120"/>
                    <a:pt x="9" y="122"/>
                    <a:pt x="9" y="123"/>
                  </a:cubicBezTo>
                  <a:close/>
                  <a:moveTo>
                    <a:pt x="12" y="152"/>
                  </a:moveTo>
                  <a:cubicBezTo>
                    <a:pt x="13" y="151"/>
                    <a:pt x="13" y="151"/>
                    <a:pt x="13" y="149"/>
                  </a:cubicBezTo>
                  <a:cubicBezTo>
                    <a:pt x="13" y="149"/>
                    <a:pt x="13" y="148"/>
                    <a:pt x="13" y="147"/>
                  </a:cubicBezTo>
                  <a:cubicBezTo>
                    <a:pt x="13" y="147"/>
                    <a:pt x="13" y="146"/>
                    <a:pt x="1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2" y="148"/>
                    <a:pt x="12" y="150"/>
                    <a:pt x="12" y="152"/>
                  </a:cubicBezTo>
                  <a:close/>
                  <a:moveTo>
                    <a:pt x="63" y="129"/>
                  </a:moveTo>
                  <a:cubicBezTo>
                    <a:pt x="64" y="129"/>
                    <a:pt x="64" y="129"/>
                    <a:pt x="64" y="129"/>
                  </a:cubicBezTo>
                  <a:cubicBezTo>
                    <a:pt x="65" y="128"/>
                    <a:pt x="69" y="125"/>
                    <a:pt x="69" y="124"/>
                  </a:cubicBezTo>
                  <a:cubicBezTo>
                    <a:pt x="67" y="126"/>
                    <a:pt x="65" y="127"/>
                    <a:pt x="63" y="129"/>
                  </a:cubicBezTo>
                  <a:close/>
                  <a:moveTo>
                    <a:pt x="44" y="129"/>
                  </a:moveTo>
                  <a:cubicBezTo>
                    <a:pt x="41" y="131"/>
                    <a:pt x="40" y="133"/>
                    <a:pt x="40" y="134"/>
                  </a:cubicBezTo>
                  <a:cubicBezTo>
                    <a:pt x="41" y="132"/>
                    <a:pt x="43" y="130"/>
                    <a:pt x="44" y="129"/>
                  </a:cubicBezTo>
                  <a:close/>
                  <a:moveTo>
                    <a:pt x="5" y="103"/>
                  </a:moveTo>
                  <a:cubicBezTo>
                    <a:pt x="5" y="103"/>
                    <a:pt x="5" y="104"/>
                    <a:pt x="5" y="104"/>
                  </a:cubicBezTo>
                  <a:cubicBezTo>
                    <a:pt x="5" y="105"/>
                    <a:pt x="5" y="106"/>
                    <a:pt x="5" y="107"/>
                  </a:cubicBezTo>
                  <a:cubicBezTo>
                    <a:pt x="6" y="106"/>
                    <a:pt x="6" y="106"/>
                    <a:pt x="5" y="103"/>
                  </a:cubicBezTo>
                  <a:close/>
                  <a:moveTo>
                    <a:pt x="31" y="27"/>
                  </a:move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28"/>
                    <a:pt x="32" y="27"/>
                    <a:pt x="31" y="26"/>
                  </a:cubicBezTo>
                  <a:cubicBezTo>
                    <a:pt x="31" y="27"/>
                    <a:pt x="31" y="27"/>
                    <a:pt x="31" y="27"/>
                  </a:cubicBezTo>
                  <a:close/>
                  <a:moveTo>
                    <a:pt x="59" y="67"/>
                  </a:moveTo>
                  <a:cubicBezTo>
                    <a:pt x="58" y="67"/>
                    <a:pt x="58" y="66"/>
                    <a:pt x="57" y="65"/>
                  </a:cubicBezTo>
                  <a:cubicBezTo>
                    <a:pt x="57" y="66"/>
                    <a:pt x="56" y="66"/>
                    <a:pt x="57" y="66"/>
                  </a:cubicBezTo>
                  <a:cubicBezTo>
                    <a:pt x="57" y="67"/>
                    <a:pt x="57" y="68"/>
                    <a:pt x="58" y="68"/>
                  </a:cubicBezTo>
                  <a:cubicBezTo>
                    <a:pt x="58" y="68"/>
                    <a:pt x="58" y="68"/>
                    <a:pt x="59" y="67"/>
                  </a:cubicBezTo>
                  <a:close/>
                  <a:moveTo>
                    <a:pt x="9" y="157"/>
                  </a:moveTo>
                  <a:cubicBezTo>
                    <a:pt x="9" y="156"/>
                    <a:pt x="10" y="152"/>
                    <a:pt x="10" y="150"/>
                  </a:cubicBezTo>
                  <a:cubicBezTo>
                    <a:pt x="9" y="152"/>
                    <a:pt x="9" y="155"/>
                    <a:pt x="9" y="157"/>
                  </a:cubicBezTo>
                  <a:close/>
                  <a:moveTo>
                    <a:pt x="26" y="150"/>
                  </a:moveTo>
                  <a:cubicBezTo>
                    <a:pt x="25" y="150"/>
                    <a:pt x="21" y="155"/>
                    <a:pt x="21" y="156"/>
                  </a:cubicBezTo>
                  <a:cubicBezTo>
                    <a:pt x="23" y="154"/>
                    <a:pt x="24" y="152"/>
                    <a:pt x="26" y="150"/>
                  </a:cubicBezTo>
                  <a:cubicBezTo>
                    <a:pt x="26" y="150"/>
                    <a:pt x="26" y="150"/>
                    <a:pt x="26" y="150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5"/>
                    <a:pt x="19" y="25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5"/>
                    <a:pt x="21" y="24"/>
                    <a:pt x="20" y="24"/>
                  </a:cubicBezTo>
                  <a:close/>
                  <a:moveTo>
                    <a:pt x="9" y="158"/>
                  </a:moveTo>
                  <a:cubicBezTo>
                    <a:pt x="8" y="159"/>
                    <a:pt x="8" y="163"/>
                    <a:pt x="9" y="166"/>
                  </a:cubicBezTo>
                  <a:cubicBezTo>
                    <a:pt x="9" y="161"/>
                    <a:pt x="9" y="159"/>
                    <a:pt x="9" y="158"/>
                  </a:cubicBezTo>
                  <a:close/>
                  <a:moveTo>
                    <a:pt x="4" y="59"/>
                  </a:moveTo>
                  <a:cubicBezTo>
                    <a:pt x="4" y="60"/>
                    <a:pt x="4" y="65"/>
                    <a:pt x="4" y="66"/>
                  </a:cubicBezTo>
                  <a:cubicBezTo>
                    <a:pt x="5" y="65"/>
                    <a:pt x="5" y="61"/>
                    <a:pt x="4" y="59"/>
                  </a:cubicBezTo>
                  <a:close/>
                  <a:moveTo>
                    <a:pt x="27" y="153"/>
                  </a:moveTo>
                  <a:cubicBezTo>
                    <a:pt x="26" y="154"/>
                    <a:pt x="25" y="155"/>
                    <a:pt x="24" y="156"/>
                  </a:cubicBezTo>
                  <a:cubicBezTo>
                    <a:pt x="25" y="156"/>
                    <a:pt x="25" y="156"/>
                    <a:pt x="26" y="156"/>
                  </a:cubicBezTo>
                  <a:cubicBezTo>
                    <a:pt x="26" y="155"/>
                    <a:pt x="27" y="155"/>
                    <a:pt x="27" y="153"/>
                  </a:cubicBezTo>
                  <a:close/>
                  <a:moveTo>
                    <a:pt x="76" y="89"/>
                  </a:moveTo>
                  <a:cubicBezTo>
                    <a:pt x="76" y="90"/>
                    <a:pt x="76" y="90"/>
                    <a:pt x="76" y="91"/>
                  </a:cubicBezTo>
                  <a:cubicBezTo>
                    <a:pt x="76" y="91"/>
                    <a:pt x="76" y="91"/>
                    <a:pt x="76" y="91"/>
                  </a:cubicBezTo>
                  <a:cubicBezTo>
                    <a:pt x="77" y="90"/>
                    <a:pt x="77" y="89"/>
                    <a:pt x="77" y="88"/>
                  </a:cubicBezTo>
                  <a:cubicBezTo>
                    <a:pt x="77" y="89"/>
                    <a:pt x="76" y="89"/>
                    <a:pt x="76" y="89"/>
                  </a:cubicBezTo>
                  <a:close/>
                  <a:moveTo>
                    <a:pt x="18" y="22"/>
                  </a:moveTo>
                  <a:cubicBezTo>
                    <a:pt x="18" y="21"/>
                    <a:pt x="17" y="21"/>
                    <a:pt x="17" y="21"/>
                  </a:cubicBezTo>
                  <a:cubicBezTo>
                    <a:pt x="16" y="21"/>
                    <a:pt x="16" y="22"/>
                    <a:pt x="16" y="23"/>
                  </a:cubicBezTo>
                  <a:cubicBezTo>
                    <a:pt x="16" y="23"/>
                    <a:pt x="16" y="23"/>
                    <a:pt x="17" y="23"/>
                  </a:cubicBezTo>
                  <a:cubicBezTo>
                    <a:pt x="17" y="23"/>
                    <a:pt x="18" y="22"/>
                    <a:pt x="18" y="22"/>
                  </a:cubicBezTo>
                  <a:close/>
                  <a:moveTo>
                    <a:pt x="52" y="65"/>
                  </a:moveTo>
                  <a:cubicBezTo>
                    <a:pt x="52" y="64"/>
                    <a:pt x="53" y="64"/>
                    <a:pt x="52" y="64"/>
                  </a:cubicBezTo>
                  <a:cubicBezTo>
                    <a:pt x="52" y="63"/>
                    <a:pt x="52" y="62"/>
                    <a:pt x="51" y="62"/>
                  </a:cubicBezTo>
                  <a:cubicBezTo>
                    <a:pt x="51" y="62"/>
                    <a:pt x="51" y="62"/>
                    <a:pt x="50" y="63"/>
                  </a:cubicBezTo>
                  <a:cubicBezTo>
                    <a:pt x="51" y="63"/>
                    <a:pt x="51" y="64"/>
                    <a:pt x="52" y="65"/>
                  </a:cubicBezTo>
                  <a:close/>
                  <a:moveTo>
                    <a:pt x="83" y="158"/>
                  </a:moveTo>
                  <a:cubicBezTo>
                    <a:pt x="83" y="158"/>
                    <a:pt x="83" y="158"/>
                    <a:pt x="83" y="158"/>
                  </a:cubicBezTo>
                  <a:cubicBezTo>
                    <a:pt x="84" y="157"/>
                    <a:pt x="85" y="155"/>
                    <a:pt x="87" y="154"/>
                  </a:cubicBezTo>
                  <a:cubicBezTo>
                    <a:pt x="87" y="154"/>
                    <a:pt x="86" y="154"/>
                    <a:pt x="86" y="154"/>
                  </a:cubicBezTo>
                  <a:cubicBezTo>
                    <a:pt x="85" y="155"/>
                    <a:pt x="84" y="156"/>
                    <a:pt x="83" y="157"/>
                  </a:cubicBezTo>
                  <a:cubicBezTo>
                    <a:pt x="83" y="157"/>
                    <a:pt x="83" y="158"/>
                    <a:pt x="83" y="158"/>
                  </a:cubicBezTo>
                  <a:close/>
                  <a:moveTo>
                    <a:pt x="91" y="96"/>
                  </a:moveTo>
                  <a:cubicBezTo>
                    <a:pt x="89" y="95"/>
                    <a:pt x="89" y="96"/>
                    <a:pt x="89" y="98"/>
                  </a:cubicBezTo>
                  <a:cubicBezTo>
                    <a:pt x="89" y="97"/>
                    <a:pt x="90" y="97"/>
                    <a:pt x="91" y="96"/>
                  </a:cubicBezTo>
                  <a:close/>
                  <a:moveTo>
                    <a:pt x="46" y="97"/>
                  </a:moveTo>
                  <a:cubicBezTo>
                    <a:pt x="47" y="96"/>
                    <a:pt x="47" y="96"/>
                    <a:pt x="46" y="94"/>
                  </a:cubicBezTo>
                  <a:cubicBezTo>
                    <a:pt x="45" y="95"/>
                    <a:pt x="45" y="96"/>
                    <a:pt x="46" y="97"/>
                  </a:cubicBezTo>
                  <a:close/>
                  <a:moveTo>
                    <a:pt x="18" y="75"/>
                  </a:moveTo>
                  <a:cubicBezTo>
                    <a:pt x="17" y="76"/>
                    <a:pt x="17" y="77"/>
                    <a:pt x="17" y="79"/>
                  </a:cubicBezTo>
                  <a:cubicBezTo>
                    <a:pt x="18" y="78"/>
                    <a:pt x="18" y="77"/>
                    <a:pt x="18" y="75"/>
                  </a:cubicBezTo>
                  <a:close/>
                  <a:moveTo>
                    <a:pt x="11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38"/>
                    <a:pt x="13" y="37"/>
                    <a:pt x="14" y="36"/>
                  </a:cubicBezTo>
                  <a:cubicBezTo>
                    <a:pt x="14" y="35"/>
                    <a:pt x="14" y="35"/>
                    <a:pt x="13" y="35"/>
                  </a:cubicBezTo>
                  <a:cubicBezTo>
                    <a:pt x="13" y="36"/>
                    <a:pt x="12" y="37"/>
                    <a:pt x="11" y="39"/>
                  </a:cubicBezTo>
                  <a:close/>
                  <a:moveTo>
                    <a:pt x="19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1" y="32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2"/>
                    <a:pt x="20" y="33"/>
                    <a:pt x="19" y="35"/>
                  </a:cubicBezTo>
                  <a:close/>
                  <a:moveTo>
                    <a:pt x="39" y="47"/>
                  </a:moveTo>
                  <a:cubicBezTo>
                    <a:pt x="39" y="47"/>
                    <a:pt x="40" y="46"/>
                    <a:pt x="40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7" y="45"/>
                    <a:pt x="38" y="45"/>
                    <a:pt x="39" y="47"/>
                  </a:cubicBezTo>
                  <a:close/>
                  <a:moveTo>
                    <a:pt x="8" y="47"/>
                  </a:moveTo>
                  <a:cubicBezTo>
                    <a:pt x="8" y="47"/>
                    <a:pt x="9" y="47"/>
                    <a:pt x="9" y="47"/>
                  </a:cubicBezTo>
                  <a:cubicBezTo>
                    <a:pt x="9" y="47"/>
                    <a:pt x="9" y="46"/>
                    <a:pt x="10" y="45"/>
                  </a:cubicBezTo>
                  <a:cubicBezTo>
                    <a:pt x="10" y="45"/>
                    <a:pt x="11" y="44"/>
                    <a:pt x="11" y="43"/>
                  </a:cubicBezTo>
                  <a:cubicBezTo>
                    <a:pt x="10" y="44"/>
                    <a:pt x="8" y="45"/>
                    <a:pt x="8" y="47"/>
                  </a:cubicBezTo>
                  <a:close/>
                  <a:moveTo>
                    <a:pt x="9" y="31"/>
                  </a:moveTo>
                  <a:cubicBezTo>
                    <a:pt x="9" y="30"/>
                    <a:pt x="10" y="29"/>
                    <a:pt x="11" y="27"/>
                  </a:cubicBezTo>
                  <a:cubicBezTo>
                    <a:pt x="9" y="29"/>
                    <a:pt x="8" y="30"/>
                    <a:pt x="9" y="31"/>
                  </a:cubicBezTo>
                  <a:close/>
                  <a:moveTo>
                    <a:pt x="15" y="155"/>
                  </a:moveTo>
                  <a:cubicBezTo>
                    <a:pt x="15" y="154"/>
                    <a:pt x="16" y="153"/>
                    <a:pt x="16" y="151"/>
                  </a:cubicBezTo>
                  <a:cubicBezTo>
                    <a:pt x="15" y="153"/>
                    <a:pt x="15" y="153"/>
                    <a:pt x="15" y="155"/>
                  </a:cubicBezTo>
                  <a:close/>
                  <a:moveTo>
                    <a:pt x="72" y="81"/>
                  </a:moveTo>
                  <a:cubicBezTo>
                    <a:pt x="72" y="80"/>
                    <a:pt x="72" y="79"/>
                    <a:pt x="72" y="79"/>
                  </a:cubicBezTo>
                  <a:cubicBezTo>
                    <a:pt x="72" y="79"/>
                    <a:pt x="72" y="78"/>
                    <a:pt x="72" y="78"/>
                  </a:cubicBezTo>
                  <a:cubicBezTo>
                    <a:pt x="72" y="79"/>
                    <a:pt x="71" y="79"/>
                    <a:pt x="71" y="80"/>
                  </a:cubicBezTo>
                  <a:cubicBezTo>
                    <a:pt x="71" y="80"/>
                    <a:pt x="71" y="80"/>
                    <a:pt x="71" y="81"/>
                  </a:cubicBezTo>
                  <a:cubicBezTo>
                    <a:pt x="71" y="81"/>
                    <a:pt x="72" y="81"/>
                    <a:pt x="72" y="81"/>
                  </a:cubicBezTo>
                  <a:close/>
                  <a:moveTo>
                    <a:pt x="18" y="165"/>
                  </a:moveTo>
                  <a:cubicBezTo>
                    <a:pt x="20" y="163"/>
                    <a:pt x="20" y="163"/>
                    <a:pt x="19" y="162"/>
                  </a:cubicBezTo>
                  <a:cubicBezTo>
                    <a:pt x="19" y="163"/>
                    <a:pt x="19" y="164"/>
                    <a:pt x="18" y="165"/>
                  </a:cubicBezTo>
                  <a:close/>
                  <a:moveTo>
                    <a:pt x="13" y="93"/>
                  </a:moveTo>
                  <a:cubicBezTo>
                    <a:pt x="12" y="94"/>
                    <a:pt x="11" y="94"/>
                    <a:pt x="12" y="96"/>
                  </a:cubicBezTo>
                  <a:cubicBezTo>
                    <a:pt x="12" y="95"/>
                    <a:pt x="13" y="94"/>
                    <a:pt x="13" y="93"/>
                  </a:cubicBezTo>
                  <a:close/>
                  <a:moveTo>
                    <a:pt x="10" y="144"/>
                  </a:moveTo>
                  <a:cubicBezTo>
                    <a:pt x="10" y="144"/>
                    <a:pt x="10" y="144"/>
                    <a:pt x="10" y="145"/>
                  </a:cubicBezTo>
                  <a:cubicBezTo>
                    <a:pt x="11" y="143"/>
                    <a:pt x="11" y="141"/>
                    <a:pt x="11" y="139"/>
                  </a:cubicBezTo>
                  <a:cubicBezTo>
                    <a:pt x="11" y="139"/>
                    <a:pt x="11" y="139"/>
                    <a:pt x="10" y="139"/>
                  </a:cubicBezTo>
                  <a:cubicBezTo>
                    <a:pt x="10" y="141"/>
                    <a:pt x="10" y="143"/>
                    <a:pt x="10" y="144"/>
                  </a:cubicBezTo>
                  <a:close/>
                  <a:moveTo>
                    <a:pt x="87" y="106"/>
                  </a:moveTo>
                  <a:cubicBezTo>
                    <a:pt x="87" y="106"/>
                    <a:pt x="87" y="106"/>
                    <a:pt x="87" y="106"/>
                  </a:cubicBezTo>
                  <a:cubicBezTo>
                    <a:pt x="88" y="106"/>
                    <a:pt x="89" y="105"/>
                    <a:pt x="90" y="104"/>
                  </a:cubicBezTo>
                  <a:cubicBezTo>
                    <a:pt x="90" y="104"/>
                    <a:pt x="90" y="104"/>
                    <a:pt x="90" y="103"/>
                  </a:cubicBezTo>
                  <a:cubicBezTo>
                    <a:pt x="89" y="104"/>
                    <a:pt x="88" y="105"/>
                    <a:pt x="87" y="106"/>
                  </a:cubicBezTo>
                  <a:close/>
                  <a:moveTo>
                    <a:pt x="13" y="27"/>
                  </a:move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4" y="25"/>
                  </a:cubicBezTo>
                  <a:cubicBezTo>
                    <a:pt x="14" y="26"/>
                    <a:pt x="14" y="26"/>
                    <a:pt x="13" y="27"/>
                  </a:cubicBezTo>
                  <a:close/>
                  <a:moveTo>
                    <a:pt x="103" y="134"/>
                  </a:moveTo>
                  <a:cubicBezTo>
                    <a:pt x="104" y="133"/>
                    <a:pt x="104" y="132"/>
                    <a:pt x="103" y="131"/>
                  </a:cubicBezTo>
                  <a:cubicBezTo>
                    <a:pt x="103" y="132"/>
                    <a:pt x="103" y="133"/>
                    <a:pt x="103" y="134"/>
                  </a:cubicBezTo>
                  <a:close/>
                  <a:moveTo>
                    <a:pt x="37" y="100"/>
                  </a:moveTo>
                  <a:cubicBezTo>
                    <a:pt x="36" y="101"/>
                    <a:pt x="35" y="102"/>
                    <a:pt x="35" y="103"/>
                  </a:cubicBezTo>
                  <a:cubicBezTo>
                    <a:pt x="36" y="102"/>
                    <a:pt x="36" y="102"/>
                    <a:pt x="37" y="100"/>
                  </a:cubicBezTo>
                  <a:close/>
                  <a:moveTo>
                    <a:pt x="79" y="94"/>
                  </a:moveTo>
                  <a:cubicBezTo>
                    <a:pt x="79" y="94"/>
                    <a:pt x="79" y="94"/>
                    <a:pt x="79" y="94"/>
                  </a:cubicBezTo>
                  <a:cubicBezTo>
                    <a:pt x="79" y="94"/>
                    <a:pt x="80" y="94"/>
                    <a:pt x="81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79" y="93"/>
                    <a:pt x="79" y="93"/>
                  </a:cubicBezTo>
                  <a:cubicBezTo>
                    <a:pt x="79" y="94"/>
                    <a:pt x="79" y="94"/>
                    <a:pt x="79" y="94"/>
                  </a:cubicBezTo>
                  <a:close/>
                  <a:moveTo>
                    <a:pt x="34" y="36"/>
                  </a:moveTo>
                  <a:cubicBezTo>
                    <a:pt x="35" y="37"/>
                    <a:pt x="36" y="37"/>
                    <a:pt x="37" y="38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27" y="159"/>
                  </a:moveTo>
                  <a:cubicBezTo>
                    <a:pt x="28" y="158"/>
                    <a:pt x="28" y="157"/>
                    <a:pt x="29" y="156"/>
                  </a:cubicBezTo>
                  <a:cubicBezTo>
                    <a:pt x="28" y="156"/>
                    <a:pt x="28" y="157"/>
                    <a:pt x="28" y="157"/>
                  </a:cubicBezTo>
                  <a:cubicBezTo>
                    <a:pt x="27" y="157"/>
                    <a:pt x="27" y="158"/>
                    <a:pt x="27" y="159"/>
                  </a:cubicBezTo>
                  <a:close/>
                  <a:moveTo>
                    <a:pt x="55" y="120"/>
                  </a:moveTo>
                  <a:cubicBezTo>
                    <a:pt x="56" y="119"/>
                    <a:pt x="57" y="118"/>
                    <a:pt x="58" y="117"/>
                  </a:cubicBezTo>
                  <a:cubicBezTo>
                    <a:pt x="56" y="118"/>
                    <a:pt x="56" y="119"/>
                    <a:pt x="55" y="120"/>
                  </a:cubicBezTo>
                  <a:close/>
                  <a:moveTo>
                    <a:pt x="13" y="170"/>
                  </a:moveTo>
                  <a:cubicBezTo>
                    <a:pt x="14" y="169"/>
                    <a:pt x="14" y="169"/>
                    <a:pt x="14" y="168"/>
                  </a:cubicBezTo>
                  <a:cubicBezTo>
                    <a:pt x="14" y="168"/>
                    <a:pt x="13" y="169"/>
                    <a:pt x="13" y="170"/>
                  </a:cubicBezTo>
                  <a:close/>
                  <a:moveTo>
                    <a:pt x="28" y="32"/>
                  </a:moveTo>
                  <a:cubicBezTo>
                    <a:pt x="28" y="32"/>
                    <a:pt x="27" y="32"/>
                    <a:pt x="27" y="32"/>
                  </a:cubicBezTo>
                  <a:cubicBezTo>
                    <a:pt x="28" y="33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8" y="33"/>
                    <a:pt x="28" y="32"/>
                  </a:cubicBezTo>
                  <a:close/>
                  <a:moveTo>
                    <a:pt x="72" y="94"/>
                  </a:moveTo>
                  <a:cubicBezTo>
                    <a:pt x="72" y="94"/>
                    <a:pt x="72" y="94"/>
                    <a:pt x="72" y="92"/>
                  </a:cubicBezTo>
                  <a:cubicBezTo>
                    <a:pt x="71" y="93"/>
                    <a:pt x="71" y="93"/>
                    <a:pt x="72" y="94"/>
                  </a:cubicBezTo>
                  <a:close/>
                  <a:moveTo>
                    <a:pt x="90" y="87"/>
                  </a:moveTo>
                  <a:cubicBezTo>
                    <a:pt x="90" y="86"/>
                    <a:pt x="90" y="86"/>
                    <a:pt x="90" y="86"/>
                  </a:cubicBezTo>
                  <a:cubicBezTo>
                    <a:pt x="90" y="86"/>
                    <a:pt x="89" y="85"/>
                    <a:pt x="89" y="84"/>
                  </a:cubicBezTo>
                  <a:cubicBezTo>
                    <a:pt x="88" y="86"/>
                    <a:pt x="90" y="86"/>
                    <a:pt x="90" y="87"/>
                  </a:cubicBezTo>
                  <a:close/>
                  <a:moveTo>
                    <a:pt x="104" y="136"/>
                  </a:moveTo>
                  <a:cubicBezTo>
                    <a:pt x="105" y="137"/>
                    <a:pt x="105" y="137"/>
                    <a:pt x="105" y="137"/>
                  </a:cubicBezTo>
                  <a:cubicBezTo>
                    <a:pt x="105" y="137"/>
                    <a:pt x="105" y="137"/>
                    <a:pt x="105" y="136"/>
                  </a:cubicBezTo>
                  <a:cubicBezTo>
                    <a:pt x="105" y="136"/>
                    <a:pt x="105" y="136"/>
                    <a:pt x="104" y="136"/>
                  </a:cubicBezTo>
                  <a:close/>
                  <a:moveTo>
                    <a:pt x="33" y="113"/>
                  </a:moveTo>
                  <a:cubicBezTo>
                    <a:pt x="33" y="112"/>
                    <a:pt x="33" y="111"/>
                    <a:pt x="33" y="110"/>
                  </a:cubicBezTo>
                  <a:cubicBezTo>
                    <a:pt x="32" y="111"/>
                    <a:pt x="32" y="111"/>
                    <a:pt x="33" y="113"/>
                  </a:cubicBezTo>
                  <a:close/>
                  <a:moveTo>
                    <a:pt x="5" y="134"/>
                  </a:moveTo>
                  <a:cubicBezTo>
                    <a:pt x="5" y="132"/>
                    <a:pt x="5" y="132"/>
                    <a:pt x="5" y="131"/>
                  </a:cubicBezTo>
                  <a:cubicBezTo>
                    <a:pt x="5" y="132"/>
                    <a:pt x="5" y="133"/>
                    <a:pt x="5" y="134"/>
                  </a:cubicBezTo>
                  <a:close/>
                  <a:moveTo>
                    <a:pt x="23" y="132"/>
                  </a:moveTo>
                  <a:cubicBezTo>
                    <a:pt x="23" y="133"/>
                    <a:pt x="22" y="134"/>
                    <a:pt x="23" y="135"/>
                  </a:cubicBezTo>
                  <a:cubicBezTo>
                    <a:pt x="23" y="134"/>
                    <a:pt x="24" y="133"/>
                    <a:pt x="23" y="132"/>
                  </a:cubicBezTo>
                  <a:close/>
                  <a:moveTo>
                    <a:pt x="46" y="193"/>
                  </a:moveTo>
                  <a:cubicBezTo>
                    <a:pt x="46" y="192"/>
                    <a:pt x="47" y="192"/>
                    <a:pt x="47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7" y="192"/>
                    <a:pt x="46" y="192"/>
                    <a:pt x="46" y="193"/>
                  </a:cubicBezTo>
                  <a:close/>
                  <a:moveTo>
                    <a:pt x="25" y="122"/>
                  </a:moveTo>
                  <a:cubicBezTo>
                    <a:pt x="25" y="122"/>
                    <a:pt x="25" y="123"/>
                    <a:pt x="25" y="124"/>
                  </a:cubicBezTo>
                  <a:cubicBezTo>
                    <a:pt x="25" y="123"/>
                    <a:pt x="26" y="122"/>
                    <a:pt x="25" y="122"/>
                  </a:cubicBezTo>
                  <a:close/>
                  <a:moveTo>
                    <a:pt x="37" y="31"/>
                  </a:moveTo>
                  <a:cubicBezTo>
                    <a:pt x="37" y="32"/>
                    <a:pt x="38" y="32"/>
                    <a:pt x="39" y="33"/>
                  </a:cubicBezTo>
                  <a:cubicBezTo>
                    <a:pt x="38" y="32"/>
                    <a:pt x="38" y="32"/>
                    <a:pt x="37" y="31"/>
                  </a:cubicBezTo>
                  <a:close/>
                  <a:moveTo>
                    <a:pt x="24" y="28"/>
                  </a:moveTo>
                  <a:cubicBezTo>
                    <a:pt x="23" y="28"/>
                    <a:pt x="23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8"/>
                    <a:pt x="24" y="28"/>
                    <a:pt x="24" y="28"/>
                  </a:cubicBezTo>
                  <a:close/>
                  <a:moveTo>
                    <a:pt x="18" y="66"/>
                  </a:moveTo>
                  <a:cubicBezTo>
                    <a:pt x="18" y="67"/>
                    <a:pt x="18" y="68"/>
                    <a:pt x="18" y="68"/>
                  </a:cubicBezTo>
                  <a:cubicBezTo>
                    <a:pt x="18" y="67"/>
                    <a:pt x="18" y="67"/>
                    <a:pt x="18" y="66"/>
                  </a:cubicBezTo>
                  <a:close/>
                  <a:moveTo>
                    <a:pt x="34" y="149"/>
                  </a:moveTo>
                  <a:cubicBezTo>
                    <a:pt x="34" y="150"/>
                    <a:pt x="34" y="150"/>
                    <a:pt x="34" y="150"/>
                  </a:cubicBezTo>
                  <a:cubicBezTo>
                    <a:pt x="35" y="149"/>
                    <a:pt x="35" y="149"/>
                    <a:pt x="36" y="148"/>
                  </a:cubicBezTo>
                  <a:cubicBezTo>
                    <a:pt x="36" y="148"/>
                    <a:pt x="35" y="148"/>
                    <a:pt x="35" y="148"/>
                  </a:cubicBezTo>
                  <a:cubicBezTo>
                    <a:pt x="35" y="148"/>
                    <a:pt x="35" y="149"/>
                    <a:pt x="34" y="149"/>
                  </a:cubicBezTo>
                  <a:close/>
                  <a:moveTo>
                    <a:pt x="96" y="97"/>
                  </a:moveTo>
                  <a:cubicBezTo>
                    <a:pt x="95" y="97"/>
                    <a:pt x="95" y="97"/>
                    <a:pt x="95" y="97"/>
                  </a:cubicBezTo>
                  <a:cubicBezTo>
                    <a:pt x="95" y="97"/>
                    <a:pt x="95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7"/>
                    <a:pt x="96" y="97"/>
                    <a:pt x="96" y="97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3"/>
                    <a:pt x="4" y="52"/>
                  </a:cubicBezTo>
                  <a:close/>
                  <a:moveTo>
                    <a:pt x="31" y="208"/>
                  </a:moveTo>
                  <a:cubicBezTo>
                    <a:pt x="30" y="208"/>
                    <a:pt x="30" y="208"/>
                    <a:pt x="30" y="209"/>
                  </a:cubicBezTo>
                  <a:cubicBezTo>
                    <a:pt x="30" y="209"/>
                    <a:pt x="31" y="208"/>
                    <a:pt x="31" y="208"/>
                  </a:cubicBezTo>
                  <a:close/>
                  <a:moveTo>
                    <a:pt x="46" y="126"/>
                  </a:moveTo>
                  <a:cubicBezTo>
                    <a:pt x="46" y="126"/>
                    <a:pt x="46" y="126"/>
                    <a:pt x="47" y="126"/>
                  </a:cubicBezTo>
                  <a:cubicBezTo>
                    <a:pt x="47" y="126"/>
                    <a:pt x="47" y="125"/>
                    <a:pt x="47" y="125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47" y="125"/>
                    <a:pt x="46" y="126"/>
                  </a:cubicBezTo>
                  <a:close/>
                  <a:moveTo>
                    <a:pt x="6" y="154"/>
                  </a:moveTo>
                  <a:cubicBezTo>
                    <a:pt x="6" y="155"/>
                    <a:pt x="5" y="155"/>
                    <a:pt x="5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4"/>
                  </a:cubicBezTo>
                  <a:close/>
                  <a:moveTo>
                    <a:pt x="48" y="98"/>
                  </a:move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49" y="98"/>
                    <a:pt x="48" y="98"/>
                  </a:cubicBezTo>
                  <a:close/>
                  <a:moveTo>
                    <a:pt x="44" y="120"/>
                  </a:moveTo>
                  <a:cubicBezTo>
                    <a:pt x="43" y="121"/>
                    <a:pt x="43" y="121"/>
                    <a:pt x="43" y="122"/>
                  </a:cubicBezTo>
                  <a:cubicBezTo>
                    <a:pt x="44" y="121"/>
                    <a:pt x="44" y="121"/>
                    <a:pt x="44" y="120"/>
                  </a:cubicBezTo>
                  <a:close/>
                  <a:moveTo>
                    <a:pt x="84" y="95"/>
                  </a:moveTo>
                  <a:cubicBezTo>
                    <a:pt x="84" y="95"/>
                    <a:pt x="84" y="95"/>
                    <a:pt x="84" y="95"/>
                  </a:cubicBezTo>
                  <a:cubicBezTo>
                    <a:pt x="84" y="95"/>
                    <a:pt x="84" y="95"/>
                    <a:pt x="85" y="95"/>
                  </a:cubicBezTo>
                  <a:cubicBezTo>
                    <a:pt x="85" y="95"/>
                    <a:pt x="84" y="95"/>
                    <a:pt x="84" y="95"/>
                  </a:cubicBezTo>
                  <a:cubicBezTo>
                    <a:pt x="84" y="95"/>
                    <a:pt x="84" y="95"/>
                    <a:pt x="84" y="95"/>
                  </a:cubicBezTo>
                  <a:close/>
                  <a:moveTo>
                    <a:pt x="37" y="146"/>
                  </a:move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7"/>
                    <a:pt x="36" y="147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37" y="147"/>
                    <a:pt x="37" y="147"/>
                    <a:pt x="37" y="146"/>
                  </a:cubicBezTo>
                  <a:close/>
                  <a:moveTo>
                    <a:pt x="32" y="136"/>
                  </a:move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32" y="135"/>
                    <a:pt x="32" y="136"/>
                  </a:cubicBezTo>
                  <a:close/>
                  <a:moveTo>
                    <a:pt x="18" y="82"/>
                  </a:moveTo>
                  <a:cubicBezTo>
                    <a:pt x="17" y="83"/>
                    <a:pt x="17" y="83"/>
                    <a:pt x="17" y="84"/>
                  </a:cubicBezTo>
                  <a:cubicBezTo>
                    <a:pt x="17" y="83"/>
                    <a:pt x="17" y="83"/>
                    <a:pt x="18" y="82"/>
                  </a:cubicBezTo>
                  <a:close/>
                  <a:moveTo>
                    <a:pt x="37" y="80"/>
                  </a:moveTo>
                  <a:cubicBezTo>
                    <a:pt x="37" y="80"/>
                    <a:pt x="37" y="81"/>
                    <a:pt x="37" y="81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37" y="80"/>
                    <a:pt x="37" y="80"/>
                  </a:cubicBezTo>
                  <a:close/>
                  <a:moveTo>
                    <a:pt x="17" y="160"/>
                  </a:moveTo>
                  <a:cubicBezTo>
                    <a:pt x="17" y="160"/>
                    <a:pt x="17" y="160"/>
                    <a:pt x="17" y="160"/>
                  </a:cubicBezTo>
                  <a:cubicBezTo>
                    <a:pt x="17" y="160"/>
                    <a:pt x="17" y="161"/>
                    <a:pt x="16" y="161"/>
                  </a:cubicBezTo>
                  <a:cubicBezTo>
                    <a:pt x="16" y="161"/>
                    <a:pt x="16" y="161"/>
                    <a:pt x="16" y="161"/>
                  </a:cubicBezTo>
                  <a:cubicBezTo>
                    <a:pt x="17" y="161"/>
                    <a:pt x="17" y="160"/>
                    <a:pt x="17" y="160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2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3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104"/>
                    <a:pt x="30" y="104"/>
                    <a:pt x="30" y="103"/>
                  </a:cubicBezTo>
                  <a:close/>
                  <a:moveTo>
                    <a:pt x="55" y="68"/>
                  </a:moveTo>
                  <a:cubicBezTo>
                    <a:pt x="55" y="68"/>
                    <a:pt x="55" y="68"/>
                    <a:pt x="55" y="68"/>
                  </a:cubicBezTo>
                  <a:cubicBezTo>
                    <a:pt x="55" y="68"/>
                    <a:pt x="55" y="69"/>
                    <a:pt x="55" y="69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68"/>
                    <a:pt x="55" y="68"/>
                    <a:pt x="55" y="68"/>
                  </a:cubicBezTo>
                  <a:close/>
                  <a:moveTo>
                    <a:pt x="58" y="92"/>
                  </a:moveTo>
                  <a:cubicBezTo>
                    <a:pt x="58" y="92"/>
                    <a:pt x="58" y="91"/>
                    <a:pt x="58" y="91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92"/>
                    <a:pt x="58" y="92"/>
                    <a:pt x="58" y="92"/>
                  </a:cubicBezTo>
                  <a:close/>
                  <a:moveTo>
                    <a:pt x="79" y="99"/>
                  </a:moveTo>
                  <a:cubicBezTo>
                    <a:pt x="80" y="99"/>
                    <a:pt x="80" y="99"/>
                    <a:pt x="80" y="99"/>
                  </a:cubicBezTo>
                  <a:cubicBezTo>
                    <a:pt x="80" y="99"/>
                    <a:pt x="80" y="99"/>
                    <a:pt x="80" y="98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0" y="99"/>
                    <a:pt x="79" y="99"/>
                  </a:cubicBezTo>
                  <a:close/>
                  <a:moveTo>
                    <a:pt x="31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20" y="166"/>
                  </a:moveTo>
                  <a:cubicBezTo>
                    <a:pt x="20" y="166"/>
                    <a:pt x="20" y="166"/>
                    <a:pt x="21" y="167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1" y="166"/>
                    <a:pt x="21" y="166"/>
                    <a:pt x="21" y="166"/>
                  </a:cubicBezTo>
                  <a:cubicBezTo>
                    <a:pt x="20" y="166"/>
                    <a:pt x="20" y="166"/>
                    <a:pt x="20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7096126" y="3055938"/>
              <a:ext cx="327025" cy="765175"/>
            </a:xfrm>
            <a:custGeom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  <a:gd name="T122" fmla="*/ 2318 h 2362"/>
                <a:gd name="T123" fmla="*/ 2318 h 23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0" h="233">
                  <a:moveTo>
                    <a:pt x="2" y="201"/>
                  </a:moveTo>
                  <a:cubicBezTo>
                    <a:pt x="0" y="201"/>
                    <a:pt x="0" y="201"/>
                    <a:pt x="0" y="199"/>
                  </a:cubicBezTo>
                  <a:cubicBezTo>
                    <a:pt x="0" y="182"/>
                    <a:pt x="0" y="166"/>
                    <a:pt x="0" y="149"/>
                  </a:cubicBezTo>
                  <a:cubicBezTo>
                    <a:pt x="0" y="139"/>
                    <a:pt x="1" y="129"/>
                    <a:pt x="2" y="120"/>
                  </a:cubicBezTo>
                  <a:cubicBezTo>
                    <a:pt x="3" y="113"/>
                    <a:pt x="3" y="106"/>
                    <a:pt x="4" y="100"/>
                  </a:cubicBezTo>
                  <a:cubicBezTo>
                    <a:pt x="5" y="91"/>
                    <a:pt x="6" y="83"/>
                    <a:pt x="7" y="75"/>
                  </a:cubicBezTo>
                  <a:cubicBezTo>
                    <a:pt x="7" y="70"/>
                    <a:pt x="8" y="65"/>
                    <a:pt x="8" y="60"/>
                  </a:cubicBezTo>
                  <a:cubicBezTo>
                    <a:pt x="8" y="58"/>
                    <a:pt x="9" y="56"/>
                    <a:pt x="9" y="53"/>
                  </a:cubicBezTo>
                  <a:cubicBezTo>
                    <a:pt x="9" y="49"/>
                    <a:pt x="10" y="44"/>
                    <a:pt x="10" y="39"/>
                  </a:cubicBezTo>
                  <a:cubicBezTo>
                    <a:pt x="10" y="35"/>
                    <a:pt x="11" y="31"/>
                    <a:pt x="12" y="27"/>
                  </a:cubicBezTo>
                  <a:cubicBezTo>
                    <a:pt x="13" y="22"/>
                    <a:pt x="14" y="16"/>
                    <a:pt x="14" y="10"/>
                  </a:cubicBezTo>
                  <a:cubicBezTo>
                    <a:pt x="15" y="8"/>
                    <a:pt x="15" y="6"/>
                    <a:pt x="15" y="3"/>
                  </a:cubicBezTo>
                  <a:cubicBezTo>
                    <a:pt x="14" y="1"/>
                    <a:pt x="16" y="0"/>
                    <a:pt x="18" y="1"/>
                  </a:cubicBezTo>
                  <a:cubicBezTo>
                    <a:pt x="18" y="1"/>
                    <a:pt x="19" y="2"/>
                    <a:pt x="20" y="3"/>
                  </a:cubicBezTo>
                  <a:cubicBezTo>
                    <a:pt x="21" y="3"/>
                    <a:pt x="21" y="5"/>
                    <a:pt x="22" y="6"/>
                  </a:cubicBezTo>
                  <a:cubicBezTo>
                    <a:pt x="25" y="9"/>
                    <a:pt x="28" y="13"/>
                    <a:pt x="30" y="17"/>
                  </a:cubicBezTo>
                  <a:cubicBezTo>
                    <a:pt x="31" y="17"/>
                    <a:pt x="31" y="18"/>
                    <a:pt x="32" y="18"/>
                  </a:cubicBezTo>
                  <a:cubicBezTo>
                    <a:pt x="33" y="18"/>
                    <a:pt x="33" y="19"/>
                    <a:pt x="33" y="19"/>
                  </a:cubicBezTo>
                  <a:cubicBezTo>
                    <a:pt x="33" y="20"/>
                    <a:pt x="33" y="21"/>
                    <a:pt x="33" y="21"/>
                  </a:cubicBezTo>
                  <a:cubicBezTo>
                    <a:pt x="36" y="26"/>
                    <a:pt x="40" y="30"/>
                    <a:pt x="43" y="34"/>
                  </a:cubicBezTo>
                  <a:cubicBezTo>
                    <a:pt x="49" y="40"/>
                    <a:pt x="55" y="46"/>
                    <a:pt x="59" y="53"/>
                  </a:cubicBezTo>
                  <a:cubicBezTo>
                    <a:pt x="60" y="54"/>
                    <a:pt x="60" y="55"/>
                    <a:pt x="61" y="55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7"/>
                    <a:pt x="62" y="58"/>
                    <a:pt x="63" y="58"/>
                  </a:cubicBezTo>
                  <a:cubicBezTo>
                    <a:pt x="69" y="66"/>
                    <a:pt x="76" y="74"/>
                    <a:pt x="82" y="82"/>
                  </a:cubicBezTo>
                  <a:cubicBezTo>
                    <a:pt x="86" y="87"/>
                    <a:pt x="90" y="91"/>
                    <a:pt x="93" y="96"/>
                  </a:cubicBezTo>
                  <a:cubicBezTo>
                    <a:pt x="95" y="100"/>
                    <a:pt x="97" y="103"/>
                    <a:pt x="99" y="106"/>
                  </a:cubicBezTo>
                  <a:cubicBezTo>
                    <a:pt x="100" y="107"/>
                    <a:pt x="100" y="109"/>
                    <a:pt x="100" y="110"/>
                  </a:cubicBezTo>
                  <a:cubicBezTo>
                    <a:pt x="100" y="112"/>
                    <a:pt x="100" y="113"/>
                    <a:pt x="100" y="115"/>
                  </a:cubicBezTo>
                  <a:cubicBezTo>
                    <a:pt x="100" y="116"/>
                    <a:pt x="100" y="118"/>
                    <a:pt x="100" y="119"/>
                  </a:cubicBezTo>
                  <a:cubicBezTo>
                    <a:pt x="100" y="125"/>
                    <a:pt x="101" y="130"/>
                    <a:pt x="101" y="135"/>
                  </a:cubicBezTo>
                  <a:cubicBezTo>
                    <a:pt x="101" y="138"/>
                    <a:pt x="101" y="140"/>
                    <a:pt x="101" y="143"/>
                  </a:cubicBezTo>
                  <a:cubicBezTo>
                    <a:pt x="101" y="144"/>
                    <a:pt x="101" y="146"/>
                    <a:pt x="101" y="147"/>
                  </a:cubicBezTo>
                  <a:cubicBezTo>
                    <a:pt x="101" y="148"/>
                    <a:pt x="100" y="150"/>
                    <a:pt x="99" y="151"/>
                  </a:cubicBezTo>
                  <a:cubicBezTo>
                    <a:pt x="98" y="152"/>
                    <a:pt x="97" y="154"/>
                    <a:pt x="95" y="155"/>
                  </a:cubicBezTo>
                  <a:cubicBezTo>
                    <a:pt x="95" y="156"/>
                    <a:pt x="94" y="157"/>
                    <a:pt x="93" y="158"/>
                  </a:cubicBezTo>
                  <a:cubicBezTo>
                    <a:pt x="93" y="159"/>
                    <a:pt x="93" y="159"/>
                    <a:pt x="92" y="159"/>
                  </a:cubicBezTo>
                  <a:cubicBezTo>
                    <a:pt x="88" y="164"/>
                    <a:pt x="83" y="168"/>
                    <a:pt x="79" y="172"/>
                  </a:cubicBezTo>
                  <a:cubicBezTo>
                    <a:pt x="76" y="176"/>
                    <a:pt x="72" y="179"/>
                    <a:pt x="69" y="183"/>
                  </a:cubicBezTo>
                  <a:cubicBezTo>
                    <a:pt x="63" y="189"/>
                    <a:pt x="57" y="194"/>
                    <a:pt x="51" y="200"/>
                  </a:cubicBezTo>
                  <a:cubicBezTo>
                    <a:pt x="49" y="203"/>
                    <a:pt x="46" y="205"/>
                    <a:pt x="43" y="208"/>
                  </a:cubicBezTo>
                  <a:cubicBezTo>
                    <a:pt x="40" y="211"/>
                    <a:pt x="36" y="214"/>
                    <a:pt x="32" y="217"/>
                  </a:cubicBezTo>
                  <a:cubicBezTo>
                    <a:pt x="29" y="220"/>
                    <a:pt x="25" y="223"/>
                    <a:pt x="22" y="227"/>
                  </a:cubicBezTo>
                  <a:cubicBezTo>
                    <a:pt x="20" y="229"/>
                    <a:pt x="18" y="230"/>
                    <a:pt x="17" y="232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5" y="233"/>
                    <a:pt x="15" y="233"/>
                    <a:pt x="15" y="233"/>
                  </a:cubicBezTo>
                  <a:cubicBezTo>
                    <a:pt x="14" y="232"/>
                    <a:pt x="13" y="232"/>
                    <a:pt x="12" y="231"/>
                  </a:cubicBezTo>
                  <a:cubicBezTo>
                    <a:pt x="12" y="231"/>
                    <a:pt x="11" y="230"/>
                    <a:pt x="11" y="230"/>
                  </a:cubicBezTo>
                  <a:cubicBezTo>
                    <a:pt x="10" y="230"/>
                    <a:pt x="9" y="229"/>
                    <a:pt x="9" y="228"/>
                  </a:cubicBezTo>
                  <a:cubicBezTo>
                    <a:pt x="9" y="228"/>
                    <a:pt x="9" y="227"/>
                    <a:pt x="9" y="227"/>
                  </a:cubicBezTo>
                  <a:cubicBezTo>
                    <a:pt x="8" y="223"/>
                    <a:pt x="7" y="219"/>
                    <a:pt x="5" y="215"/>
                  </a:cubicBezTo>
                  <a:cubicBezTo>
                    <a:pt x="4" y="212"/>
                    <a:pt x="3" y="209"/>
                    <a:pt x="2" y="205"/>
                  </a:cubicBezTo>
                  <a:cubicBezTo>
                    <a:pt x="2" y="204"/>
                    <a:pt x="2" y="203"/>
                    <a:pt x="2" y="201"/>
                  </a:cubicBezTo>
                  <a:close/>
                  <a:moveTo>
                    <a:pt x="5" y="206"/>
                  </a:moveTo>
                  <a:cubicBezTo>
                    <a:pt x="5" y="206"/>
                    <a:pt x="5" y="207"/>
                    <a:pt x="5" y="207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5" y="207"/>
                    <a:pt x="5" y="206"/>
                    <a:pt x="5" y="206"/>
                  </a:cubicBezTo>
                  <a:cubicBezTo>
                    <a:pt x="5" y="205"/>
                    <a:pt x="4" y="204"/>
                    <a:pt x="4" y="203"/>
                  </a:cubicBezTo>
                  <a:cubicBezTo>
                    <a:pt x="4" y="203"/>
                    <a:pt x="4" y="203"/>
                    <a:pt x="4" y="203"/>
                  </a:cubicBezTo>
                  <a:cubicBezTo>
                    <a:pt x="4" y="204"/>
                    <a:pt x="4" y="205"/>
                    <a:pt x="5" y="206"/>
                  </a:cubicBezTo>
                  <a:close/>
                  <a:moveTo>
                    <a:pt x="29" y="187"/>
                  </a:moveTo>
                  <a:cubicBezTo>
                    <a:pt x="29" y="187"/>
                    <a:pt x="29" y="187"/>
                    <a:pt x="29" y="187"/>
                  </a:cubicBezTo>
                  <a:cubicBezTo>
                    <a:pt x="30" y="192"/>
                    <a:pt x="31" y="197"/>
                    <a:pt x="33" y="202"/>
                  </a:cubicBezTo>
                  <a:cubicBezTo>
                    <a:pt x="34" y="204"/>
                    <a:pt x="33" y="205"/>
                    <a:pt x="32" y="205"/>
                  </a:cubicBezTo>
                  <a:cubicBezTo>
                    <a:pt x="31" y="205"/>
                    <a:pt x="30" y="204"/>
                    <a:pt x="30" y="203"/>
                  </a:cubicBezTo>
                  <a:cubicBezTo>
                    <a:pt x="30" y="202"/>
                    <a:pt x="30" y="201"/>
                    <a:pt x="30" y="200"/>
                  </a:cubicBezTo>
                  <a:cubicBezTo>
                    <a:pt x="29" y="196"/>
                    <a:pt x="28" y="193"/>
                    <a:pt x="27" y="189"/>
                  </a:cubicBezTo>
                  <a:cubicBezTo>
                    <a:pt x="27" y="189"/>
                    <a:pt x="27" y="188"/>
                    <a:pt x="27" y="188"/>
                  </a:cubicBezTo>
                  <a:cubicBezTo>
                    <a:pt x="25" y="190"/>
                    <a:pt x="24" y="191"/>
                    <a:pt x="22" y="19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3" y="197"/>
                    <a:pt x="24" y="200"/>
                    <a:pt x="24" y="204"/>
                  </a:cubicBezTo>
                  <a:cubicBezTo>
                    <a:pt x="25" y="206"/>
                    <a:pt x="26" y="209"/>
                    <a:pt x="27" y="211"/>
                  </a:cubicBezTo>
                  <a:cubicBezTo>
                    <a:pt x="27" y="212"/>
                    <a:pt x="27" y="212"/>
                    <a:pt x="26" y="213"/>
                  </a:cubicBezTo>
                  <a:cubicBezTo>
                    <a:pt x="26" y="214"/>
                    <a:pt x="25" y="214"/>
                    <a:pt x="24" y="213"/>
                  </a:cubicBezTo>
                  <a:cubicBezTo>
                    <a:pt x="24" y="213"/>
                    <a:pt x="23" y="212"/>
                    <a:pt x="23" y="211"/>
                  </a:cubicBezTo>
                  <a:cubicBezTo>
                    <a:pt x="23" y="208"/>
                    <a:pt x="23" y="205"/>
                    <a:pt x="22" y="202"/>
                  </a:cubicBezTo>
                  <a:cubicBezTo>
                    <a:pt x="22" y="199"/>
                    <a:pt x="21" y="197"/>
                    <a:pt x="20" y="194"/>
                  </a:cubicBezTo>
                  <a:cubicBezTo>
                    <a:pt x="19" y="195"/>
                    <a:pt x="17" y="197"/>
                    <a:pt x="16" y="198"/>
                  </a:cubicBezTo>
                  <a:cubicBezTo>
                    <a:pt x="16" y="198"/>
                    <a:pt x="16" y="198"/>
                    <a:pt x="16" y="199"/>
                  </a:cubicBezTo>
                  <a:cubicBezTo>
                    <a:pt x="17" y="204"/>
                    <a:pt x="19" y="209"/>
                    <a:pt x="20" y="214"/>
                  </a:cubicBezTo>
                  <a:cubicBezTo>
                    <a:pt x="20" y="215"/>
                    <a:pt x="20" y="215"/>
                    <a:pt x="21" y="215"/>
                  </a:cubicBezTo>
                  <a:cubicBezTo>
                    <a:pt x="21" y="216"/>
                    <a:pt x="22" y="216"/>
                    <a:pt x="22" y="217"/>
                  </a:cubicBezTo>
                  <a:cubicBezTo>
                    <a:pt x="22" y="218"/>
                    <a:pt x="22" y="219"/>
                    <a:pt x="22" y="219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5" y="216"/>
                    <a:pt x="28" y="213"/>
                    <a:pt x="31" y="210"/>
                  </a:cubicBezTo>
                  <a:cubicBezTo>
                    <a:pt x="35" y="206"/>
                    <a:pt x="38" y="201"/>
                    <a:pt x="42" y="197"/>
                  </a:cubicBezTo>
                  <a:cubicBezTo>
                    <a:pt x="43" y="196"/>
                    <a:pt x="44" y="195"/>
                    <a:pt x="44" y="194"/>
                  </a:cubicBezTo>
                  <a:cubicBezTo>
                    <a:pt x="44" y="193"/>
                    <a:pt x="44" y="192"/>
                    <a:pt x="44" y="191"/>
                  </a:cubicBezTo>
                  <a:cubicBezTo>
                    <a:pt x="43" y="187"/>
                    <a:pt x="42" y="182"/>
                    <a:pt x="41" y="178"/>
                  </a:cubicBezTo>
                  <a:cubicBezTo>
                    <a:pt x="40" y="177"/>
                    <a:pt x="40" y="176"/>
                    <a:pt x="40" y="176"/>
                  </a:cubicBezTo>
                  <a:cubicBezTo>
                    <a:pt x="38" y="177"/>
                    <a:pt x="36" y="179"/>
                    <a:pt x="34" y="181"/>
                  </a:cubicBezTo>
                  <a:cubicBezTo>
                    <a:pt x="35" y="184"/>
                    <a:pt x="36" y="187"/>
                    <a:pt x="37" y="190"/>
                  </a:cubicBezTo>
                  <a:cubicBezTo>
                    <a:pt x="38" y="192"/>
                    <a:pt x="39" y="195"/>
                    <a:pt x="40" y="197"/>
                  </a:cubicBezTo>
                  <a:cubicBezTo>
                    <a:pt x="40" y="198"/>
                    <a:pt x="40" y="199"/>
                    <a:pt x="39" y="199"/>
                  </a:cubicBezTo>
                  <a:cubicBezTo>
                    <a:pt x="39" y="200"/>
                    <a:pt x="38" y="200"/>
                    <a:pt x="38" y="200"/>
                  </a:cubicBezTo>
                  <a:cubicBezTo>
                    <a:pt x="37" y="199"/>
                    <a:pt x="37" y="199"/>
                    <a:pt x="36" y="198"/>
                  </a:cubicBezTo>
                  <a:cubicBezTo>
                    <a:pt x="36" y="193"/>
                    <a:pt x="35" y="188"/>
                    <a:pt x="33" y="183"/>
                  </a:cubicBezTo>
                  <a:cubicBezTo>
                    <a:pt x="33" y="183"/>
                    <a:pt x="33" y="183"/>
                    <a:pt x="33" y="183"/>
                  </a:cubicBezTo>
                  <a:cubicBezTo>
                    <a:pt x="32" y="184"/>
                    <a:pt x="30" y="185"/>
                    <a:pt x="29" y="187"/>
                  </a:cubicBezTo>
                  <a:close/>
                  <a:moveTo>
                    <a:pt x="95" y="118"/>
                  </a:moveTo>
                  <a:cubicBezTo>
                    <a:pt x="94" y="119"/>
                    <a:pt x="92" y="121"/>
                    <a:pt x="91" y="122"/>
                  </a:cubicBezTo>
                  <a:cubicBezTo>
                    <a:pt x="90" y="122"/>
                    <a:pt x="90" y="123"/>
                    <a:pt x="91" y="123"/>
                  </a:cubicBezTo>
                  <a:cubicBezTo>
                    <a:pt x="91" y="126"/>
                    <a:pt x="92" y="129"/>
                    <a:pt x="92" y="133"/>
                  </a:cubicBezTo>
                  <a:cubicBezTo>
                    <a:pt x="93" y="135"/>
                    <a:pt x="94" y="137"/>
                    <a:pt x="94" y="140"/>
                  </a:cubicBezTo>
                  <a:cubicBezTo>
                    <a:pt x="94" y="140"/>
                    <a:pt x="94" y="141"/>
                    <a:pt x="94" y="141"/>
                  </a:cubicBezTo>
                  <a:cubicBezTo>
                    <a:pt x="94" y="142"/>
                    <a:pt x="93" y="142"/>
                    <a:pt x="93" y="142"/>
                  </a:cubicBezTo>
                  <a:cubicBezTo>
                    <a:pt x="92" y="142"/>
                    <a:pt x="92" y="142"/>
                    <a:pt x="92" y="141"/>
                  </a:cubicBezTo>
                  <a:cubicBezTo>
                    <a:pt x="91" y="139"/>
                    <a:pt x="91" y="138"/>
                    <a:pt x="91" y="137"/>
                  </a:cubicBezTo>
                  <a:cubicBezTo>
                    <a:pt x="91" y="133"/>
                    <a:pt x="90" y="130"/>
                    <a:pt x="90" y="127"/>
                  </a:cubicBezTo>
                  <a:cubicBezTo>
                    <a:pt x="90" y="126"/>
                    <a:pt x="90" y="125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7" y="126"/>
                    <a:pt x="85" y="128"/>
                    <a:pt x="84" y="130"/>
                  </a:cubicBezTo>
                  <a:cubicBezTo>
                    <a:pt x="83" y="130"/>
                    <a:pt x="83" y="130"/>
                    <a:pt x="84" y="131"/>
                  </a:cubicBezTo>
                  <a:cubicBezTo>
                    <a:pt x="85" y="137"/>
                    <a:pt x="86" y="143"/>
                    <a:pt x="88" y="149"/>
                  </a:cubicBezTo>
                  <a:cubicBezTo>
                    <a:pt x="88" y="149"/>
                    <a:pt x="88" y="150"/>
                    <a:pt x="89" y="150"/>
                  </a:cubicBezTo>
                  <a:cubicBezTo>
                    <a:pt x="91" y="148"/>
                    <a:pt x="93" y="146"/>
                    <a:pt x="95" y="144"/>
                  </a:cubicBezTo>
                  <a:cubicBezTo>
                    <a:pt x="96" y="144"/>
                    <a:pt x="96" y="143"/>
                    <a:pt x="96" y="143"/>
                  </a:cubicBezTo>
                  <a:cubicBezTo>
                    <a:pt x="96" y="142"/>
                    <a:pt x="96" y="141"/>
                    <a:pt x="97" y="140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7" y="138"/>
                    <a:pt x="97" y="137"/>
                    <a:pt x="97" y="135"/>
                  </a:cubicBezTo>
                  <a:cubicBezTo>
                    <a:pt x="97" y="131"/>
                    <a:pt x="96" y="128"/>
                    <a:pt x="96" y="124"/>
                  </a:cubicBezTo>
                  <a:cubicBezTo>
                    <a:pt x="95" y="122"/>
                    <a:pt x="95" y="120"/>
                    <a:pt x="95" y="118"/>
                  </a:cubicBezTo>
                  <a:close/>
                  <a:moveTo>
                    <a:pt x="82" y="132"/>
                  </a:moveTo>
                  <a:cubicBezTo>
                    <a:pt x="80" y="133"/>
                    <a:pt x="79" y="135"/>
                    <a:pt x="77" y="136"/>
                  </a:cubicBezTo>
                  <a:cubicBezTo>
                    <a:pt x="76" y="137"/>
                    <a:pt x="76" y="138"/>
                    <a:pt x="76" y="138"/>
                  </a:cubicBezTo>
                  <a:cubicBezTo>
                    <a:pt x="77" y="144"/>
                    <a:pt x="78" y="150"/>
                    <a:pt x="80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2" y="157"/>
                    <a:pt x="82" y="157"/>
                  </a:cubicBezTo>
                  <a:cubicBezTo>
                    <a:pt x="83" y="156"/>
                    <a:pt x="84" y="154"/>
                    <a:pt x="85" y="153"/>
                  </a:cubicBezTo>
                  <a:cubicBezTo>
                    <a:pt x="86" y="153"/>
                    <a:pt x="86" y="152"/>
                    <a:pt x="86" y="151"/>
                  </a:cubicBezTo>
                  <a:cubicBezTo>
                    <a:pt x="85" y="145"/>
                    <a:pt x="84" y="138"/>
                    <a:pt x="82" y="132"/>
                  </a:cubicBezTo>
                  <a:close/>
                  <a:moveTo>
                    <a:pt x="71" y="168"/>
                  </a:moveTo>
                  <a:cubicBezTo>
                    <a:pt x="70" y="167"/>
                    <a:pt x="70" y="166"/>
                    <a:pt x="70" y="166"/>
                  </a:cubicBezTo>
                  <a:cubicBezTo>
                    <a:pt x="70" y="163"/>
                    <a:pt x="70" y="160"/>
                    <a:pt x="69" y="158"/>
                  </a:cubicBezTo>
                  <a:cubicBezTo>
                    <a:pt x="69" y="154"/>
                    <a:pt x="68" y="151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ubicBezTo>
                    <a:pt x="64" y="149"/>
                    <a:pt x="62" y="151"/>
                    <a:pt x="60" y="153"/>
                  </a:cubicBezTo>
                  <a:cubicBezTo>
                    <a:pt x="62" y="160"/>
                    <a:pt x="64" y="166"/>
                    <a:pt x="66" y="172"/>
                  </a:cubicBezTo>
                  <a:cubicBezTo>
                    <a:pt x="68" y="171"/>
                    <a:pt x="70" y="169"/>
                    <a:pt x="71" y="168"/>
                  </a:cubicBezTo>
                  <a:close/>
                  <a:moveTo>
                    <a:pt x="68" y="145"/>
                  </a:moveTo>
                  <a:cubicBezTo>
                    <a:pt x="70" y="152"/>
                    <a:pt x="72" y="159"/>
                    <a:pt x="74" y="165"/>
                  </a:cubicBezTo>
                  <a:cubicBezTo>
                    <a:pt x="75" y="164"/>
                    <a:pt x="77" y="162"/>
                    <a:pt x="78" y="161"/>
                  </a:cubicBezTo>
                  <a:cubicBezTo>
                    <a:pt x="77" y="153"/>
                    <a:pt x="76" y="146"/>
                    <a:pt x="75" y="139"/>
                  </a:cubicBezTo>
                  <a:cubicBezTo>
                    <a:pt x="72" y="141"/>
                    <a:pt x="70" y="143"/>
                    <a:pt x="68" y="145"/>
                  </a:cubicBezTo>
                  <a:close/>
                  <a:moveTo>
                    <a:pt x="59" y="155"/>
                  </a:moveTo>
                  <a:cubicBezTo>
                    <a:pt x="57" y="156"/>
                    <a:pt x="56" y="158"/>
                    <a:pt x="54" y="160"/>
                  </a:cubicBezTo>
                  <a:cubicBezTo>
                    <a:pt x="54" y="160"/>
                    <a:pt x="54" y="160"/>
                    <a:pt x="54" y="161"/>
                  </a:cubicBezTo>
                  <a:cubicBezTo>
                    <a:pt x="55" y="163"/>
                    <a:pt x="55" y="165"/>
                    <a:pt x="55" y="167"/>
                  </a:cubicBezTo>
                  <a:cubicBezTo>
                    <a:pt x="56" y="170"/>
                    <a:pt x="57" y="173"/>
                    <a:pt x="58" y="175"/>
                  </a:cubicBezTo>
                  <a:cubicBezTo>
                    <a:pt x="59" y="176"/>
                    <a:pt x="59" y="177"/>
                    <a:pt x="59" y="178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61" y="178"/>
                    <a:pt x="61" y="177"/>
                    <a:pt x="62" y="176"/>
                  </a:cubicBezTo>
                  <a:cubicBezTo>
                    <a:pt x="64" y="174"/>
                    <a:pt x="64" y="175"/>
                    <a:pt x="63" y="173"/>
                  </a:cubicBezTo>
                  <a:cubicBezTo>
                    <a:pt x="63" y="167"/>
                    <a:pt x="61" y="161"/>
                    <a:pt x="59" y="155"/>
                  </a:cubicBezTo>
                  <a:cubicBezTo>
                    <a:pt x="59" y="155"/>
                    <a:pt x="59" y="155"/>
                    <a:pt x="59" y="155"/>
                  </a:cubicBezTo>
                  <a:close/>
                  <a:moveTo>
                    <a:pt x="51" y="187"/>
                  </a:moveTo>
                  <a:cubicBezTo>
                    <a:pt x="50" y="187"/>
                    <a:pt x="50" y="186"/>
                    <a:pt x="50" y="185"/>
                  </a:cubicBezTo>
                  <a:cubicBezTo>
                    <a:pt x="50" y="181"/>
                    <a:pt x="49" y="178"/>
                    <a:pt x="48" y="176"/>
                  </a:cubicBezTo>
                  <a:cubicBezTo>
                    <a:pt x="48" y="174"/>
                    <a:pt x="47" y="172"/>
                    <a:pt x="47" y="170"/>
                  </a:cubicBezTo>
                  <a:cubicBezTo>
                    <a:pt x="47" y="169"/>
                    <a:pt x="47" y="169"/>
                    <a:pt x="46" y="169"/>
                  </a:cubicBezTo>
                  <a:cubicBezTo>
                    <a:pt x="45" y="170"/>
                    <a:pt x="44" y="172"/>
                    <a:pt x="42" y="173"/>
                  </a:cubicBezTo>
                  <a:cubicBezTo>
                    <a:pt x="42" y="174"/>
                    <a:pt x="41" y="174"/>
                    <a:pt x="42" y="175"/>
                  </a:cubicBezTo>
                  <a:cubicBezTo>
                    <a:pt x="42" y="178"/>
                    <a:pt x="43" y="180"/>
                    <a:pt x="44" y="183"/>
                  </a:cubicBezTo>
                  <a:cubicBezTo>
                    <a:pt x="44" y="186"/>
                    <a:pt x="45" y="189"/>
                    <a:pt x="47" y="192"/>
                  </a:cubicBezTo>
                  <a:cubicBezTo>
                    <a:pt x="48" y="190"/>
                    <a:pt x="49" y="189"/>
                    <a:pt x="51" y="187"/>
                  </a:cubicBezTo>
                  <a:close/>
                  <a:moveTo>
                    <a:pt x="19" y="222"/>
                  </a:moveTo>
                  <a:cubicBezTo>
                    <a:pt x="19" y="221"/>
                    <a:pt x="18" y="220"/>
                    <a:pt x="17" y="218"/>
                  </a:cubicBezTo>
                  <a:cubicBezTo>
                    <a:pt x="17" y="217"/>
                    <a:pt x="17" y="217"/>
                    <a:pt x="18" y="216"/>
                  </a:cubicBezTo>
                  <a:cubicBezTo>
                    <a:pt x="18" y="215"/>
                    <a:pt x="18" y="215"/>
                    <a:pt x="18" y="214"/>
                  </a:cubicBezTo>
                  <a:cubicBezTo>
                    <a:pt x="17" y="210"/>
                    <a:pt x="16" y="205"/>
                    <a:pt x="14" y="201"/>
                  </a:cubicBezTo>
                  <a:cubicBezTo>
                    <a:pt x="14" y="200"/>
                    <a:pt x="14" y="200"/>
                    <a:pt x="14" y="200"/>
                  </a:cubicBezTo>
                  <a:cubicBezTo>
                    <a:pt x="13" y="201"/>
                    <a:pt x="11" y="202"/>
                    <a:pt x="10" y="203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2" y="207"/>
                    <a:pt x="13" y="211"/>
                    <a:pt x="13" y="215"/>
                  </a:cubicBezTo>
                  <a:cubicBezTo>
                    <a:pt x="14" y="218"/>
                    <a:pt x="14" y="221"/>
                    <a:pt x="14" y="224"/>
                  </a:cubicBezTo>
                  <a:cubicBezTo>
                    <a:pt x="14" y="225"/>
                    <a:pt x="14" y="226"/>
                    <a:pt x="15" y="227"/>
                  </a:cubicBezTo>
                  <a:cubicBezTo>
                    <a:pt x="16" y="225"/>
                    <a:pt x="18" y="224"/>
                    <a:pt x="19" y="222"/>
                  </a:cubicBezTo>
                  <a:close/>
                  <a:moveTo>
                    <a:pt x="57" y="181"/>
                  </a:moveTo>
                  <a:cubicBezTo>
                    <a:pt x="56" y="180"/>
                    <a:pt x="56" y="179"/>
                    <a:pt x="56" y="178"/>
                  </a:cubicBezTo>
                  <a:cubicBezTo>
                    <a:pt x="55" y="173"/>
                    <a:pt x="54" y="168"/>
                    <a:pt x="53" y="163"/>
                  </a:cubicBezTo>
                  <a:cubicBezTo>
                    <a:pt x="53" y="162"/>
                    <a:pt x="53" y="162"/>
                    <a:pt x="52" y="162"/>
                  </a:cubicBezTo>
                  <a:cubicBezTo>
                    <a:pt x="51" y="163"/>
                    <a:pt x="50" y="165"/>
                    <a:pt x="49" y="166"/>
                  </a:cubicBezTo>
                  <a:cubicBezTo>
                    <a:pt x="48" y="166"/>
                    <a:pt x="48" y="167"/>
                    <a:pt x="48" y="168"/>
                  </a:cubicBezTo>
                  <a:cubicBezTo>
                    <a:pt x="50" y="173"/>
                    <a:pt x="51" y="178"/>
                    <a:pt x="53" y="183"/>
                  </a:cubicBezTo>
                  <a:cubicBezTo>
                    <a:pt x="53" y="184"/>
                    <a:pt x="54" y="184"/>
                    <a:pt x="54" y="184"/>
                  </a:cubicBezTo>
                  <a:cubicBezTo>
                    <a:pt x="55" y="183"/>
                    <a:pt x="56" y="182"/>
                    <a:pt x="57" y="181"/>
                  </a:cubicBezTo>
                  <a:close/>
                  <a:moveTo>
                    <a:pt x="27" y="130"/>
                  </a:moveTo>
                  <a:cubicBezTo>
                    <a:pt x="28" y="130"/>
                    <a:pt x="28" y="130"/>
                    <a:pt x="28" y="130"/>
                  </a:cubicBezTo>
                  <a:cubicBezTo>
                    <a:pt x="34" y="124"/>
                    <a:pt x="40" y="117"/>
                    <a:pt x="46" y="111"/>
                  </a:cubicBezTo>
                  <a:cubicBezTo>
                    <a:pt x="46" y="110"/>
                    <a:pt x="46" y="110"/>
                    <a:pt x="46" y="109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50" y="108"/>
                    <a:pt x="51" y="106"/>
                    <a:pt x="53" y="105"/>
                  </a:cubicBezTo>
                  <a:cubicBezTo>
                    <a:pt x="53" y="104"/>
                    <a:pt x="54" y="104"/>
                    <a:pt x="53" y="104"/>
                  </a:cubicBezTo>
                  <a:cubicBezTo>
                    <a:pt x="53" y="103"/>
                    <a:pt x="53" y="102"/>
                    <a:pt x="53" y="101"/>
                  </a:cubicBezTo>
                  <a:cubicBezTo>
                    <a:pt x="53" y="101"/>
                    <a:pt x="52" y="102"/>
                    <a:pt x="52" y="102"/>
                  </a:cubicBezTo>
                  <a:cubicBezTo>
                    <a:pt x="45" y="110"/>
                    <a:pt x="37" y="118"/>
                    <a:pt x="30" y="126"/>
                  </a:cubicBezTo>
                  <a:cubicBezTo>
                    <a:pt x="29" y="127"/>
                    <a:pt x="29" y="128"/>
                    <a:pt x="28" y="129"/>
                  </a:cubicBezTo>
                  <a:cubicBezTo>
                    <a:pt x="28" y="130"/>
                    <a:pt x="28" y="130"/>
                    <a:pt x="27" y="130"/>
                  </a:cubicBezTo>
                  <a:close/>
                  <a:moveTo>
                    <a:pt x="28" y="148"/>
                  </a:moveTo>
                  <a:cubicBezTo>
                    <a:pt x="28" y="148"/>
                    <a:pt x="28" y="148"/>
                    <a:pt x="28" y="148"/>
                  </a:cubicBezTo>
                  <a:cubicBezTo>
                    <a:pt x="31" y="144"/>
                    <a:pt x="34" y="141"/>
                    <a:pt x="37" y="137"/>
                  </a:cubicBezTo>
                  <a:cubicBezTo>
                    <a:pt x="38" y="137"/>
                    <a:pt x="38" y="136"/>
                    <a:pt x="38" y="136"/>
                  </a:cubicBezTo>
                  <a:cubicBezTo>
                    <a:pt x="38" y="135"/>
                    <a:pt x="38" y="134"/>
                    <a:pt x="38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6"/>
                    <a:pt x="31" y="139"/>
                    <a:pt x="28" y="142"/>
                  </a:cubicBezTo>
                  <a:cubicBezTo>
                    <a:pt x="28" y="143"/>
                    <a:pt x="28" y="143"/>
                    <a:pt x="28" y="143"/>
                  </a:cubicBezTo>
                  <a:cubicBezTo>
                    <a:pt x="28" y="145"/>
                    <a:pt x="28" y="147"/>
                    <a:pt x="28" y="148"/>
                  </a:cubicBezTo>
                  <a:close/>
                  <a:moveTo>
                    <a:pt x="30" y="84"/>
                  </a:moveTo>
                  <a:cubicBezTo>
                    <a:pt x="30" y="83"/>
                    <a:pt x="31" y="83"/>
                    <a:pt x="31" y="82"/>
                  </a:cubicBezTo>
                  <a:cubicBezTo>
                    <a:pt x="34" y="80"/>
                    <a:pt x="38" y="77"/>
                    <a:pt x="41" y="74"/>
                  </a:cubicBezTo>
                  <a:cubicBezTo>
                    <a:pt x="42" y="73"/>
                    <a:pt x="43" y="72"/>
                    <a:pt x="43" y="71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7" y="69"/>
                    <a:pt x="48" y="68"/>
                    <a:pt x="49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4"/>
                    <a:pt x="51" y="63"/>
                    <a:pt x="54" y="63"/>
                  </a:cubicBezTo>
                  <a:cubicBezTo>
                    <a:pt x="53" y="62"/>
                    <a:pt x="52" y="62"/>
                    <a:pt x="52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45" y="68"/>
                    <a:pt x="39" y="74"/>
                    <a:pt x="32" y="80"/>
                  </a:cubicBezTo>
                  <a:cubicBezTo>
                    <a:pt x="32" y="81"/>
                    <a:pt x="31" y="82"/>
                    <a:pt x="30" y="83"/>
                  </a:cubicBezTo>
                  <a:cubicBezTo>
                    <a:pt x="30" y="83"/>
                    <a:pt x="29" y="83"/>
                    <a:pt x="30" y="84"/>
                  </a:cubicBezTo>
                  <a:close/>
                  <a:moveTo>
                    <a:pt x="84" y="162"/>
                  </a:moveTo>
                  <a:cubicBezTo>
                    <a:pt x="84" y="162"/>
                    <a:pt x="84" y="161"/>
                    <a:pt x="83" y="161"/>
                  </a:cubicBezTo>
                  <a:cubicBezTo>
                    <a:pt x="81" y="164"/>
                    <a:pt x="78" y="167"/>
                    <a:pt x="76" y="170"/>
                  </a:cubicBezTo>
                  <a:cubicBezTo>
                    <a:pt x="67" y="178"/>
                    <a:pt x="59" y="187"/>
                    <a:pt x="50" y="195"/>
                  </a:cubicBezTo>
                  <a:cubicBezTo>
                    <a:pt x="49" y="196"/>
                    <a:pt x="48" y="197"/>
                    <a:pt x="47" y="197"/>
                  </a:cubicBezTo>
                  <a:cubicBezTo>
                    <a:pt x="44" y="200"/>
                    <a:pt x="41" y="203"/>
                    <a:pt x="3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38" y="206"/>
                    <a:pt x="39" y="206"/>
                    <a:pt x="39" y="206"/>
                  </a:cubicBezTo>
                  <a:cubicBezTo>
                    <a:pt x="41" y="204"/>
                    <a:pt x="43" y="202"/>
                    <a:pt x="45" y="201"/>
                  </a:cubicBezTo>
                  <a:cubicBezTo>
                    <a:pt x="51" y="195"/>
                    <a:pt x="58" y="189"/>
                    <a:pt x="64" y="183"/>
                  </a:cubicBezTo>
                  <a:cubicBezTo>
                    <a:pt x="70" y="177"/>
                    <a:pt x="75" y="170"/>
                    <a:pt x="81" y="164"/>
                  </a:cubicBezTo>
                  <a:cubicBezTo>
                    <a:pt x="82" y="163"/>
                    <a:pt x="83" y="162"/>
                    <a:pt x="84" y="162"/>
                  </a:cubicBezTo>
                  <a:close/>
                  <a:moveTo>
                    <a:pt x="29" y="75"/>
                  </a:moveTo>
                  <a:cubicBezTo>
                    <a:pt x="35" y="69"/>
                    <a:pt x="42" y="64"/>
                    <a:pt x="49" y="58"/>
                  </a:cubicBezTo>
                  <a:cubicBezTo>
                    <a:pt x="49" y="57"/>
                    <a:pt x="48" y="56"/>
                    <a:pt x="47" y="56"/>
                  </a:cubicBezTo>
                  <a:cubicBezTo>
                    <a:pt x="41" y="62"/>
                    <a:pt x="35" y="68"/>
                    <a:pt x="29" y="75"/>
                  </a:cubicBezTo>
                  <a:close/>
                  <a:moveTo>
                    <a:pt x="36" y="105"/>
                  </a:moveTo>
                  <a:cubicBezTo>
                    <a:pt x="36" y="105"/>
                    <a:pt x="36" y="105"/>
                    <a:pt x="36" y="105"/>
                  </a:cubicBezTo>
                  <a:cubicBezTo>
                    <a:pt x="42" y="99"/>
                    <a:pt x="48" y="92"/>
                    <a:pt x="54" y="8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48" y="90"/>
                    <a:pt x="43" y="95"/>
                    <a:pt x="37" y="100"/>
                  </a:cubicBezTo>
                  <a:cubicBezTo>
                    <a:pt x="37" y="100"/>
                    <a:pt x="37" y="101"/>
                    <a:pt x="37" y="101"/>
                  </a:cubicBezTo>
                  <a:cubicBezTo>
                    <a:pt x="36" y="102"/>
                    <a:pt x="36" y="104"/>
                    <a:pt x="36" y="105"/>
                  </a:cubicBezTo>
                  <a:close/>
                  <a:moveTo>
                    <a:pt x="19" y="168"/>
                  </a:moveTo>
                  <a:cubicBezTo>
                    <a:pt x="18" y="169"/>
                    <a:pt x="17" y="170"/>
                    <a:pt x="17" y="171"/>
                  </a:cubicBezTo>
                  <a:cubicBezTo>
                    <a:pt x="16" y="172"/>
                    <a:pt x="16" y="173"/>
                    <a:pt x="15" y="173"/>
                  </a:cubicBezTo>
                  <a:cubicBezTo>
                    <a:pt x="15" y="173"/>
                    <a:pt x="14" y="173"/>
                    <a:pt x="14" y="174"/>
                  </a:cubicBezTo>
                  <a:cubicBezTo>
                    <a:pt x="13" y="175"/>
                    <a:pt x="12" y="177"/>
                    <a:pt x="10" y="178"/>
                  </a:cubicBezTo>
                  <a:cubicBezTo>
                    <a:pt x="10" y="178"/>
                    <a:pt x="10" y="178"/>
                    <a:pt x="10" y="179"/>
                  </a:cubicBezTo>
                  <a:cubicBezTo>
                    <a:pt x="10" y="180"/>
                    <a:pt x="10" y="182"/>
                    <a:pt x="10" y="183"/>
                  </a:cubicBezTo>
                  <a:cubicBezTo>
                    <a:pt x="10" y="183"/>
                    <a:pt x="10" y="183"/>
                    <a:pt x="10" y="184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13" y="180"/>
                    <a:pt x="16" y="176"/>
                    <a:pt x="19" y="172"/>
                  </a:cubicBezTo>
                  <a:cubicBezTo>
                    <a:pt x="19" y="172"/>
                    <a:pt x="19" y="172"/>
                    <a:pt x="19" y="172"/>
                  </a:cubicBezTo>
                  <a:cubicBezTo>
                    <a:pt x="19" y="170"/>
                    <a:pt x="19" y="169"/>
                    <a:pt x="19" y="168"/>
                  </a:cubicBezTo>
                  <a:close/>
                  <a:moveTo>
                    <a:pt x="79" y="115"/>
                  </a:moveTo>
                  <a:cubicBezTo>
                    <a:pt x="81" y="113"/>
                    <a:pt x="83" y="111"/>
                    <a:pt x="85" y="109"/>
                  </a:cubicBezTo>
                  <a:cubicBezTo>
                    <a:pt x="84" y="107"/>
                    <a:pt x="83" y="106"/>
                    <a:pt x="82" y="105"/>
                  </a:cubicBezTo>
                  <a:cubicBezTo>
                    <a:pt x="80" y="107"/>
                    <a:pt x="79" y="108"/>
                    <a:pt x="77" y="110"/>
                  </a:cubicBezTo>
                  <a:cubicBezTo>
                    <a:pt x="78" y="112"/>
                    <a:pt x="78" y="113"/>
                    <a:pt x="79" y="115"/>
                  </a:cubicBezTo>
                  <a:close/>
                  <a:moveTo>
                    <a:pt x="34" y="39"/>
                  </a:moveTo>
                  <a:cubicBezTo>
                    <a:pt x="34" y="39"/>
                    <a:pt x="34" y="39"/>
                    <a:pt x="34" y="40"/>
                  </a:cubicBezTo>
                  <a:cubicBezTo>
                    <a:pt x="32" y="42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30" y="48"/>
                    <a:pt x="33" y="45"/>
                    <a:pt x="37" y="43"/>
                  </a:cubicBezTo>
                  <a:cubicBezTo>
                    <a:pt x="36" y="41"/>
                    <a:pt x="35" y="40"/>
                    <a:pt x="34" y="39"/>
                  </a:cubicBezTo>
                  <a:close/>
                  <a:moveTo>
                    <a:pt x="51" y="48"/>
                  </a:moveTo>
                  <a:cubicBezTo>
                    <a:pt x="50" y="46"/>
                    <a:pt x="48" y="44"/>
                    <a:pt x="47" y="42"/>
                  </a:cubicBezTo>
                  <a:cubicBezTo>
                    <a:pt x="42" y="37"/>
                    <a:pt x="38" y="32"/>
                    <a:pt x="34" y="26"/>
                  </a:cubicBezTo>
                  <a:cubicBezTo>
                    <a:pt x="34" y="26"/>
                    <a:pt x="33" y="25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6"/>
                    <a:pt x="34" y="27"/>
                    <a:pt x="35" y="29"/>
                  </a:cubicBezTo>
                  <a:cubicBezTo>
                    <a:pt x="36" y="31"/>
                    <a:pt x="37" y="33"/>
                    <a:pt x="39" y="34"/>
                  </a:cubicBezTo>
                  <a:cubicBezTo>
                    <a:pt x="40" y="35"/>
                    <a:pt x="41" y="37"/>
                    <a:pt x="41" y="38"/>
                  </a:cubicBezTo>
                  <a:cubicBezTo>
                    <a:pt x="42" y="39"/>
                    <a:pt x="44" y="40"/>
                    <a:pt x="44" y="41"/>
                  </a:cubicBezTo>
                  <a:cubicBezTo>
                    <a:pt x="44" y="41"/>
                    <a:pt x="45" y="42"/>
                    <a:pt x="45" y="42"/>
                  </a:cubicBezTo>
                  <a:cubicBezTo>
                    <a:pt x="45" y="42"/>
                    <a:pt x="46" y="43"/>
                    <a:pt x="46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8" y="44"/>
                    <a:pt x="49" y="45"/>
                    <a:pt x="49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7"/>
                    <a:pt x="50" y="47"/>
                    <a:pt x="50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41" y="77"/>
                  </a:moveTo>
                  <a:cubicBezTo>
                    <a:pt x="41" y="77"/>
                    <a:pt x="41" y="77"/>
                    <a:pt x="41" y="77"/>
                  </a:cubicBezTo>
                  <a:cubicBezTo>
                    <a:pt x="37" y="80"/>
                    <a:pt x="34" y="83"/>
                    <a:pt x="30" y="86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30" y="88"/>
                    <a:pt x="30" y="89"/>
                    <a:pt x="30" y="90"/>
                  </a:cubicBezTo>
                  <a:cubicBezTo>
                    <a:pt x="31" y="90"/>
                    <a:pt x="31" y="90"/>
                    <a:pt x="31" y="89"/>
                  </a:cubicBezTo>
                  <a:cubicBezTo>
                    <a:pt x="34" y="86"/>
                    <a:pt x="37" y="83"/>
                    <a:pt x="39" y="81"/>
                  </a:cubicBezTo>
                  <a:cubicBezTo>
                    <a:pt x="40" y="80"/>
                    <a:pt x="41" y="78"/>
                    <a:pt x="41" y="77"/>
                  </a:cubicBezTo>
                  <a:close/>
                  <a:moveTo>
                    <a:pt x="42" y="83"/>
                  </a:moveTo>
                  <a:cubicBezTo>
                    <a:pt x="47" y="79"/>
                    <a:pt x="51" y="76"/>
                    <a:pt x="55" y="72"/>
                  </a:cubicBezTo>
                  <a:cubicBezTo>
                    <a:pt x="54" y="72"/>
                    <a:pt x="53" y="71"/>
                    <a:pt x="53" y="70"/>
                  </a:cubicBezTo>
                  <a:cubicBezTo>
                    <a:pt x="52" y="70"/>
                    <a:pt x="52" y="71"/>
                    <a:pt x="52" y="71"/>
                  </a:cubicBezTo>
                  <a:cubicBezTo>
                    <a:pt x="49" y="74"/>
                    <a:pt x="47" y="76"/>
                    <a:pt x="44" y="79"/>
                  </a:cubicBezTo>
                  <a:cubicBezTo>
                    <a:pt x="43" y="80"/>
                    <a:pt x="43" y="81"/>
                    <a:pt x="42" y="83"/>
                  </a:cubicBezTo>
                  <a:close/>
                  <a:moveTo>
                    <a:pt x="76" y="97"/>
                  </a:moveTo>
                  <a:cubicBezTo>
                    <a:pt x="76" y="98"/>
                    <a:pt x="75" y="98"/>
                    <a:pt x="75" y="99"/>
                  </a:cubicBezTo>
                  <a:cubicBezTo>
                    <a:pt x="74" y="99"/>
                    <a:pt x="74" y="99"/>
                    <a:pt x="74" y="100"/>
                  </a:cubicBezTo>
                  <a:cubicBezTo>
                    <a:pt x="75" y="102"/>
                    <a:pt x="75" y="104"/>
                    <a:pt x="75" y="106"/>
                  </a:cubicBezTo>
                  <a:cubicBezTo>
                    <a:pt x="75" y="106"/>
                    <a:pt x="76" y="106"/>
                    <a:pt x="76" y="106"/>
                  </a:cubicBezTo>
                  <a:cubicBezTo>
                    <a:pt x="77" y="105"/>
                    <a:pt x="79" y="104"/>
                    <a:pt x="80" y="102"/>
                  </a:cubicBezTo>
                  <a:cubicBezTo>
                    <a:pt x="79" y="101"/>
                    <a:pt x="78" y="99"/>
                    <a:pt x="76" y="97"/>
                  </a:cubicBezTo>
                  <a:close/>
                  <a:moveTo>
                    <a:pt x="37" y="91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4" y="94"/>
                    <a:pt x="31" y="96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7" y="101"/>
                    <a:pt x="27" y="102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0" y="100"/>
                    <a:pt x="33" y="98"/>
                    <a:pt x="35" y="95"/>
                  </a:cubicBezTo>
                  <a:cubicBezTo>
                    <a:pt x="36" y="94"/>
                    <a:pt x="37" y="92"/>
                    <a:pt x="37" y="91"/>
                  </a:cubicBezTo>
                  <a:close/>
                  <a:moveTo>
                    <a:pt x="73" y="79"/>
                  </a:moveTo>
                  <a:cubicBezTo>
                    <a:pt x="74" y="79"/>
                    <a:pt x="74" y="80"/>
                    <a:pt x="74" y="80"/>
                  </a:cubicBezTo>
                  <a:cubicBezTo>
                    <a:pt x="77" y="84"/>
                    <a:pt x="80" y="88"/>
                    <a:pt x="84" y="92"/>
                  </a:cubicBezTo>
                  <a:cubicBezTo>
                    <a:pt x="84" y="92"/>
                    <a:pt x="84" y="93"/>
                    <a:pt x="84" y="93"/>
                  </a:cubicBezTo>
                  <a:cubicBezTo>
                    <a:pt x="85" y="93"/>
                    <a:pt x="86" y="93"/>
                    <a:pt x="86" y="94"/>
                  </a:cubicBezTo>
                  <a:cubicBezTo>
                    <a:pt x="86" y="93"/>
                    <a:pt x="86" y="93"/>
                    <a:pt x="87" y="93"/>
                  </a:cubicBezTo>
                  <a:cubicBezTo>
                    <a:pt x="82" y="88"/>
                    <a:pt x="78" y="83"/>
                    <a:pt x="74" y="78"/>
                  </a:cubicBezTo>
                  <a:cubicBezTo>
                    <a:pt x="74" y="79"/>
                    <a:pt x="74" y="79"/>
                    <a:pt x="73" y="79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5" y="94"/>
                    <a:pt x="52" y="96"/>
                    <a:pt x="50" y="99"/>
                  </a:cubicBezTo>
                  <a:cubicBezTo>
                    <a:pt x="49" y="99"/>
                    <a:pt x="49" y="99"/>
                    <a:pt x="49" y="100"/>
                  </a:cubicBezTo>
                  <a:cubicBezTo>
                    <a:pt x="47" y="103"/>
                    <a:pt x="45" y="105"/>
                    <a:pt x="43" y="108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42" y="109"/>
                    <a:pt x="42" y="109"/>
                    <a:pt x="43" y="109"/>
                  </a:cubicBezTo>
                  <a:cubicBezTo>
                    <a:pt x="43" y="109"/>
                    <a:pt x="43" y="108"/>
                    <a:pt x="43" y="108"/>
                  </a:cubicBezTo>
                  <a:cubicBezTo>
                    <a:pt x="46" y="105"/>
                    <a:pt x="50" y="101"/>
                    <a:pt x="53" y="98"/>
                  </a:cubicBezTo>
                  <a:cubicBezTo>
                    <a:pt x="54" y="96"/>
                    <a:pt x="56" y="95"/>
                    <a:pt x="57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11" y="84"/>
                  </a:moveTo>
                  <a:cubicBezTo>
                    <a:pt x="11" y="84"/>
                    <a:pt x="11" y="84"/>
                    <a:pt x="11" y="84"/>
                  </a:cubicBezTo>
                  <a:cubicBezTo>
                    <a:pt x="11" y="85"/>
                    <a:pt x="11" y="86"/>
                    <a:pt x="11" y="87"/>
                  </a:cubicBezTo>
                  <a:cubicBezTo>
                    <a:pt x="10" y="91"/>
                    <a:pt x="10" y="96"/>
                    <a:pt x="10" y="100"/>
                  </a:cubicBezTo>
                  <a:cubicBezTo>
                    <a:pt x="9" y="106"/>
                    <a:pt x="9" y="112"/>
                    <a:pt x="9" y="118"/>
                  </a:cubicBezTo>
                  <a:cubicBezTo>
                    <a:pt x="9" y="118"/>
                    <a:pt x="9" y="119"/>
                    <a:pt x="9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08"/>
                    <a:pt x="11" y="96"/>
                    <a:pt x="11" y="84"/>
                  </a:cubicBezTo>
                  <a:close/>
                  <a:moveTo>
                    <a:pt x="38" y="96"/>
                  </a:moveTo>
                  <a:cubicBezTo>
                    <a:pt x="43" y="91"/>
                    <a:pt x="48" y="87"/>
                    <a:pt x="53" y="82"/>
                  </a:cubicBezTo>
                  <a:cubicBezTo>
                    <a:pt x="53" y="82"/>
                    <a:pt x="53" y="81"/>
                    <a:pt x="53" y="80"/>
                  </a:cubicBezTo>
                  <a:cubicBezTo>
                    <a:pt x="52" y="81"/>
                    <a:pt x="51" y="82"/>
                    <a:pt x="50" y="83"/>
                  </a:cubicBezTo>
                  <a:cubicBezTo>
                    <a:pt x="47" y="87"/>
                    <a:pt x="43" y="90"/>
                    <a:pt x="39" y="94"/>
                  </a:cubicBezTo>
                  <a:cubicBezTo>
                    <a:pt x="39" y="95"/>
                    <a:pt x="38" y="95"/>
                    <a:pt x="38" y="96"/>
                  </a:cubicBezTo>
                  <a:close/>
                  <a:moveTo>
                    <a:pt x="10" y="173"/>
                  </a:moveTo>
                  <a:cubicBezTo>
                    <a:pt x="10" y="173"/>
                    <a:pt x="10" y="173"/>
                    <a:pt x="10" y="173"/>
                  </a:cubicBezTo>
                  <a:cubicBezTo>
                    <a:pt x="11" y="172"/>
                    <a:pt x="12" y="170"/>
                    <a:pt x="12" y="169"/>
                  </a:cubicBezTo>
                  <a:cubicBezTo>
                    <a:pt x="13" y="169"/>
                    <a:pt x="13" y="169"/>
                    <a:pt x="13" y="168"/>
                  </a:cubicBezTo>
                  <a:cubicBezTo>
                    <a:pt x="12" y="166"/>
                    <a:pt x="12" y="163"/>
                    <a:pt x="12" y="160"/>
                  </a:cubicBezTo>
                  <a:cubicBezTo>
                    <a:pt x="11" y="160"/>
                    <a:pt x="11" y="160"/>
                    <a:pt x="11" y="159"/>
                  </a:cubicBezTo>
                  <a:cubicBezTo>
                    <a:pt x="10" y="159"/>
                    <a:pt x="10" y="158"/>
                    <a:pt x="11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5"/>
                    <a:pt x="11" y="154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0" y="159"/>
                    <a:pt x="10" y="166"/>
                    <a:pt x="10" y="173"/>
                  </a:cubicBezTo>
                  <a:close/>
                  <a:moveTo>
                    <a:pt x="26" y="68"/>
                  </a:moveTo>
                  <a:cubicBezTo>
                    <a:pt x="32" y="63"/>
                    <a:pt x="38" y="58"/>
                    <a:pt x="45" y="53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3" y="51"/>
                  </a:cubicBezTo>
                  <a:cubicBezTo>
                    <a:pt x="37" y="57"/>
                    <a:pt x="32" y="62"/>
                    <a:pt x="26" y="68"/>
                  </a:cubicBezTo>
                  <a:close/>
                  <a:moveTo>
                    <a:pt x="70" y="123"/>
                  </a:moveTo>
                  <a:cubicBezTo>
                    <a:pt x="69" y="122"/>
                    <a:pt x="68" y="121"/>
                    <a:pt x="67" y="120"/>
                  </a:cubicBezTo>
                  <a:cubicBezTo>
                    <a:pt x="66" y="122"/>
                    <a:pt x="65" y="123"/>
                    <a:pt x="63" y="125"/>
                  </a:cubicBezTo>
                  <a:cubicBezTo>
                    <a:pt x="62" y="126"/>
                    <a:pt x="62" y="126"/>
                    <a:pt x="63" y="127"/>
                  </a:cubicBezTo>
                  <a:cubicBezTo>
                    <a:pt x="64" y="127"/>
                    <a:pt x="64" y="127"/>
                    <a:pt x="65" y="127"/>
                  </a:cubicBezTo>
                  <a:cubicBezTo>
                    <a:pt x="67" y="126"/>
                    <a:pt x="68" y="125"/>
                    <a:pt x="70" y="123"/>
                  </a:cubicBezTo>
                  <a:close/>
                  <a:moveTo>
                    <a:pt x="40" y="46"/>
                  </a:moveTo>
                  <a:cubicBezTo>
                    <a:pt x="35" y="51"/>
                    <a:pt x="31" y="55"/>
                    <a:pt x="27" y="59"/>
                  </a:cubicBezTo>
                  <a:cubicBezTo>
                    <a:pt x="27" y="59"/>
                    <a:pt x="27" y="59"/>
                    <a:pt x="27" y="60"/>
                  </a:cubicBezTo>
                  <a:cubicBezTo>
                    <a:pt x="32" y="56"/>
                    <a:pt x="36" y="52"/>
                    <a:pt x="41" y="48"/>
                  </a:cubicBezTo>
                  <a:cubicBezTo>
                    <a:pt x="41" y="48"/>
                    <a:pt x="40" y="47"/>
                    <a:pt x="40" y="46"/>
                  </a:cubicBezTo>
                  <a:close/>
                  <a:moveTo>
                    <a:pt x="13" y="51"/>
                  </a:moveTo>
                  <a:cubicBezTo>
                    <a:pt x="13" y="51"/>
                    <a:pt x="13" y="51"/>
                    <a:pt x="13" y="51"/>
                  </a:cubicBezTo>
                  <a:cubicBezTo>
                    <a:pt x="13" y="52"/>
                    <a:pt x="12" y="52"/>
                    <a:pt x="12" y="53"/>
                  </a:cubicBezTo>
                  <a:cubicBezTo>
                    <a:pt x="12" y="58"/>
                    <a:pt x="11" y="64"/>
                    <a:pt x="11" y="69"/>
                  </a:cubicBezTo>
                  <a:cubicBezTo>
                    <a:pt x="11" y="73"/>
                    <a:pt x="11" y="77"/>
                    <a:pt x="10" y="81"/>
                  </a:cubicBezTo>
                  <a:cubicBezTo>
                    <a:pt x="10" y="81"/>
                    <a:pt x="10" y="82"/>
                    <a:pt x="10" y="82"/>
                  </a:cubicBezTo>
                  <a:cubicBezTo>
                    <a:pt x="11" y="81"/>
                    <a:pt x="11" y="81"/>
                    <a:pt x="11" y="80"/>
                  </a:cubicBezTo>
                  <a:cubicBezTo>
                    <a:pt x="12" y="75"/>
                    <a:pt x="12" y="70"/>
                    <a:pt x="12" y="65"/>
                  </a:cubicBezTo>
                  <a:cubicBezTo>
                    <a:pt x="12" y="60"/>
                    <a:pt x="13" y="55"/>
                    <a:pt x="13" y="51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39" y="60"/>
                    <a:pt x="39" y="60"/>
                    <a:pt x="39" y="61"/>
                  </a:cubicBezTo>
                  <a:cubicBezTo>
                    <a:pt x="35" y="63"/>
                    <a:pt x="32" y="66"/>
                    <a:pt x="29" y="69"/>
                  </a:cubicBezTo>
                  <a:cubicBezTo>
                    <a:pt x="28" y="70"/>
                    <a:pt x="27" y="70"/>
                    <a:pt x="27" y="71"/>
                  </a:cubicBezTo>
                  <a:cubicBezTo>
                    <a:pt x="26" y="71"/>
                    <a:pt x="26" y="71"/>
                    <a:pt x="26" y="72"/>
                  </a:cubicBezTo>
                  <a:cubicBezTo>
                    <a:pt x="26" y="72"/>
                    <a:pt x="26" y="73"/>
                    <a:pt x="26" y="74"/>
                  </a:cubicBezTo>
                  <a:cubicBezTo>
                    <a:pt x="31" y="69"/>
                    <a:pt x="35" y="64"/>
                    <a:pt x="40" y="60"/>
                  </a:cubicBezTo>
                  <a:close/>
                  <a:moveTo>
                    <a:pt x="16" y="134"/>
                  </a:moveTo>
                  <a:cubicBezTo>
                    <a:pt x="16" y="134"/>
                    <a:pt x="16" y="134"/>
                    <a:pt x="15" y="134"/>
                  </a:cubicBezTo>
                  <a:cubicBezTo>
                    <a:pt x="15" y="135"/>
                    <a:pt x="14" y="136"/>
                    <a:pt x="13" y="137"/>
                  </a:cubicBezTo>
                  <a:cubicBezTo>
                    <a:pt x="13" y="137"/>
                    <a:pt x="13" y="137"/>
                    <a:pt x="13" y="138"/>
                  </a:cubicBezTo>
                  <a:cubicBezTo>
                    <a:pt x="13" y="140"/>
                    <a:pt x="13" y="141"/>
                    <a:pt x="13" y="143"/>
                  </a:cubicBezTo>
                  <a:cubicBezTo>
                    <a:pt x="13" y="143"/>
                    <a:pt x="13" y="144"/>
                    <a:pt x="13" y="144"/>
                  </a:cubicBezTo>
                  <a:cubicBezTo>
                    <a:pt x="13" y="143"/>
                    <a:pt x="14" y="143"/>
                    <a:pt x="14" y="142"/>
                  </a:cubicBezTo>
                  <a:cubicBezTo>
                    <a:pt x="16" y="141"/>
                    <a:pt x="16" y="140"/>
                    <a:pt x="16" y="138"/>
                  </a:cubicBezTo>
                  <a:cubicBezTo>
                    <a:pt x="16" y="137"/>
                    <a:pt x="16" y="137"/>
                    <a:pt x="16" y="136"/>
                  </a:cubicBezTo>
                  <a:cubicBezTo>
                    <a:pt x="16" y="135"/>
                    <a:pt x="16" y="135"/>
                    <a:pt x="16" y="134"/>
                  </a:cubicBezTo>
                  <a:close/>
                  <a:moveTo>
                    <a:pt x="73" y="77"/>
                  </a:moveTo>
                  <a:cubicBezTo>
                    <a:pt x="69" y="71"/>
                    <a:pt x="65" y="66"/>
                    <a:pt x="60" y="62"/>
                  </a:cubicBezTo>
                  <a:cubicBezTo>
                    <a:pt x="61" y="63"/>
                    <a:pt x="62" y="65"/>
                    <a:pt x="62" y="66"/>
                  </a:cubicBezTo>
                  <a:cubicBezTo>
                    <a:pt x="63" y="66"/>
                    <a:pt x="63" y="67"/>
                    <a:pt x="63" y="67"/>
                  </a:cubicBezTo>
                  <a:cubicBezTo>
                    <a:pt x="64" y="67"/>
                    <a:pt x="64" y="67"/>
                    <a:pt x="64" y="68"/>
                  </a:cubicBezTo>
                  <a:cubicBezTo>
                    <a:pt x="64" y="68"/>
                    <a:pt x="64" y="69"/>
                    <a:pt x="64" y="69"/>
                  </a:cubicBezTo>
                  <a:cubicBezTo>
                    <a:pt x="66" y="70"/>
                    <a:pt x="67" y="72"/>
                    <a:pt x="68" y="73"/>
                  </a:cubicBezTo>
                  <a:cubicBezTo>
                    <a:pt x="68" y="73"/>
                    <a:pt x="68" y="73"/>
                    <a:pt x="69" y="73"/>
                  </a:cubicBezTo>
                  <a:cubicBezTo>
                    <a:pt x="70" y="74"/>
                    <a:pt x="71" y="76"/>
                    <a:pt x="72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2" y="77"/>
                    <a:pt x="73" y="77"/>
                  </a:cubicBezTo>
                  <a:close/>
                  <a:moveTo>
                    <a:pt x="41" y="68"/>
                  </a:moveTo>
                  <a:cubicBezTo>
                    <a:pt x="41" y="68"/>
                    <a:pt x="41" y="68"/>
                    <a:pt x="41" y="67"/>
                  </a:cubicBezTo>
                  <a:cubicBezTo>
                    <a:pt x="36" y="71"/>
                    <a:pt x="32" y="75"/>
                    <a:pt x="27" y="80"/>
                  </a:cubicBezTo>
                  <a:cubicBezTo>
                    <a:pt x="28" y="80"/>
                    <a:pt x="28" y="80"/>
                    <a:pt x="29" y="81"/>
                  </a:cubicBezTo>
                  <a:cubicBezTo>
                    <a:pt x="33" y="76"/>
                    <a:pt x="37" y="72"/>
                    <a:pt x="41" y="68"/>
                  </a:cubicBezTo>
                  <a:close/>
                  <a:moveTo>
                    <a:pt x="26" y="56"/>
                  </a:moveTo>
                  <a:cubicBezTo>
                    <a:pt x="26" y="56"/>
                    <a:pt x="26" y="56"/>
                    <a:pt x="26" y="57"/>
                  </a:cubicBezTo>
                  <a:cubicBezTo>
                    <a:pt x="30" y="53"/>
                    <a:pt x="34" y="49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4" y="48"/>
                    <a:pt x="30" y="51"/>
                    <a:pt x="27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6"/>
                    <a:pt x="26" y="56"/>
                  </a:cubicBezTo>
                  <a:close/>
                  <a:moveTo>
                    <a:pt x="89" y="111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90" y="110"/>
                    <a:pt x="92" y="110"/>
                    <a:pt x="93" y="109"/>
                  </a:cubicBezTo>
                  <a:cubicBezTo>
                    <a:pt x="94" y="109"/>
                    <a:pt x="94" y="108"/>
                    <a:pt x="94" y="108"/>
                  </a:cubicBezTo>
                  <a:cubicBezTo>
                    <a:pt x="94" y="106"/>
                    <a:pt x="93" y="105"/>
                    <a:pt x="92" y="103"/>
                  </a:cubicBezTo>
                  <a:cubicBezTo>
                    <a:pt x="91" y="106"/>
                    <a:pt x="90" y="108"/>
                    <a:pt x="89" y="110"/>
                  </a:cubicBezTo>
                  <a:cubicBezTo>
                    <a:pt x="89" y="110"/>
                    <a:pt x="89" y="111"/>
                    <a:pt x="89" y="111"/>
                  </a:cubicBezTo>
                  <a:close/>
                  <a:moveTo>
                    <a:pt x="62" y="113"/>
                  </a:moveTo>
                  <a:cubicBezTo>
                    <a:pt x="61" y="114"/>
                    <a:pt x="60" y="114"/>
                    <a:pt x="59" y="115"/>
                  </a:cubicBezTo>
                  <a:cubicBezTo>
                    <a:pt x="59" y="115"/>
                    <a:pt x="59" y="116"/>
                    <a:pt x="59" y="116"/>
                  </a:cubicBezTo>
                  <a:cubicBezTo>
                    <a:pt x="60" y="117"/>
                    <a:pt x="60" y="118"/>
                    <a:pt x="60" y="120"/>
                  </a:cubicBezTo>
                  <a:cubicBezTo>
                    <a:pt x="62" y="118"/>
                    <a:pt x="63" y="117"/>
                    <a:pt x="64" y="116"/>
                  </a:cubicBezTo>
                  <a:cubicBezTo>
                    <a:pt x="63" y="115"/>
                    <a:pt x="63" y="114"/>
                    <a:pt x="62" y="113"/>
                  </a:cubicBezTo>
                  <a:close/>
                  <a:moveTo>
                    <a:pt x="16" y="155"/>
                  </a:moveTo>
                  <a:cubicBezTo>
                    <a:pt x="16" y="156"/>
                    <a:pt x="16" y="156"/>
                    <a:pt x="16" y="156"/>
                  </a:cubicBezTo>
                  <a:cubicBezTo>
                    <a:pt x="15" y="157"/>
                    <a:pt x="14" y="158"/>
                    <a:pt x="14" y="158"/>
                  </a:cubicBezTo>
                  <a:cubicBezTo>
                    <a:pt x="13" y="159"/>
                    <a:pt x="14" y="160"/>
                    <a:pt x="14" y="162"/>
                  </a:cubicBezTo>
                  <a:cubicBezTo>
                    <a:pt x="14" y="163"/>
                    <a:pt x="14" y="165"/>
                    <a:pt x="14" y="166"/>
                  </a:cubicBezTo>
                  <a:cubicBezTo>
                    <a:pt x="16" y="165"/>
                    <a:pt x="16" y="165"/>
                    <a:pt x="16" y="164"/>
                  </a:cubicBezTo>
                  <a:cubicBezTo>
                    <a:pt x="16" y="162"/>
                    <a:pt x="16" y="161"/>
                    <a:pt x="16" y="159"/>
                  </a:cubicBezTo>
                  <a:cubicBezTo>
                    <a:pt x="16" y="158"/>
                    <a:pt x="16" y="157"/>
                    <a:pt x="16" y="155"/>
                  </a:cubicBezTo>
                  <a:close/>
                  <a:moveTo>
                    <a:pt x="13" y="132"/>
                  </a:moveTo>
                  <a:cubicBezTo>
                    <a:pt x="14" y="131"/>
                    <a:pt x="14" y="130"/>
                    <a:pt x="15" y="129"/>
                  </a:cubicBezTo>
                  <a:cubicBezTo>
                    <a:pt x="15" y="128"/>
                    <a:pt x="16" y="128"/>
                    <a:pt x="16" y="127"/>
                  </a:cubicBezTo>
                  <a:cubicBezTo>
                    <a:pt x="16" y="126"/>
                    <a:pt x="16" y="125"/>
                    <a:pt x="16" y="123"/>
                  </a:cubicBezTo>
                  <a:cubicBezTo>
                    <a:pt x="16" y="123"/>
                    <a:pt x="16" y="123"/>
                    <a:pt x="15" y="122"/>
                  </a:cubicBezTo>
                  <a:cubicBezTo>
                    <a:pt x="15" y="123"/>
                    <a:pt x="14" y="124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7"/>
                    <a:pt x="13" y="129"/>
                    <a:pt x="13" y="132"/>
                  </a:cubicBezTo>
                  <a:close/>
                  <a:moveTo>
                    <a:pt x="57" y="101"/>
                  </a:moveTo>
                  <a:cubicBezTo>
                    <a:pt x="58" y="100"/>
                    <a:pt x="59" y="99"/>
                    <a:pt x="61" y="98"/>
                  </a:cubicBezTo>
                  <a:cubicBezTo>
                    <a:pt x="60" y="97"/>
                    <a:pt x="60" y="96"/>
                    <a:pt x="59" y="95"/>
                  </a:cubicBezTo>
                  <a:cubicBezTo>
                    <a:pt x="58" y="96"/>
                    <a:pt x="56" y="98"/>
                    <a:pt x="55" y="99"/>
                  </a:cubicBezTo>
                  <a:cubicBezTo>
                    <a:pt x="56" y="100"/>
                    <a:pt x="56" y="100"/>
                    <a:pt x="57" y="101"/>
                  </a:cubicBezTo>
                  <a:close/>
                  <a:moveTo>
                    <a:pt x="84" y="99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7"/>
                    <a:pt x="84" y="96"/>
                  </a:cubicBezTo>
                  <a:cubicBezTo>
                    <a:pt x="84" y="96"/>
                    <a:pt x="83" y="95"/>
                    <a:pt x="83" y="94"/>
                  </a:cubicBezTo>
                  <a:cubicBezTo>
                    <a:pt x="80" y="91"/>
                    <a:pt x="78" y="89"/>
                    <a:pt x="76" y="86"/>
                  </a:cubicBezTo>
                  <a:cubicBezTo>
                    <a:pt x="75" y="85"/>
                    <a:pt x="74" y="83"/>
                    <a:pt x="72" y="82"/>
                  </a:cubicBezTo>
                  <a:cubicBezTo>
                    <a:pt x="72" y="82"/>
                    <a:pt x="73" y="82"/>
                    <a:pt x="73" y="83"/>
                  </a:cubicBezTo>
                  <a:cubicBezTo>
                    <a:pt x="74" y="85"/>
                    <a:pt x="76" y="87"/>
                    <a:pt x="77" y="89"/>
                  </a:cubicBezTo>
                  <a:cubicBezTo>
                    <a:pt x="80" y="92"/>
                    <a:pt x="82" y="95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lose/>
                  <a:moveTo>
                    <a:pt x="93" y="155"/>
                  </a:moveTo>
                  <a:cubicBezTo>
                    <a:pt x="95" y="153"/>
                    <a:pt x="96" y="151"/>
                    <a:pt x="98" y="149"/>
                  </a:cubicBezTo>
                  <a:cubicBezTo>
                    <a:pt x="98" y="149"/>
                    <a:pt x="98" y="148"/>
                    <a:pt x="98" y="148"/>
                  </a:cubicBezTo>
                  <a:cubicBezTo>
                    <a:pt x="99" y="147"/>
                    <a:pt x="99" y="147"/>
                    <a:pt x="98" y="146"/>
                  </a:cubicBezTo>
                  <a:cubicBezTo>
                    <a:pt x="96" y="149"/>
                    <a:pt x="93" y="151"/>
                    <a:pt x="91" y="154"/>
                  </a:cubicBezTo>
                  <a:cubicBezTo>
                    <a:pt x="92" y="154"/>
                    <a:pt x="92" y="154"/>
                    <a:pt x="93" y="155"/>
                  </a:cubicBezTo>
                  <a:close/>
                  <a:moveTo>
                    <a:pt x="14" y="108"/>
                  </a:moveTo>
                  <a:cubicBezTo>
                    <a:pt x="14" y="107"/>
                    <a:pt x="15" y="106"/>
                    <a:pt x="16" y="106"/>
                  </a:cubicBezTo>
                  <a:cubicBezTo>
                    <a:pt x="16" y="105"/>
                    <a:pt x="16" y="105"/>
                    <a:pt x="16" y="104"/>
                  </a:cubicBezTo>
                  <a:cubicBezTo>
                    <a:pt x="17" y="103"/>
                    <a:pt x="17" y="102"/>
                    <a:pt x="17" y="101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6" y="101"/>
                    <a:pt x="15" y="101"/>
                    <a:pt x="14" y="102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5"/>
                    <a:pt x="14" y="106"/>
                    <a:pt x="14" y="108"/>
                  </a:cubicBezTo>
                  <a:close/>
                  <a:moveTo>
                    <a:pt x="73" y="126"/>
                  </a:moveTo>
                  <a:cubicBezTo>
                    <a:pt x="72" y="125"/>
                    <a:pt x="72" y="125"/>
                    <a:pt x="72" y="126"/>
                  </a:cubicBezTo>
                  <a:cubicBezTo>
                    <a:pt x="70" y="128"/>
                    <a:pt x="68" y="130"/>
                    <a:pt x="66" y="132"/>
                  </a:cubicBezTo>
                  <a:cubicBezTo>
                    <a:pt x="65" y="133"/>
                    <a:pt x="65" y="133"/>
                    <a:pt x="66" y="135"/>
                  </a:cubicBezTo>
                  <a:cubicBezTo>
                    <a:pt x="69" y="132"/>
                    <a:pt x="70" y="129"/>
                    <a:pt x="73" y="126"/>
                  </a:cubicBezTo>
                  <a:close/>
                  <a:moveTo>
                    <a:pt x="13" y="154"/>
                  </a:moveTo>
                  <a:cubicBezTo>
                    <a:pt x="14" y="154"/>
                    <a:pt x="14" y="154"/>
                    <a:pt x="14" y="154"/>
                  </a:cubicBezTo>
                  <a:cubicBezTo>
                    <a:pt x="14" y="153"/>
                    <a:pt x="15" y="152"/>
                    <a:pt x="16" y="151"/>
                  </a:cubicBezTo>
                  <a:cubicBezTo>
                    <a:pt x="16" y="150"/>
                    <a:pt x="17" y="149"/>
                    <a:pt x="17" y="148"/>
                  </a:cubicBezTo>
                  <a:cubicBezTo>
                    <a:pt x="17" y="148"/>
                    <a:pt x="17" y="147"/>
                    <a:pt x="17" y="146"/>
                  </a:cubicBezTo>
                  <a:cubicBezTo>
                    <a:pt x="16" y="147"/>
                    <a:pt x="15" y="148"/>
                    <a:pt x="13" y="149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1"/>
                    <a:pt x="13" y="153"/>
                    <a:pt x="13" y="154"/>
                  </a:cubicBezTo>
                  <a:close/>
                  <a:moveTo>
                    <a:pt x="59" y="121"/>
                  </a:moveTo>
                  <a:cubicBezTo>
                    <a:pt x="58" y="120"/>
                    <a:pt x="58" y="119"/>
                    <a:pt x="57" y="117"/>
                  </a:cubicBezTo>
                  <a:cubicBezTo>
                    <a:pt x="56" y="119"/>
                    <a:pt x="55" y="120"/>
                    <a:pt x="54" y="121"/>
                  </a:cubicBezTo>
                  <a:cubicBezTo>
                    <a:pt x="54" y="122"/>
                    <a:pt x="55" y="123"/>
                    <a:pt x="56" y="124"/>
                  </a:cubicBezTo>
                  <a:cubicBezTo>
                    <a:pt x="57" y="123"/>
                    <a:pt x="58" y="122"/>
                    <a:pt x="59" y="121"/>
                  </a:cubicBezTo>
                  <a:close/>
                  <a:moveTo>
                    <a:pt x="17" y="66"/>
                  </a:moveTo>
                  <a:cubicBezTo>
                    <a:pt x="17" y="66"/>
                    <a:pt x="17" y="66"/>
                    <a:pt x="17" y="66"/>
                  </a:cubicBezTo>
                  <a:cubicBezTo>
                    <a:pt x="18" y="65"/>
                    <a:pt x="19" y="64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1"/>
                    <a:pt x="20" y="60"/>
                    <a:pt x="20" y="58"/>
                  </a:cubicBezTo>
                  <a:cubicBezTo>
                    <a:pt x="19" y="59"/>
                    <a:pt x="19" y="60"/>
                    <a:pt x="18" y="60"/>
                  </a:cubicBezTo>
                  <a:cubicBezTo>
                    <a:pt x="18" y="60"/>
                    <a:pt x="17" y="61"/>
                    <a:pt x="17" y="61"/>
                  </a:cubicBezTo>
                  <a:cubicBezTo>
                    <a:pt x="17" y="63"/>
                    <a:pt x="17" y="64"/>
                    <a:pt x="17" y="66"/>
                  </a:cubicBezTo>
                  <a:close/>
                  <a:moveTo>
                    <a:pt x="40" y="90"/>
                  </a:moveTo>
                  <a:cubicBezTo>
                    <a:pt x="44" y="86"/>
                    <a:pt x="48" y="82"/>
                    <a:pt x="52" y="78"/>
                  </a:cubicBezTo>
                  <a:cubicBezTo>
                    <a:pt x="52" y="78"/>
                    <a:pt x="51" y="78"/>
                    <a:pt x="51" y="78"/>
                  </a:cubicBezTo>
                  <a:cubicBezTo>
                    <a:pt x="48" y="81"/>
                    <a:pt x="45" y="84"/>
                    <a:pt x="42" y="86"/>
                  </a:cubicBezTo>
                  <a:cubicBezTo>
                    <a:pt x="41" y="87"/>
                    <a:pt x="40" y="89"/>
                    <a:pt x="40" y="90"/>
                  </a:cubicBezTo>
                  <a:close/>
                  <a:moveTo>
                    <a:pt x="18" y="88"/>
                  </a:moveTo>
                  <a:cubicBezTo>
                    <a:pt x="17" y="89"/>
                    <a:pt x="16" y="90"/>
                    <a:pt x="15" y="90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4" y="93"/>
                    <a:pt x="14" y="95"/>
                    <a:pt x="14" y="96"/>
                  </a:cubicBezTo>
                  <a:cubicBezTo>
                    <a:pt x="14" y="96"/>
                    <a:pt x="14" y="97"/>
                    <a:pt x="14" y="97"/>
                  </a:cubicBezTo>
                  <a:cubicBezTo>
                    <a:pt x="15" y="96"/>
                    <a:pt x="16" y="95"/>
                    <a:pt x="17" y="94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8" y="90"/>
                    <a:pt x="18" y="88"/>
                  </a:cubicBezTo>
                  <a:close/>
                  <a:moveTo>
                    <a:pt x="16" y="111"/>
                  </a:moveTo>
                  <a:cubicBezTo>
                    <a:pt x="16" y="111"/>
                    <a:pt x="16" y="111"/>
                    <a:pt x="16" y="111"/>
                  </a:cubicBezTo>
                  <a:cubicBezTo>
                    <a:pt x="15" y="112"/>
                    <a:pt x="14" y="112"/>
                    <a:pt x="13" y="113"/>
                  </a:cubicBezTo>
                  <a:cubicBezTo>
                    <a:pt x="13" y="113"/>
                    <a:pt x="13" y="114"/>
                    <a:pt x="13" y="114"/>
                  </a:cubicBezTo>
                  <a:cubicBezTo>
                    <a:pt x="13" y="115"/>
                    <a:pt x="13" y="117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5" y="117"/>
                    <a:pt x="16" y="116"/>
                    <a:pt x="16" y="114"/>
                  </a:cubicBezTo>
                  <a:cubicBezTo>
                    <a:pt x="16" y="113"/>
                    <a:pt x="16" y="112"/>
                    <a:pt x="16" y="111"/>
                  </a:cubicBezTo>
                  <a:close/>
                  <a:moveTo>
                    <a:pt x="18" y="54"/>
                  </a:moveTo>
                  <a:cubicBezTo>
                    <a:pt x="18" y="54"/>
                    <a:pt x="18" y="54"/>
                    <a:pt x="18" y="54"/>
                  </a:cubicBezTo>
                  <a:cubicBezTo>
                    <a:pt x="19" y="53"/>
                    <a:pt x="20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1" y="48"/>
                    <a:pt x="21" y="47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8" y="50"/>
                    <a:pt x="18" y="52"/>
                    <a:pt x="18" y="54"/>
                  </a:cubicBezTo>
                  <a:close/>
                  <a:moveTo>
                    <a:pt x="66" y="115"/>
                  </a:moveTo>
                  <a:cubicBezTo>
                    <a:pt x="67" y="114"/>
                    <a:pt x="67" y="113"/>
                    <a:pt x="68" y="113"/>
                  </a:cubicBezTo>
                  <a:cubicBezTo>
                    <a:pt x="67" y="111"/>
                    <a:pt x="67" y="110"/>
                    <a:pt x="66" y="109"/>
                  </a:cubicBezTo>
                  <a:cubicBezTo>
                    <a:pt x="65" y="109"/>
                    <a:pt x="64" y="110"/>
                    <a:pt x="63" y="111"/>
                  </a:cubicBezTo>
                  <a:cubicBezTo>
                    <a:pt x="64" y="112"/>
                    <a:pt x="65" y="113"/>
                    <a:pt x="66" y="115"/>
                  </a:cubicBezTo>
                  <a:close/>
                  <a:moveTo>
                    <a:pt x="26" y="183"/>
                  </a:moveTo>
                  <a:cubicBezTo>
                    <a:pt x="24" y="185"/>
                    <a:pt x="23" y="186"/>
                    <a:pt x="21" y="187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1" y="189"/>
                    <a:pt x="21" y="189"/>
                    <a:pt x="21" y="190"/>
                  </a:cubicBezTo>
                  <a:cubicBezTo>
                    <a:pt x="23" y="189"/>
                    <a:pt x="24" y="188"/>
                    <a:pt x="25" y="187"/>
                  </a:cubicBezTo>
                  <a:cubicBezTo>
                    <a:pt x="27" y="185"/>
                    <a:pt x="27" y="185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lose/>
                  <a:moveTo>
                    <a:pt x="53" y="127"/>
                  </a:moveTo>
                  <a:cubicBezTo>
                    <a:pt x="52" y="126"/>
                    <a:pt x="52" y="125"/>
                    <a:pt x="52" y="124"/>
                  </a:cubicBezTo>
                  <a:cubicBezTo>
                    <a:pt x="50" y="125"/>
                    <a:pt x="49" y="127"/>
                    <a:pt x="48" y="128"/>
                  </a:cubicBezTo>
                  <a:cubicBezTo>
                    <a:pt x="49" y="129"/>
                    <a:pt x="49" y="129"/>
                    <a:pt x="50" y="130"/>
                  </a:cubicBezTo>
                  <a:cubicBezTo>
                    <a:pt x="51" y="129"/>
                    <a:pt x="52" y="128"/>
                    <a:pt x="53" y="127"/>
                  </a:cubicBezTo>
                  <a:close/>
                  <a:moveTo>
                    <a:pt x="19" y="79"/>
                  </a:moveTo>
                  <a:cubicBezTo>
                    <a:pt x="19" y="79"/>
                    <a:pt x="18" y="79"/>
                    <a:pt x="18" y="79"/>
                  </a:cubicBezTo>
                  <a:cubicBezTo>
                    <a:pt x="18" y="80"/>
                    <a:pt x="17" y="80"/>
                    <a:pt x="16" y="81"/>
                  </a:cubicBezTo>
                  <a:cubicBezTo>
                    <a:pt x="16" y="81"/>
                    <a:pt x="16" y="81"/>
                    <a:pt x="16" y="82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6" y="85"/>
                    <a:pt x="17" y="84"/>
                    <a:pt x="18" y="84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2"/>
                    <a:pt x="18" y="80"/>
                    <a:pt x="19" y="79"/>
                  </a:cubicBezTo>
                  <a:close/>
                  <a:moveTo>
                    <a:pt x="52" y="138"/>
                  </a:moveTo>
                  <a:cubicBezTo>
                    <a:pt x="50" y="139"/>
                    <a:pt x="49" y="140"/>
                    <a:pt x="48" y="142"/>
                  </a:cubicBezTo>
                  <a:cubicBezTo>
                    <a:pt x="48" y="142"/>
                    <a:pt x="48" y="142"/>
                    <a:pt x="48" y="142"/>
                  </a:cubicBezTo>
                  <a:cubicBezTo>
                    <a:pt x="48" y="143"/>
                    <a:pt x="48" y="143"/>
                    <a:pt x="48" y="144"/>
                  </a:cubicBezTo>
                  <a:cubicBezTo>
                    <a:pt x="50" y="143"/>
                    <a:pt x="51" y="141"/>
                    <a:pt x="53" y="140"/>
                  </a:cubicBezTo>
                  <a:cubicBezTo>
                    <a:pt x="52" y="139"/>
                    <a:pt x="52" y="138"/>
                    <a:pt x="52" y="138"/>
                  </a:cubicBezTo>
                  <a:close/>
                  <a:moveTo>
                    <a:pt x="24" y="147"/>
                  </a:moveTo>
                  <a:cubicBezTo>
                    <a:pt x="23" y="148"/>
                    <a:pt x="22" y="148"/>
                    <a:pt x="22" y="149"/>
                  </a:cubicBezTo>
                  <a:cubicBezTo>
                    <a:pt x="22" y="151"/>
                    <a:pt x="22" y="153"/>
                    <a:pt x="22" y="155"/>
                  </a:cubicBezTo>
                  <a:cubicBezTo>
                    <a:pt x="22" y="155"/>
                    <a:pt x="22" y="155"/>
                    <a:pt x="22" y="156"/>
                  </a:cubicBezTo>
                  <a:cubicBezTo>
                    <a:pt x="23" y="155"/>
                    <a:pt x="23" y="154"/>
                    <a:pt x="24" y="154"/>
                  </a:cubicBezTo>
                  <a:cubicBezTo>
                    <a:pt x="24" y="153"/>
                    <a:pt x="24" y="153"/>
                    <a:pt x="24" y="153"/>
                  </a:cubicBezTo>
                  <a:cubicBezTo>
                    <a:pt x="24" y="151"/>
                    <a:pt x="24" y="149"/>
                    <a:pt x="24" y="147"/>
                  </a:cubicBezTo>
                  <a:close/>
                  <a:moveTo>
                    <a:pt x="31" y="107"/>
                  </a:move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28" y="110"/>
                    <a:pt x="27" y="110"/>
                    <a:pt x="27" y="110"/>
                  </a:cubicBezTo>
                  <a:cubicBezTo>
                    <a:pt x="27" y="112"/>
                    <a:pt x="27" y="113"/>
                    <a:pt x="27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9" y="113"/>
                    <a:pt x="30" y="112"/>
                    <a:pt x="30" y="110"/>
                  </a:cubicBezTo>
                  <a:cubicBezTo>
                    <a:pt x="30" y="110"/>
                    <a:pt x="30" y="109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26" y="4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28" y="39"/>
                    <a:pt x="30" y="37"/>
                    <a:pt x="32" y="35"/>
                  </a:cubicBezTo>
                  <a:cubicBezTo>
                    <a:pt x="32" y="35"/>
                    <a:pt x="31" y="34"/>
                    <a:pt x="31" y="33"/>
                  </a:cubicBezTo>
                  <a:cubicBezTo>
                    <a:pt x="29" y="35"/>
                    <a:pt x="28" y="37"/>
                    <a:pt x="26" y="39"/>
                  </a:cubicBezTo>
                  <a:cubicBezTo>
                    <a:pt x="26" y="39"/>
                    <a:pt x="26" y="40"/>
                    <a:pt x="26" y="40"/>
                  </a:cubicBezTo>
                  <a:close/>
                  <a:moveTo>
                    <a:pt x="22" y="169"/>
                  </a:moveTo>
                  <a:cubicBezTo>
                    <a:pt x="23" y="168"/>
                    <a:pt x="23" y="167"/>
                    <a:pt x="24" y="165"/>
                  </a:cubicBezTo>
                  <a:cubicBezTo>
                    <a:pt x="25" y="164"/>
                    <a:pt x="24" y="163"/>
                    <a:pt x="24" y="161"/>
                  </a:cubicBezTo>
                  <a:cubicBezTo>
                    <a:pt x="23" y="162"/>
                    <a:pt x="23" y="163"/>
                    <a:pt x="22" y="164"/>
                  </a:cubicBezTo>
                  <a:cubicBezTo>
                    <a:pt x="22" y="164"/>
                    <a:pt x="22" y="165"/>
                    <a:pt x="22" y="165"/>
                  </a:cubicBezTo>
                  <a:cubicBezTo>
                    <a:pt x="22" y="166"/>
                    <a:pt x="22" y="167"/>
                    <a:pt x="22" y="169"/>
                  </a:cubicBezTo>
                  <a:close/>
                  <a:moveTo>
                    <a:pt x="76" y="117"/>
                  </a:moveTo>
                  <a:cubicBezTo>
                    <a:pt x="75" y="116"/>
                    <a:pt x="74" y="115"/>
                    <a:pt x="73" y="114"/>
                  </a:cubicBezTo>
                  <a:cubicBezTo>
                    <a:pt x="73" y="115"/>
                    <a:pt x="72" y="115"/>
                    <a:pt x="72" y="116"/>
                  </a:cubicBezTo>
                  <a:cubicBezTo>
                    <a:pt x="72" y="117"/>
                    <a:pt x="72" y="118"/>
                    <a:pt x="73" y="118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18"/>
                    <a:pt x="75" y="118"/>
                    <a:pt x="76" y="117"/>
                  </a:cubicBezTo>
                  <a:close/>
                  <a:moveTo>
                    <a:pt x="32" y="119"/>
                  </a:moveTo>
                  <a:cubicBezTo>
                    <a:pt x="33" y="118"/>
                    <a:pt x="39" y="110"/>
                    <a:pt x="39" y="109"/>
                  </a:cubicBezTo>
                  <a:cubicBezTo>
                    <a:pt x="37" y="111"/>
                    <a:pt x="35" y="113"/>
                    <a:pt x="33" y="115"/>
                  </a:cubicBezTo>
                  <a:cubicBezTo>
                    <a:pt x="33" y="115"/>
                    <a:pt x="33" y="115"/>
                    <a:pt x="33" y="116"/>
                  </a:cubicBezTo>
                  <a:cubicBezTo>
                    <a:pt x="32" y="117"/>
                    <a:pt x="32" y="118"/>
                    <a:pt x="32" y="119"/>
                  </a:cubicBezTo>
                  <a:close/>
                  <a:moveTo>
                    <a:pt x="23" y="27"/>
                  </a:moveTo>
                  <a:cubicBezTo>
                    <a:pt x="22" y="28"/>
                    <a:pt x="21" y="29"/>
                    <a:pt x="20" y="29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20" y="33"/>
                    <a:pt x="21" y="32"/>
                    <a:pt x="22" y="31"/>
                  </a:cubicBezTo>
                  <a:cubicBezTo>
                    <a:pt x="23" y="30"/>
                    <a:pt x="23" y="29"/>
                    <a:pt x="23" y="27"/>
                  </a:cubicBezTo>
                  <a:close/>
                  <a:moveTo>
                    <a:pt x="18" y="161"/>
                  </a:moveTo>
                  <a:cubicBezTo>
                    <a:pt x="19" y="160"/>
                    <a:pt x="20" y="159"/>
                    <a:pt x="20" y="157"/>
                  </a:cubicBezTo>
                  <a:cubicBezTo>
                    <a:pt x="20" y="156"/>
                    <a:pt x="20" y="154"/>
                    <a:pt x="20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9" y="152"/>
                    <a:pt x="19" y="153"/>
                    <a:pt x="19" y="154"/>
                  </a:cubicBezTo>
                  <a:cubicBezTo>
                    <a:pt x="19" y="156"/>
                    <a:pt x="18" y="158"/>
                    <a:pt x="18" y="161"/>
                  </a:cubicBezTo>
                  <a:close/>
                  <a:moveTo>
                    <a:pt x="20" y="123"/>
                  </a:moveTo>
                  <a:cubicBezTo>
                    <a:pt x="21" y="122"/>
                    <a:pt x="21" y="122"/>
                    <a:pt x="22" y="121"/>
                  </a:cubicBezTo>
                  <a:cubicBezTo>
                    <a:pt x="22" y="121"/>
                    <a:pt x="22" y="120"/>
                    <a:pt x="22" y="120"/>
                  </a:cubicBezTo>
                  <a:cubicBezTo>
                    <a:pt x="22" y="119"/>
                    <a:pt x="22" y="117"/>
                    <a:pt x="22" y="116"/>
                  </a:cubicBezTo>
                  <a:cubicBezTo>
                    <a:pt x="22" y="116"/>
                    <a:pt x="22" y="116"/>
                    <a:pt x="22" y="115"/>
                  </a:cubicBezTo>
                  <a:cubicBezTo>
                    <a:pt x="22" y="116"/>
                    <a:pt x="21" y="116"/>
                    <a:pt x="21" y="117"/>
                  </a:cubicBezTo>
                  <a:cubicBezTo>
                    <a:pt x="20" y="117"/>
                    <a:pt x="20" y="117"/>
                    <a:pt x="20" y="118"/>
                  </a:cubicBezTo>
                  <a:cubicBezTo>
                    <a:pt x="20" y="119"/>
                    <a:pt x="20" y="121"/>
                    <a:pt x="20" y="123"/>
                  </a:cubicBezTo>
                  <a:close/>
                  <a:moveTo>
                    <a:pt x="64" y="136"/>
                  </a:moveTo>
                  <a:cubicBezTo>
                    <a:pt x="64" y="136"/>
                    <a:pt x="64" y="135"/>
                    <a:pt x="64" y="135"/>
                  </a:cubicBezTo>
                  <a:cubicBezTo>
                    <a:pt x="63" y="136"/>
                    <a:pt x="61" y="137"/>
                    <a:pt x="60" y="138"/>
                  </a:cubicBezTo>
                  <a:cubicBezTo>
                    <a:pt x="59" y="139"/>
                    <a:pt x="59" y="139"/>
                    <a:pt x="60" y="141"/>
                  </a:cubicBezTo>
                  <a:cubicBezTo>
                    <a:pt x="62" y="139"/>
                    <a:pt x="63" y="138"/>
                    <a:pt x="64" y="136"/>
                  </a:cubicBezTo>
                  <a:close/>
                  <a:moveTo>
                    <a:pt x="13" y="196"/>
                  </a:moveTo>
                  <a:cubicBezTo>
                    <a:pt x="13" y="196"/>
                    <a:pt x="12" y="196"/>
                    <a:pt x="12" y="196"/>
                  </a:cubicBezTo>
                  <a:cubicBezTo>
                    <a:pt x="11" y="196"/>
                    <a:pt x="11" y="197"/>
                    <a:pt x="10" y="197"/>
                  </a:cubicBezTo>
                  <a:cubicBezTo>
                    <a:pt x="10" y="197"/>
                    <a:pt x="10" y="198"/>
                    <a:pt x="9" y="198"/>
                  </a:cubicBezTo>
                  <a:cubicBezTo>
                    <a:pt x="9" y="198"/>
                    <a:pt x="9" y="199"/>
                    <a:pt x="9" y="199"/>
                  </a:cubicBezTo>
                  <a:cubicBezTo>
                    <a:pt x="9" y="200"/>
                    <a:pt x="9" y="200"/>
                    <a:pt x="10" y="200"/>
                  </a:cubicBezTo>
                  <a:cubicBezTo>
                    <a:pt x="11" y="199"/>
                    <a:pt x="12" y="198"/>
                    <a:pt x="13" y="198"/>
                  </a:cubicBezTo>
                  <a:cubicBezTo>
                    <a:pt x="13" y="197"/>
                    <a:pt x="13" y="197"/>
                    <a:pt x="13" y="196"/>
                  </a:cubicBezTo>
                  <a:close/>
                  <a:moveTo>
                    <a:pt x="23" y="93"/>
                  </a:moveTo>
                  <a:cubicBezTo>
                    <a:pt x="23" y="94"/>
                    <a:pt x="22" y="94"/>
                    <a:pt x="22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7"/>
                    <a:pt x="21" y="98"/>
                    <a:pt x="21" y="100"/>
                  </a:cubicBezTo>
                  <a:cubicBezTo>
                    <a:pt x="22" y="99"/>
                    <a:pt x="23" y="98"/>
                    <a:pt x="23" y="98"/>
                  </a:cubicBezTo>
                  <a:cubicBezTo>
                    <a:pt x="23" y="98"/>
                    <a:pt x="23" y="97"/>
                    <a:pt x="23" y="97"/>
                  </a:cubicBezTo>
                  <a:cubicBezTo>
                    <a:pt x="23" y="96"/>
                    <a:pt x="23" y="95"/>
                    <a:pt x="23" y="93"/>
                  </a:cubicBezTo>
                  <a:close/>
                  <a:moveTo>
                    <a:pt x="19" y="189"/>
                  </a:moveTo>
                  <a:cubicBezTo>
                    <a:pt x="19" y="189"/>
                    <a:pt x="19" y="189"/>
                    <a:pt x="19" y="190"/>
                  </a:cubicBezTo>
                  <a:cubicBezTo>
                    <a:pt x="18" y="191"/>
                    <a:pt x="16" y="192"/>
                    <a:pt x="15" y="194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7" y="194"/>
                    <a:pt x="18" y="193"/>
                    <a:pt x="19" y="192"/>
                  </a:cubicBezTo>
                  <a:cubicBezTo>
                    <a:pt x="20" y="192"/>
                    <a:pt x="20" y="191"/>
                    <a:pt x="20" y="190"/>
                  </a:cubicBezTo>
                  <a:cubicBezTo>
                    <a:pt x="20" y="190"/>
                    <a:pt x="20" y="190"/>
                    <a:pt x="19" y="189"/>
                  </a:cubicBezTo>
                  <a:close/>
                  <a:moveTo>
                    <a:pt x="20" y="69"/>
                  </a:moveTo>
                  <a:cubicBezTo>
                    <a:pt x="19" y="69"/>
                    <a:pt x="19" y="70"/>
                    <a:pt x="18" y="70"/>
                  </a:cubicBezTo>
                  <a:cubicBezTo>
                    <a:pt x="17" y="70"/>
                    <a:pt x="16" y="72"/>
                    <a:pt x="16" y="73"/>
                  </a:cubicBezTo>
                  <a:cubicBezTo>
                    <a:pt x="16" y="74"/>
                    <a:pt x="16" y="74"/>
                    <a:pt x="16" y="75"/>
                  </a:cubicBezTo>
                  <a:cubicBezTo>
                    <a:pt x="17" y="74"/>
                    <a:pt x="18" y="73"/>
                    <a:pt x="18" y="73"/>
                  </a:cubicBezTo>
                  <a:cubicBezTo>
                    <a:pt x="19" y="72"/>
                    <a:pt x="20" y="70"/>
                    <a:pt x="20" y="69"/>
                  </a:cubicBezTo>
                  <a:close/>
                  <a:moveTo>
                    <a:pt x="50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1" y="103"/>
                    <a:pt x="40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2" y="102"/>
                    <a:pt x="45" y="100"/>
                    <a:pt x="47" y="98"/>
                  </a:cubicBezTo>
                  <a:cubicBezTo>
                    <a:pt x="48" y="97"/>
                    <a:pt x="49" y="95"/>
                    <a:pt x="50" y="94"/>
                  </a:cubicBezTo>
                  <a:close/>
                  <a:moveTo>
                    <a:pt x="21" y="111"/>
                  </a:moveTo>
                  <a:cubicBezTo>
                    <a:pt x="21" y="110"/>
                    <a:pt x="22" y="110"/>
                    <a:pt x="22" y="109"/>
                  </a:cubicBezTo>
                  <a:cubicBezTo>
                    <a:pt x="22" y="109"/>
                    <a:pt x="23" y="108"/>
                    <a:pt x="23" y="108"/>
                  </a:cubicBezTo>
                  <a:cubicBezTo>
                    <a:pt x="23" y="107"/>
                    <a:pt x="23" y="105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8"/>
                    <a:pt x="21" y="109"/>
                    <a:pt x="21" y="111"/>
                  </a:cubicBezTo>
                  <a:close/>
                  <a:moveTo>
                    <a:pt x="35" y="149"/>
                  </a:moveTo>
                  <a:cubicBezTo>
                    <a:pt x="34" y="151"/>
                    <a:pt x="33" y="154"/>
                    <a:pt x="32" y="156"/>
                  </a:cubicBezTo>
                  <a:cubicBezTo>
                    <a:pt x="33" y="155"/>
                    <a:pt x="34" y="155"/>
                    <a:pt x="34" y="154"/>
                  </a:cubicBezTo>
                  <a:cubicBezTo>
                    <a:pt x="36" y="153"/>
                    <a:pt x="36" y="151"/>
                    <a:pt x="35" y="150"/>
                  </a:cubicBezTo>
                  <a:cubicBezTo>
                    <a:pt x="35" y="149"/>
                    <a:pt x="35" y="149"/>
                    <a:pt x="35" y="149"/>
                  </a:cubicBezTo>
                  <a:close/>
                  <a:moveTo>
                    <a:pt x="70" y="111"/>
                  </a:moveTo>
                  <a:cubicBezTo>
                    <a:pt x="70" y="111"/>
                    <a:pt x="71" y="111"/>
                    <a:pt x="71" y="110"/>
                  </a:cubicBezTo>
                  <a:cubicBezTo>
                    <a:pt x="70" y="109"/>
                    <a:pt x="69" y="107"/>
                    <a:pt x="68" y="105"/>
                  </a:cubicBezTo>
                  <a:cubicBezTo>
                    <a:pt x="68" y="106"/>
                    <a:pt x="68" y="106"/>
                    <a:pt x="67" y="107"/>
                  </a:cubicBezTo>
                  <a:cubicBezTo>
                    <a:pt x="68" y="108"/>
                    <a:pt x="69" y="110"/>
                    <a:pt x="70" y="111"/>
                  </a:cubicBezTo>
                  <a:close/>
                  <a:moveTo>
                    <a:pt x="20" y="135"/>
                  </a:moveTo>
                  <a:cubicBezTo>
                    <a:pt x="21" y="134"/>
                    <a:pt x="21" y="133"/>
                    <a:pt x="21" y="132"/>
                  </a:cubicBezTo>
                  <a:cubicBezTo>
                    <a:pt x="21" y="131"/>
                    <a:pt x="21" y="130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8"/>
                    <a:pt x="20" y="129"/>
                    <a:pt x="20" y="130"/>
                  </a:cubicBezTo>
                  <a:cubicBezTo>
                    <a:pt x="20" y="131"/>
                    <a:pt x="20" y="133"/>
                    <a:pt x="20" y="135"/>
                  </a:cubicBezTo>
                  <a:close/>
                  <a:moveTo>
                    <a:pt x="47" y="139"/>
                  </a:moveTo>
                  <a:cubicBezTo>
                    <a:pt x="48" y="138"/>
                    <a:pt x="49" y="137"/>
                    <a:pt x="50" y="136"/>
                  </a:cubicBezTo>
                  <a:cubicBezTo>
                    <a:pt x="50" y="135"/>
                    <a:pt x="50" y="135"/>
                    <a:pt x="49" y="134"/>
                  </a:cubicBezTo>
                  <a:cubicBezTo>
                    <a:pt x="49" y="134"/>
                    <a:pt x="48" y="135"/>
                    <a:pt x="48" y="135"/>
                  </a:cubicBezTo>
                  <a:cubicBezTo>
                    <a:pt x="46" y="137"/>
                    <a:pt x="46" y="137"/>
                    <a:pt x="47" y="139"/>
                  </a:cubicBezTo>
                  <a:cubicBezTo>
                    <a:pt x="47" y="139"/>
                    <a:pt x="47" y="139"/>
                    <a:pt x="47" y="139"/>
                  </a:cubicBezTo>
                  <a:close/>
                  <a:moveTo>
                    <a:pt x="49" y="113"/>
                  </a:moveTo>
                  <a:cubicBezTo>
                    <a:pt x="51" y="111"/>
                    <a:pt x="53" y="110"/>
                    <a:pt x="54" y="108"/>
                  </a:cubicBezTo>
                  <a:cubicBezTo>
                    <a:pt x="54" y="108"/>
                    <a:pt x="54" y="107"/>
                    <a:pt x="54" y="107"/>
                  </a:cubicBezTo>
                  <a:cubicBezTo>
                    <a:pt x="52" y="108"/>
                    <a:pt x="51" y="110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lose/>
                  <a:moveTo>
                    <a:pt x="42" y="119"/>
                  </a:moveTo>
                  <a:cubicBezTo>
                    <a:pt x="42" y="119"/>
                    <a:pt x="42" y="119"/>
                    <a:pt x="42" y="119"/>
                  </a:cubicBezTo>
                  <a:cubicBezTo>
                    <a:pt x="42" y="119"/>
                    <a:pt x="42" y="119"/>
                    <a:pt x="43" y="119"/>
                  </a:cubicBezTo>
                  <a:cubicBezTo>
                    <a:pt x="44" y="117"/>
                    <a:pt x="46" y="117"/>
                    <a:pt x="48" y="115"/>
                  </a:cubicBezTo>
                  <a:cubicBezTo>
                    <a:pt x="47" y="114"/>
                    <a:pt x="47" y="114"/>
                    <a:pt x="47" y="113"/>
                  </a:cubicBezTo>
                  <a:cubicBezTo>
                    <a:pt x="45" y="115"/>
                    <a:pt x="43" y="117"/>
                    <a:pt x="42" y="119"/>
                  </a:cubicBezTo>
                  <a:close/>
                  <a:moveTo>
                    <a:pt x="64" y="89"/>
                  </a:moveTo>
                  <a:cubicBezTo>
                    <a:pt x="64" y="90"/>
                    <a:pt x="64" y="90"/>
                    <a:pt x="63" y="90"/>
                  </a:cubicBezTo>
                  <a:cubicBezTo>
                    <a:pt x="64" y="92"/>
                    <a:pt x="64" y="93"/>
                    <a:pt x="65" y="94"/>
                  </a:cubicBezTo>
                  <a:cubicBezTo>
                    <a:pt x="66" y="94"/>
                    <a:pt x="66" y="93"/>
                    <a:pt x="67" y="93"/>
                  </a:cubicBezTo>
                  <a:cubicBezTo>
                    <a:pt x="66" y="92"/>
                    <a:pt x="65" y="90"/>
                    <a:pt x="64" y="89"/>
                  </a:cubicBezTo>
                  <a:close/>
                  <a:moveTo>
                    <a:pt x="9" y="192"/>
                  </a:moveTo>
                  <a:cubicBezTo>
                    <a:pt x="10" y="192"/>
                    <a:pt x="10" y="191"/>
                    <a:pt x="10" y="191"/>
                  </a:cubicBezTo>
                  <a:cubicBezTo>
                    <a:pt x="11" y="190"/>
                    <a:pt x="11" y="190"/>
                    <a:pt x="11" y="189"/>
                  </a:cubicBezTo>
                  <a:cubicBezTo>
                    <a:pt x="11" y="189"/>
                    <a:pt x="12" y="188"/>
                    <a:pt x="12" y="188"/>
                  </a:cubicBezTo>
                  <a:cubicBezTo>
                    <a:pt x="12" y="188"/>
                    <a:pt x="12" y="188"/>
                    <a:pt x="13" y="188"/>
                  </a:cubicBezTo>
                  <a:cubicBezTo>
                    <a:pt x="12" y="187"/>
                    <a:pt x="12" y="187"/>
                    <a:pt x="12" y="186"/>
                  </a:cubicBezTo>
                  <a:cubicBezTo>
                    <a:pt x="10" y="188"/>
                    <a:pt x="9" y="189"/>
                    <a:pt x="9" y="192"/>
                  </a:cubicBezTo>
                  <a:close/>
                  <a:moveTo>
                    <a:pt x="32" y="147"/>
                  </a:moveTo>
                  <a:cubicBezTo>
                    <a:pt x="31" y="148"/>
                    <a:pt x="30" y="150"/>
                    <a:pt x="28" y="152"/>
                  </a:cubicBezTo>
                  <a:cubicBezTo>
                    <a:pt x="28" y="152"/>
                    <a:pt x="28" y="153"/>
                    <a:pt x="28" y="153"/>
                  </a:cubicBezTo>
                  <a:cubicBezTo>
                    <a:pt x="28" y="153"/>
                    <a:pt x="28" y="153"/>
                    <a:pt x="29" y="153"/>
                  </a:cubicBezTo>
                  <a:cubicBezTo>
                    <a:pt x="29" y="152"/>
                    <a:pt x="30" y="151"/>
                    <a:pt x="31" y="150"/>
                  </a:cubicBezTo>
                  <a:cubicBezTo>
                    <a:pt x="32" y="149"/>
                    <a:pt x="32" y="148"/>
                    <a:pt x="32" y="147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6"/>
                    <a:pt x="60" y="77"/>
                  </a:cubicBezTo>
                  <a:cubicBezTo>
                    <a:pt x="61" y="77"/>
                    <a:pt x="61" y="76"/>
                    <a:pt x="62" y="76"/>
                  </a:cubicBezTo>
                  <a:cubicBezTo>
                    <a:pt x="61" y="75"/>
                    <a:pt x="61" y="74"/>
                    <a:pt x="60" y="73"/>
                  </a:cubicBezTo>
                  <a:cubicBezTo>
                    <a:pt x="60" y="73"/>
                    <a:pt x="59" y="74"/>
                    <a:pt x="59" y="74"/>
                  </a:cubicBezTo>
                  <a:close/>
                  <a:moveTo>
                    <a:pt x="26" y="32"/>
                  </a:moveTo>
                  <a:cubicBezTo>
                    <a:pt x="27" y="31"/>
                    <a:pt x="28" y="31"/>
                    <a:pt x="29" y="30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6" y="28"/>
                    <a:pt x="26" y="30"/>
                    <a:pt x="26" y="32"/>
                  </a:cubicBezTo>
                  <a:close/>
                  <a:moveTo>
                    <a:pt x="22" y="79"/>
                  </a:moveTo>
                  <a:cubicBezTo>
                    <a:pt x="24" y="78"/>
                    <a:pt x="24" y="76"/>
                    <a:pt x="24" y="74"/>
                  </a:cubicBezTo>
                  <a:cubicBezTo>
                    <a:pt x="23" y="74"/>
                    <a:pt x="22" y="75"/>
                    <a:pt x="22" y="76"/>
                  </a:cubicBezTo>
                  <a:cubicBezTo>
                    <a:pt x="22" y="77"/>
                    <a:pt x="22" y="78"/>
                    <a:pt x="22" y="79"/>
                  </a:cubicBezTo>
                  <a:close/>
                  <a:moveTo>
                    <a:pt x="55" y="68"/>
                  </a:moveTo>
                  <a:cubicBezTo>
                    <a:pt x="56" y="69"/>
                    <a:pt x="56" y="70"/>
                    <a:pt x="57" y="71"/>
                  </a:cubicBezTo>
                  <a:cubicBezTo>
                    <a:pt x="57" y="70"/>
                    <a:pt x="58" y="70"/>
                    <a:pt x="59" y="69"/>
                  </a:cubicBezTo>
                  <a:cubicBezTo>
                    <a:pt x="58" y="68"/>
                    <a:pt x="57" y="67"/>
                    <a:pt x="56" y="66"/>
                  </a:cubicBezTo>
                  <a:cubicBezTo>
                    <a:pt x="56" y="67"/>
                    <a:pt x="55" y="67"/>
                    <a:pt x="55" y="68"/>
                  </a:cubicBezTo>
                  <a:close/>
                  <a:moveTo>
                    <a:pt x="53" y="119"/>
                  </a:moveTo>
                  <a:cubicBezTo>
                    <a:pt x="54" y="118"/>
                    <a:pt x="55" y="116"/>
                    <a:pt x="56" y="115"/>
                  </a:cubicBezTo>
                  <a:cubicBezTo>
                    <a:pt x="57" y="115"/>
                    <a:pt x="56" y="114"/>
                    <a:pt x="56" y="114"/>
                  </a:cubicBezTo>
                  <a:cubicBezTo>
                    <a:pt x="55" y="115"/>
                    <a:pt x="53" y="117"/>
                    <a:pt x="52" y="118"/>
                  </a:cubicBezTo>
                  <a:cubicBezTo>
                    <a:pt x="52" y="118"/>
                    <a:pt x="52" y="119"/>
                    <a:pt x="53" y="119"/>
                  </a:cubicBezTo>
                  <a:close/>
                  <a:moveTo>
                    <a:pt x="22" y="88"/>
                  </a:moveTo>
                  <a:cubicBezTo>
                    <a:pt x="24" y="86"/>
                    <a:pt x="24" y="85"/>
                    <a:pt x="23" y="83"/>
                  </a:cubicBezTo>
                  <a:cubicBezTo>
                    <a:pt x="23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7"/>
                    <a:pt x="22" y="88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1" y="59"/>
                    <a:pt x="29" y="61"/>
                    <a:pt x="27" y="63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9" y="62"/>
                    <a:pt x="31" y="60"/>
                    <a:pt x="33" y="58"/>
                  </a:cubicBezTo>
                  <a:close/>
                  <a:moveTo>
                    <a:pt x="52" y="134"/>
                  </a:moveTo>
                  <a:cubicBezTo>
                    <a:pt x="53" y="133"/>
                    <a:pt x="54" y="132"/>
                    <a:pt x="54" y="131"/>
                  </a:cubicBezTo>
                  <a:cubicBezTo>
                    <a:pt x="54" y="130"/>
                    <a:pt x="54" y="130"/>
                    <a:pt x="54" y="129"/>
                  </a:cubicBezTo>
                  <a:cubicBezTo>
                    <a:pt x="53" y="130"/>
                    <a:pt x="52" y="131"/>
                    <a:pt x="51" y="132"/>
                  </a:cubicBezTo>
                  <a:cubicBezTo>
                    <a:pt x="51" y="133"/>
                    <a:pt x="51" y="133"/>
                    <a:pt x="52" y="134"/>
                  </a:cubicBezTo>
                  <a:close/>
                  <a:moveTo>
                    <a:pt x="59" y="149"/>
                  </a:moveTo>
                  <a:cubicBezTo>
                    <a:pt x="59" y="149"/>
                    <a:pt x="59" y="149"/>
                    <a:pt x="59" y="149"/>
                  </a:cubicBezTo>
                  <a:cubicBezTo>
                    <a:pt x="59" y="149"/>
                    <a:pt x="60" y="148"/>
                    <a:pt x="60" y="148"/>
                  </a:cubicBezTo>
                  <a:cubicBezTo>
                    <a:pt x="61" y="147"/>
                    <a:pt x="62" y="146"/>
                    <a:pt x="64" y="144"/>
                  </a:cubicBezTo>
                  <a:cubicBezTo>
                    <a:pt x="64" y="144"/>
                    <a:pt x="65" y="143"/>
                    <a:pt x="65" y="143"/>
                  </a:cubicBezTo>
                  <a:cubicBezTo>
                    <a:pt x="66" y="142"/>
                    <a:pt x="66" y="142"/>
                    <a:pt x="65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3" y="144"/>
                    <a:pt x="61" y="146"/>
                    <a:pt x="59" y="148"/>
                  </a:cubicBezTo>
                  <a:cubicBezTo>
                    <a:pt x="59" y="148"/>
                    <a:pt x="59" y="149"/>
                    <a:pt x="59" y="149"/>
                  </a:cubicBezTo>
                  <a:close/>
                  <a:moveTo>
                    <a:pt x="63" y="102"/>
                  </a:moveTo>
                  <a:cubicBezTo>
                    <a:pt x="62" y="103"/>
                    <a:pt x="61" y="105"/>
                    <a:pt x="60" y="106"/>
                  </a:cubicBezTo>
                  <a:cubicBezTo>
                    <a:pt x="60" y="106"/>
                    <a:pt x="60" y="106"/>
                    <a:pt x="60" y="107"/>
                  </a:cubicBezTo>
                  <a:cubicBezTo>
                    <a:pt x="62" y="106"/>
                    <a:pt x="63" y="105"/>
                    <a:pt x="64" y="104"/>
                  </a:cubicBezTo>
                  <a:cubicBezTo>
                    <a:pt x="63" y="103"/>
                    <a:pt x="63" y="103"/>
                    <a:pt x="63" y="102"/>
                  </a:cubicBezTo>
                  <a:close/>
                  <a:moveTo>
                    <a:pt x="46" y="134"/>
                  </a:moveTo>
                  <a:cubicBezTo>
                    <a:pt x="47" y="133"/>
                    <a:pt x="47" y="133"/>
                    <a:pt x="48" y="132"/>
                  </a:cubicBezTo>
                  <a:cubicBezTo>
                    <a:pt x="47" y="131"/>
                    <a:pt x="47" y="130"/>
                    <a:pt x="47" y="130"/>
                  </a:cubicBezTo>
                  <a:cubicBezTo>
                    <a:pt x="45" y="131"/>
                    <a:pt x="45" y="131"/>
                    <a:pt x="46" y="134"/>
                  </a:cubicBezTo>
                  <a:close/>
                  <a:moveTo>
                    <a:pt x="51" y="116"/>
                  </a:moveTo>
                  <a:cubicBezTo>
                    <a:pt x="52" y="114"/>
                    <a:pt x="54" y="113"/>
                    <a:pt x="55" y="112"/>
                  </a:cubicBezTo>
                  <a:cubicBezTo>
                    <a:pt x="56" y="111"/>
                    <a:pt x="55" y="111"/>
                    <a:pt x="55" y="110"/>
                  </a:cubicBezTo>
                  <a:cubicBezTo>
                    <a:pt x="54" y="112"/>
                    <a:pt x="52" y="113"/>
                    <a:pt x="51" y="115"/>
                  </a:cubicBezTo>
                  <a:cubicBezTo>
                    <a:pt x="51" y="115"/>
                    <a:pt x="51" y="115"/>
                    <a:pt x="51" y="116"/>
                  </a:cubicBezTo>
                  <a:close/>
                  <a:moveTo>
                    <a:pt x="54" y="137"/>
                  </a:moveTo>
                  <a:cubicBezTo>
                    <a:pt x="55" y="137"/>
                    <a:pt x="55" y="136"/>
                    <a:pt x="56" y="136"/>
                  </a:cubicBezTo>
                  <a:cubicBezTo>
                    <a:pt x="56" y="135"/>
                    <a:pt x="56" y="134"/>
                    <a:pt x="55" y="133"/>
                  </a:cubicBezTo>
                  <a:cubicBezTo>
                    <a:pt x="54" y="134"/>
                    <a:pt x="54" y="135"/>
                    <a:pt x="53" y="136"/>
                  </a:cubicBezTo>
                  <a:cubicBezTo>
                    <a:pt x="53" y="136"/>
                    <a:pt x="53" y="136"/>
                    <a:pt x="54" y="137"/>
                  </a:cubicBezTo>
                  <a:close/>
                  <a:moveTo>
                    <a:pt x="43" y="147"/>
                  </a:moveTo>
                  <a:cubicBezTo>
                    <a:pt x="43" y="148"/>
                    <a:pt x="42" y="148"/>
                    <a:pt x="42" y="149"/>
                  </a:cubicBezTo>
                  <a:cubicBezTo>
                    <a:pt x="41" y="150"/>
                    <a:pt x="41" y="150"/>
                    <a:pt x="41" y="152"/>
                  </a:cubicBezTo>
                  <a:cubicBezTo>
                    <a:pt x="42" y="150"/>
                    <a:pt x="43" y="150"/>
                    <a:pt x="44" y="149"/>
                  </a:cubicBezTo>
                  <a:cubicBezTo>
                    <a:pt x="44" y="148"/>
                    <a:pt x="44" y="148"/>
                    <a:pt x="43" y="147"/>
                  </a:cubicBezTo>
                  <a:close/>
                  <a:moveTo>
                    <a:pt x="45" y="75"/>
                  </a:moveTo>
                  <a:cubicBezTo>
                    <a:pt x="47" y="73"/>
                    <a:pt x="49" y="71"/>
                    <a:pt x="50" y="69"/>
                  </a:cubicBezTo>
                  <a:cubicBezTo>
                    <a:pt x="50" y="69"/>
                    <a:pt x="50" y="69"/>
                    <a:pt x="50" y="70"/>
                  </a:cubicBezTo>
                  <a:cubicBezTo>
                    <a:pt x="48" y="71"/>
                    <a:pt x="47" y="72"/>
                    <a:pt x="46" y="73"/>
                  </a:cubicBezTo>
                  <a:cubicBezTo>
                    <a:pt x="45" y="73"/>
                    <a:pt x="45" y="74"/>
                    <a:pt x="45" y="75"/>
                  </a:cubicBezTo>
                  <a:close/>
                  <a:moveTo>
                    <a:pt x="59" y="78"/>
                  </a:moveTo>
                  <a:cubicBezTo>
                    <a:pt x="58" y="78"/>
                    <a:pt x="58" y="77"/>
                    <a:pt x="57" y="76"/>
                  </a:cubicBezTo>
                  <a:cubicBezTo>
                    <a:pt x="56" y="77"/>
                    <a:pt x="56" y="77"/>
                    <a:pt x="56" y="78"/>
                  </a:cubicBezTo>
                  <a:cubicBezTo>
                    <a:pt x="56" y="78"/>
                    <a:pt x="57" y="79"/>
                    <a:pt x="57" y="80"/>
                  </a:cubicBezTo>
                  <a:cubicBezTo>
                    <a:pt x="58" y="79"/>
                    <a:pt x="58" y="79"/>
                    <a:pt x="59" y="78"/>
                  </a:cubicBezTo>
                  <a:close/>
                  <a:moveTo>
                    <a:pt x="41" y="132"/>
                  </a:moveTo>
                  <a:cubicBezTo>
                    <a:pt x="43" y="130"/>
                    <a:pt x="43" y="130"/>
                    <a:pt x="42" y="128"/>
                  </a:cubicBezTo>
                  <a:cubicBezTo>
                    <a:pt x="42" y="128"/>
                    <a:pt x="41" y="129"/>
                    <a:pt x="41" y="129"/>
                  </a:cubicBezTo>
                  <a:cubicBezTo>
                    <a:pt x="41" y="130"/>
                    <a:pt x="41" y="131"/>
                    <a:pt x="41" y="132"/>
                  </a:cubicBezTo>
                  <a:close/>
                  <a:moveTo>
                    <a:pt x="64" y="79"/>
                  </a:moveTo>
                  <a:cubicBezTo>
                    <a:pt x="63" y="80"/>
                    <a:pt x="63" y="80"/>
                    <a:pt x="62" y="81"/>
                  </a:cubicBezTo>
                  <a:cubicBezTo>
                    <a:pt x="63" y="82"/>
                    <a:pt x="63" y="82"/>
                    <a:pt x="64" y="83"/>
                  </a:cubicBezTo>
                  <a:cubicBezTo>
                    <a:pt x="64" y="83"/>
                    <a:pt x="65" y="82"/>
                    <a:pt x="65" y="82"/>
                  </a:cubicBezTo>
                  <a:cubicBezTo>
                    <a:pt x="65" y="81"/>
                    <a:pt x="64" y="80"/>
                    <a:pt x="64" y="79"/>
                  </a:cubicBezTo>
                  <a:close/>
                  <a:moveTo>
                    <a:pt x="36" y="37"/>
                  </a:moveTo>
                  <a:cubicBezTo>
                    <a:pt x="37" y="39"/>
                    <a:pt x="37" y="40"/>
                    <a:pt x="38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39"/>
                    <a:pt x="37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lose/>
                  <a:moveTo>
                    <a:pt x="42" y="142"/>
                  </a:moveTo>
                  <a:cubicBezTo>
                    <a:pt x="41" y="142"/>
                    <a:pt x="41" y="143"/>
                    <a:pt x="41" y="143"/>
                  </a:cubicBezTo>
                  <a:cubicBezTo>
                    <a:pt x="41" y="144"/>
                    <a:pt x="41" y="145"/>
                    <a:pt x="41" y="146"/>
                  </a:cubicBezTo>
                  <a:cubicBezTo>
                    <a:pt x="42" y="145"/>
                    <a:pt x="42" y="145"/>
                    <a:pt x="42" y="143"/>
                  </a:cubicBezTo>
                  <a:cubicBezTo>
                    <a:pt x="42" y="143"/>
                    <a:pt x="42" y="142"/>
                    <a:pt x="42" y="142"/>
                  </a:cubicBezTo>
                  <a:close/>
                  <a:moveTo>
                    <a:pt x="39" y="145"/>
                  </a:moveTo>
                  <a:cubicBezTo>
                    <a:pt x="38" y="146"/>
                    <a:pt x="37" y="146"/>
                    <a:pt x="37" y="147"/>
                  </a:cubicBezTo>
                  <a:cubicBezTo>
                    <a:pt x="37" y="148"/>
                    <a:pt x="38" y="149"/>
                    <a:pt x="38" y="150"/>
                  </a:cubicBezTo>
                  <a:cubicBezTo>
                    <a:pt x="38" y="149"/>
                    <a:pt x="39" y="149"/>
                    <a:pt x="39" y="148"/>
                  </a:cubicBezTo>
                  <a:cubicBezTo>
                    <a:pt x="39" y="147"/>
                    <a:pt x="39" y="146"/>
                    <a:pt x="39" y="145"/>
                  </a:cubicBezTo>
                  <a:close/>
                  <a:moveTo>
                    <a:pt x="61" y="93"/>
                  </a:moveTo>
                  <a:cubicBezTo>
                    <a:pt x="61" y="94"/>
                    <a:pt x="62" y="95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5"/>
                    <a:pt x="62" y="94"/>
                    <a:pt x="62" y="93"/>
                  </a:cubicBezTo>
                  <a:cubicBezTo>
                    <a:pt x="62" y="93"/>
                    <a:pt x="62" y="92"/>
                    <a:pt x="62" y="92"/>
                  </a:cubicBezTo>
                  <a:cubicBezTo>
                    <a:pt x="61" y="92"/>
                    <a:pt x="61" y="93"/>
                    <a:pt x="61" y="93"/>
                  </a:cubicBezTo>
                  <a:close/>
                  <a:moveTo>
                    <a:pt x="39" y="85"/>
                  </a:moveTo>
                  <a:cubicBezTo>
                    <a:pt x="37" y="86"/>
                    <a:pt x="33" y="90"/>
                    <a:pt x="33" y="91"/>
                  </a:cubicBezTo>
                  <a:cubicBezTo>
                    <a:pt x="35" y="89"/>
                    <a:pt x="36" y="88"/>
                    <a:pt x="38" y="86"/>
                  </a:cubicBezTo>
                  <a:cubicBezTo>
                    <a:pt x="38" y="86"/>
                    <a:pt x="39" y="85"/>
                    <a:pt x="39" y="85"/>
                  </a:cubicBezTo>
                  <a:close/>
                  <a:moveTo>
                    <a:pt x="60" y="84"/>
                  </a:moveTo>
                  <a:cubicBezTo>
                    <a:pt x="60" y="84"/>
                    <a:pt x="60" y="85"/>
                    <a:pt x="61" y="86"/>
                  </a:cubicBezTo>
                  <a:cubicBezTo>
                    <a:pt x="61" y="85"/>
                    <a:pt x="62" y="85"/>
                    <a:pt x="62" y="85"/>
                  </a:cubicBezTo>
                  <a:cubicBezTo>
                    <a:pt x="62" y="84"/>
                    <a:pt x="61" y="83"/>
                    <a:pt x="61" y="82"/>
                  </a:cubicBezTo>
                  <a:cubicBezTo>
                    <a:pt x="60" y="83"/>
                    <a:pt x="60" y="83"/>
                    <a:pt x="60" y="84"/>
                  </a:cubicBezTo>
                  <a:close/>
                  <a:moveTo>
                    <a:pt x="59" y="129"/>
                  </a:moveTo>
                  <a:cubicBezTo>
                    <a:pt x="60" y="130"/>
                    <a:pt x="60" y="131"/>
                    <a:pt x="61" y="131"/>
                  </a:cubicBezTo>
                  <a:cubicBezTo>
                    <a:pt x="62" y="130"/>
                    <a:pt x="61" y="129"/>
                    <a:pt x="61" y="127"/>
                  </a:cubicBezTo>
                  <a:cubicBezTo>
                    <a:pt x="60" y="128"/>
                    <a:pt x="60" y="129"/>
                    <a:pt x="59" y="129"/>
                  </a:cubicBezTo>
                  <a:close/>
                  <a:moveTo>
                    <a:pt x="43" y="140"/>
                  </a:moveTo>
                  <a:cubicBezTo>
                    <a:pt x="44" y="141"/>
                    <a:pt x="44" y="142"/>
                    <a:pt x="44" y="142"/>
                  </a:cubicBezTo>
                  <a:cubicBezTo>
                    <a:pt x="46" y="141"/>
                    <a:pt x="46" y="141"/>
                    <a:pt x="45" y="139"/>
                  </a:cubicBezTo>
                  <a:cubicBezTo>
                    <a:pt x="44" y="139"/>
                    <a:pt x="44" y="139"/>
                    <a:pt x="43" y="140"/>
                  </a:cubicBezTo>
                  <a:close/>
                  <a:moveTo>
                    <a:pt x="58" y="127"/>
                  </a:moveTo>
                  <a:cubicBezTo>
                    <a:pt x="58" y="126"/>
                    <a:pt x="59" y="126"/>
                    <a:pt x="60" y="125"/>
                  </a:cubicBezTo>
                  <a:cubicBezTo>
                    <a:pt x="60" y="125"/>
                    <a:pt x="60" y="124"/>
                    <a:pt x="59" y="124"/>
                  </a:cubicBezTo>
                  <a:cubicBezTo>
                    <a:pt x="59" y="125"/>
                    <a:pt x="58" y="125"/>
                    <a:pt x="57" y="126"/>
                  </a:cubicBezTo>
                  <a:cubicBezTo>
                    <a:pt x="57" y="127"/>
                    <a:pt x="57" y="127"/>
                    <a:pt x="58" y="127"/>
                  </a:cubicBezTo>
                  <a:close/>
                  <a:moveTo>
                    <a:pt x="6" y="112"/>
                  </a:moveTo>
                  <a:cubicBezTo>
                    <a:pt x="7" y="109"/>
                    <a:pt x="7" y="102"/>
                    <a:pt x="7" y="101"/>
                  </a:cubicBezTo>
                  <a:cubicBezTo>
                    <a:pt x="6" y="105"/>
                    <a:pt x="6" y="108"/>
                    <a:pt x="6" y="112"/>
                  </a:cubicBezTo>
                  <a:close/>
                  <a:moveTo>
                    <a:pt x="58" y="134"/>
                  </a:moveTo>
                  <a:cubicBezTo>
                    <a:pt x="59" y="134"/>
                    <a:pt x="59" y="133"/>
                    <a:pt x="59" y="133"/>
                  </a:cubicBezTo>
                  <a:cubicBezTo>
                    <a:pt x="59" y="132"/>
                    <a:pt x="58" y="132"/>
                    <a:pt x="58" y="131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8" y="133"/>
                    <a:pt x="58" y="134"/>
                  </a:cubicBezTo>
                  <a:close/>
                  <a:moveTo>
                    <a:pt x="2" y="190"/>
                  </a:moveTo>
                  <a:cubicBezTo>
                    <a:pt x="2" y="192"/>
                    <a:pt x="2" y="197"/>
                    <a:pt x="2" y="198"/>
                  </a:cubicBezTo>
                  <a:cubicBezTo>
                    <a:pt x="3" y="197"/>
                    <a:pt x="3" y="197"/>
                    <a:pt x="3" y="197"/>
                  </a:cubicBezTo>
                  <a:cubicBezTo>
                    <a:pt x="3" y="195"/>
                    <a:pt x="2" y="193"/>
                    <a:pt x="2" y="190"/>
                  </a:cubicBezTo>
                  <a:close/>
                  <a:moveTo>
                    <a:pt x="50" y="53"/>
                  </a:moveTo>
                  <a:cubicBezTo>
                    <a:pt x="51" y="53"/>
                    <a:pt x="52" y="54"/>
                    <a:pt x="53" y="55"/>
                  </a:cubicBezTo>
                  <a:cubicBezTo>
                    <a:pt x="53" y="56"/>
                    <a:pt x="53" y="55"/>
                    <a:pt x="54" y="55"/>
                  </a:cubicBezTo>
                  <a:cubicBezTo>
                    <a:pt x="53" y="54"/>
                    <a:pt x="52" y="53"/>
                    <a:pt x="51" y="52"/>
                  </a:cubicBezTo>
                  <a:cubicBezTo>
                    <a:pt x="51" y="52"/>
                    <a:pt x="51" y="52"/>
                    <a:pt x="50" y="53"/>
                  </a:cubicBezTo>
                  <a:close/>
                  <a:moveTo>
                    <a:pt x="62" y="123"/>
                  </a:moveTo>
                  <a:cubicBezTo>
                    <a:pt x="63" y="122"/>
                    <a:pt x="65" y="119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4" y="119"/>
                    <a:pt x="63" y="121"/>
                    <a:pt x="61" y="122"/>
                  </a:cubicBezTo>
                  <a:cubicBezTo>
                    <a:pt x="61" y="122"/>
                    <a:pt x="61" y="123"/>
                    <a:pt x="62" y="123"/>
                  </a:cubicBezTo>
                  <a:close/>
                  <a:moveTo>
                    <a:pt x="53" y="155"/>
                  </a:move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6" y="152"/>
                    <a:pt x="57" y="151"/>
                  </a:cubicBezTo>
                  <a:cubicBezTo>
                    <a:pt x="58" y="151"/>
                    <a:pt x="58" y="150"/>
                    <a:pt x="58" y="150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6" y="152"/>
                    <a:pt x="54" y="153"/>
                    <a:pt x="53" y="155"/>
                  </a:cubicBezTo>
                  <a:close/>
                  <a:moveTo>
                    <a:pt x="27" y="44"/>
                  </a:moveTo>
                  <a:cubicBezTo>
                    <a:pt x="28" y="43"/>
                    <a:pt x="30" y="41"/>
                    <a:pt x="30" y="40"/>
                  </a:cubicBezTo>
                  <a:cubicBezTo>
                    <a:pt x="30" y="40"/>
                    <a:pt x="29" y="41"/>
                    <a:pt x="28" y="41"/>
                  </a:cubicBezTo>
                  <a:cubicBezTo>
                    <a:pt x="27" y="42"/>
                    <a:pt x="27" y="43"/>
                    <a:pt x="27" y="44"/>
                  </a:cubicBezTo>
                  <a:close/>
                  <a:moveTo>
                    <a:pt x="30" y="163"/>
                  </a:moveTo>
                  <a:cubicBezTo>
                    <a:pt x="30" y="163"/>
                    <a:pt x="30" y="163"/>
                    <a:pt x="30" y="163"/>
                  </a:cubicBezTo>
                  <a:cubicBezTo>
                    <a:pt x="30" y="163"/>
                    <a:pt x="31" y="163"/>
                    <a:pt x="31" y="162"/>
                  </a:cubicBezTo>
                  <a:cubicBezTo>
                    <a:pt x="32" y="161"/>
                    <a:pt x="33" y="160"/>
                    <a:pt x="34" y="159"/>
                  </a:cubicBezTo>
                  <a:cubicBezTo>
                    <a:pt x="34" y="159"/>
                    <a:pt x="34" y="158"/>
                    <a:pt x="34" y="158"/>
                  </a:cubicBezTo>
                  <a:cubicBezTo>
                    <a:pt x="32" y="160"/>
                    <a:pt x="31" y="162"/>
                    <a:pt x="30" y="163"/>
                  </a:cubicBezTo>
                  <a:close/>
                  <a:moveTo>
                    <a:pt x="66" y="87"/>
                  </a:moveTo>
                  <a:cubicBezTo>
                    <a:pt x="67" y="89"/>
                    <a:pt x="68" y="90"/>
                    <a:pt x="68" y="91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8" y="90"/>
                    <a:pt x="68" y="88"/>
                    <a:pt x="67" y="86"/>
                  </a:cubicBezTo>
                  <a:cubicBezTo>
                    <a:pt x="67" y="87"/>
                    <a:pt x="66" y="87"/>
                    <a:pt x="66" y="87"/>
                  </a:cubicBezTo>
                  <a:close/>
                  <a:moveTo>
                    <a:pt x="49" y="118"/>
                  </a:moveTo>
                  <a:cubicBezTo>
                    <a:pt x="48" y="118"/>
                    <a:pt x="47" y="118"/>
                    <a:pt x="47" y="119"/>
                  </a:cubicBezTo>
                  <a:cubicBezTo>
                    <a:pt x="46" y="119"/>
                    <a:pt x="46" y="120"/>
                    <a:pt x="46" y="120"/>
                  </a:cubicBezTo>
                  <a:cubicBezTo>
                    <a:pt x="45" y="121"/>
                    <a:pt x="45" y="121"/>
                    <a:pt x="45" y="122"/>
                  </a:cubicBezTo>
                  <a:cubicBezTo>
                    <a:pt x="46" y="121"/>
                    <a:pt x="47" y="119"/>
                    <a:pt x="49" y="118"/>
                  </a:cubicBezTo>
                  <a:close/>
                  <a:moveTo>
                    <a:pt x="69" y="99"/>
                  </a:moveTo>
                  <a:cubicBezTo>
                    <a:pt x="69" y="98"/>
                    <a:pt x="69" y="97"/>
                    <a:pt x="68" y="97"/>
                  </a:cubicBezTo>
                  <a:cubicBezTo>
                    <a:pt x="68" y="97"/>
                    <a:pt x="68" y="98"/>
                    <a:pt x="67" y="98"/>
                  </a:cubicBezTo>
                  <a:cubicBezTo>
                    <a:pt x="68" y="99"/>
                    <a:pt x="68" y="99"/>
                    <a:pt x="68" y="100"/>
                  </a:cubicBezTo>
                  <a:cubicBezTo>
                    <a:pt x="69" y="99"/>
                    <a:pt x="69" y="99"/>
                    <a:pt x="69" y="99"/>
                  </a:cubicBezTo>
                  <a:close/>
                  <a:moveTo>
                    <a:pt x="19" y="146"/>
                  </a:moveTo>
                  <a:cubicBezTo>
                    <a:pt x="20" y="145"/>
                    <a:pt x="21" y="144"/>
                    <a:pt x="20" y="143"/>
                  </a:cubicBezTo>
                  <a:cubicBezTo>
                    <a:pt x="20" y="143"/>
                    <a:pt x="20" y="143"/>
                    <a:pt x="19" y="143"/>
                  </a:cubicBezTo>
                  <a:cubicBezTo>
                    <a:pt x="19" y="144"/>
                    <a:pt x="19" y="145"/>
                    <a:pt x="19" y="146"/>
                  </a:cubicBezTo>
                  <a:close/>
                  <a:moveTo>
                    <a:pt x="33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3"/>
                    <a:pt x="34" y="34"/>
                  </a:cubicBezTo>
                  <a:cubicBezTo>
                    <a:pt x="34" y="34"/>
                    <a:pt x="34" y="34"/>
                    <a:pt x="35" y="33"/>
                  </a:cubicBezTo>
                  <a:cubicBezTo>
                    <a:pt x="34" y="33"/>
                    <a:pt x="33" y="32"/>
                    <a:pt x="33" y="31"/>
                  </a:cubicBezTo>
                  <a:close/>
                  <a:moveTo>
                    <a:pt x="57" y="55"/>
                  </a:moveTo>
                  <a:cubicBezTo>
                    <a:pt x="57" y="55"/>
                    <a:pt x="57" y="55"/>
                    <a:pt x="57" y="55"/>
                  </a:cubicBezTo>
                  <a:cubicBezTo>
                    <a:pt x="56" y="53"/>
                    <a:pt x="54" y="51"/>
                    <a:pt x="53" y="50"/>
                  </a:cubicBezTo>
                  <a:cubicBezTo>
                    <a:pt x="53" y="50"/>
                    <a:pt x="52" y="50"/>
                    <a:pt x="53" y="50"/>
                  </a:cubicBezTo>
                  <a:cubicBezTo>
                    <a:pt x="54" y="52"/>
                    <a:pt x="56" y="53"/>
                    <a:pt x="57" y="55"/>
                  </a:cubicBezTo>
                  <a:close/>
                  <a:moveTo>
                    <a:pt x="69" y="118"/>
                  </a:moveTo>
                  <a:cubicBezTo>
                    <a:pt x="70" y="119"/>
                    <a:pt x="70" y="120"/>
                    <a:pt x="71" y="121"/>
                  </a:cubicBezTo>
                  <a:cubicBezTo>
                    <a:pt x="71" y="120"/>
                    <a:pt x="70" y="119"/>
                    <a:pt x="70" y="118"/>
                  </a:cubicBezTo>
                  <a:cubicBezTo>
                    <a:pt x="69" y="118"/>
                    <a:pt x="69" y="118"/>
                    <a:pt x="69" y="118"/>
                  </a:cubicBezTo>
                  <a:close/>
                  <a:moveTo>
                    <a:pt x="67" y="140"/>
                  </a:moveTo>
                  <a:cubicBezTo>
                    <a:pt x="68" y="140"/>
                    <a:pt x="71" y="137"/>
                    <a:pt x="71" y="136"/>
                  </a:cubicBezTo>
                  <a:cubicBezTo>
                    <a:pt x="69" y="137"/>
                    <a:pt x="67" y="139"/>
                    <a:pt x="67" y="140"/>
                  </a:cubicBezTo>
                  <a:close/>
                  <a:moveTo>
                    <a:pt x="24" y="15"/>
                  </a:moveTo>
                  <a:cubicBezTo>
                    <a:pt x="24" y="16"/>
                    <a:pt x="24" y="16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6" y="17"/>
                    <a:pt x="25" y="16"/>
                    <a:pt x="24" y="15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3" y="134"/>
                  </a:cubicBezTo>
                  <a:cubicBezTo>
                    <a:pt x="43" y="135"/>
                    <a:pt x="42" y="136"/>
                    <a:pt x="43" y="137"/>
                  </a:cubicBezTo>
                  <a:cubicBezTo>
                    <a:pt x="43" y="137"/>
                    <a:pt x="44" y="136"/>
                    <a:pt x="44" y="136"/>
                  </a:cubicBezTo>
                  <a:cubicBezTo>
                    <a:pt x="44" y="135"/>
                    <a:pt x="44" y="135"/>
                    <a:pt x="44" y="134"/>
                  </a:cubicBezTo>
                  <a:close/>
                  <a:moveTo>
                    <a:pt x="28" y="123"/>
                  </a:moveTo>
                  <a:cubicBezTo>
                    <a:pt x="29" y="122"/>
                    <a:pt x="29" y="121"/>
                    <a:pt x="29" y="119"/>
                  </a:cubicBezTo>
                  <a:cubicBezTo>
                    <a:pt x="28" y="121"/>
                    <a:pt x="28" y="121"/>
                    <a:pt x="28" y="123"/>
                  </a:cubicBezTo>
                  <a:close/>
                  <a:moveTo>
                    <a:pt x="73" y="93"/>
                  </a:moveTo>
                  <a:cubicBezTo>
                    <a:pt x="73" y="93"/>
                    <a:pt x="72" y="93"/>
                    <a:pt x="72" y="93"/>
                  </a:cubicBezTo>
                  <a:cubicBezTo>
                    <a:pt x="73" y="94"/>
                    <a:pt x="73" y="95"/>
                    <a:pt x="73" y="95"/>
                  </a:cubicBezTo>
                  <a:cubicBezTo>
                    <a:pt x="73" y="95"/>
                    <a:pt x="74" y="95"/>
                    <a:pt x="74" y="94"/>
                  </a:cubicBezTo>
                  <a:cubicBezTo>
                    <a:pt x="74" y="94"/>
                    <a:pt x="73" y="93"/>
                    <a:pt x="73" y="93"/>
                  </a:cubicBezTo>
                  <a:close/>
                  <a:moveTo>
                    <a:pt x="65" y="102"/>
                  </a:moveTo>
                  <a:cubicBezTo>
                    <a:pt x="66" y="102"/>
                    <a:pt x="66" y="101"/>
                    <a:pt x="66" y="101"/>
                  </a:cubicBezTo>
                  <a:cubicBezTo>
                    <a:pt x="66" y="101"/>
                    <a:pt x="66" y="100"/>
                    <a:pt x="65" y="100"/>
                  </a:cubicBezTo>
                  <a:cubicBezTo>
                    <a:pt x="65" y="100"/>
                    <a:pt x="65" y="100"/>
                    <a:pt x="65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65" y="102"/>
                    <a:pt x="65" y="102"/>
                    <a:pt x="65" y="102"/>
                  </a:cubicBezTo>
                  <a:close/>
                  <a:moveTo>
                    <a:pt x="22" y="68"/>
                  </a:moveTo>
                  <a:cubicBezTo>
                    <a:pt x="24" y="67"/>
                    <a:pt x="24" y="67"/>
                    <a:pt x="23" y="66"/>
                  </a:cubicBezTo>
                  <a:cubicBezTo>
                    <a:pt x="22" y="66"/>
                    <a:pt x="22" y="67"/>
                    <a:pt x="22" y="68"/>
                  </a:cubicBezTo>
                  <a:close/>
                  <a:moveTo>
                    <a:pt x="21" y="39"/>
                  </a:moveTo>
                  <a:cubicBezTo>
                    <a:pt x="19" y="40"/>
                    <a:pt x="19" y="40"/>
                    <a:pt x="19" y="42"/>
                  </a:cubicBezTo>
                  <a:cubicBezTo>
                    <a:pt x="20" y="41"/>
                    <a:pt x="20" y="40"/>
                    <a:pt x="21" y="39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2" y="19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2" y="18"/>
                    <a:pt x="21" y="19"/>
                    <a:pt x="20" y="20"/>
                  </a:cubicBezTo>
                  <a:close/>
                  <a:moveTo>
                    <a:pt x="58" y="107"/>
                  </a:moveTo>
                  <a:cubicBezTo>
                    <a:pt x="57" y="108"/>
                    <a:pt x="57" y="108"/>
                    <a:pt x="57" y="110"/>
                  </a:cubicBezTo>
                  <a:cubicBezTo>
                    <a:pt x="58" y="109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7"/>
                  </a:cubicBezTo>
                  <a:close/>
                  <a:moveTo>
                    <a:pt x="21" y="13"/>
                  </a:moveTo>
                  <a:cubicBezTo>
                    <a:pt x="20" y="14"/>
                    <a:pt x="20" y="15"/>
                    <a:pt x="20" y="16"/>
                  </a:cubicBezTo>
                  <a:cubicBezTo>
                    <a:pt x="20" y="15"/>
                    <a:pt x="21" y="15"/>
                    <a:pt x="21" y="14"/>
                  </a:cubicBezTo>
                  <a:cubicBezTo>
                    <a:pt x="21" y="14"/>
                    <a:pt x="21" y="14"/>
                    <a:pt x="21" y="13"/>
                  </a:cubicBezTo>
                  <a:close/>
                  <a:moveTo>
                    <a:pt x="22" y="160"/>
                  </a:moveTo>
                  <a:cubicBezTo>
                    <a:pt x="23" y="159"/>
                    <a:pt x="24" y="159"/>
                    <a:pt x="24" y="157"/>
                  </a:cubicBezTo>
                  <a:cubicBezTo>
                    <a:pt x="23" y="158"/>
                    <a:pt x="22" y="160"/>
                    <a:pt x="22" y="160"/>
                  </a:cubicBezTo>
                  <a:close/>
                  <a:moveTo>
                    <a:pt x="46" y="147"/>
                  </a:moveTo>
                  <a:cubicBezTo>
                    <a:pt x="47" y="146"/>
                    <a:pt x="46" y="145"/>
                    <a:pt x="46" y="144"/>
                  </a:cubicBezTo>
                  <a:cubicBezTo>
                    <a:pt x="45" y="145"/>
                    <a:pt x="45" y="145"/>
                    <a:pt x="46" y="147"/>
                  </a:cubicBezTo>
                  <a:close/>
                  <a:moveTo>
                    <a:pt x="60" y="110"/>
                  </a:moveTo>
                  <a:cubicBezTo>
                    <a:pt x="59" y="111"/>
                    <a:pt x="59" y="111"/>
                    <a:pt x="58" y="112"/>
                  </a:cubicBezTo>
                  <a:cubicBezTo>
                    <a:pt x="58" y="112"/>
                    <a:pt x="58" y="113"/>
                    <a:pt x="58" y="113"/>
                  </a:cubicBezTo>
                  <a:cubicBezTo>
                    <a:pt x="60" y="112"/>
                    <a:pt x="60" y="111"/>
                    <a:pt x="60" y="110"/>
                  </a:cubicBezTo>
                  <a:close/>
                  <a:moveTo>
                    <a:pt x="61" y="100"/>
                  </a:moveTo>
                  <a:cubicBezTo>
                    <a:pt x="60" y="102"/>
                    <a:pt x="58" y="103"/>
                    <a:pt x="58" y="103"/>
                  </a:cubicBezTo>
                  <a:cubicBezTo>
                    <a:pt x="59" y="103"/>
                    <a:pt x="61" y="101"/>
                    <a:pt x="61" y="100"/>
                  </a:cubicBezTo>
                  <a:close/>
                  <a:moveTo>
                    <a:pt x="56" y="88"/>
                  </a:moveTo>
                  <a:cubicBezTo>
                    <a:pt x="56" y="88"/>
                    <a:pt x="56" y="88"/>
                    <a:pt x="55" y="88"/>
                  </a:cubicBezTo>
                  <a:cubicBezTo>
                    <a:pt x="55" y="89"/>
                    <a:pt x="56" y="89"/>
                    <a:pt x="56" y="90"/>
                  </a:cubicBezTo>
                  <a:cubicBezTo>
                    <a:pt x="56" y="90"/>
                    <a:pt x="56" y="90"/>
                    <a:pt x="57" y="89"/>
                  </a:cubicBezTo>
                  <a:cubicBezTo>
                    <a:pt x="56" y="89"/>
                    <a:pt x="56" y="88"/>
                    <a:pt x="56" y="88"/>
                  </a:cubicBezTo>
                  <a:close/>
                  <a:moveTo>
                    <a:pt x="44" y="152"/>
                  </a:moveTo>
                  <a:cubicBezTo>
                    <a:pt x="45" y="152"/>
                    <a:pt x="45" y="152"/>
                    <a:pt x="46" y="151"/>
                  </a:cubicBezTo>
                  <a:cubicBezTo>
                    <a:pt x="45" y="150"/>
                    <a:pt x="45" y="151"/>
                    <a:pt x="44" y="152"/>
                  </a:cubicBezTo>
                  <a:close/>
                  <a:moveTo>
                    <a:pt x="58" y="85"/>
                  </a:moveTo>
                  <a:cubicBezTo>
                    <a:pt x="57" y="86"/>
                    <a:pt x="58" y="87"/>
                    <a:pt x="59" y="88"/>
                  </a:cubicBezTo>
                  <a:cubicBezTo>
                    <a:pt x="59" y="88"/>
                    <a:pt x="59" y="87"/>
                    <a:pt x="59" y="87"/>
                  </a:cubicBezTo>
                  <a:cubicBezTo>
                    <a:pt x="59" y="87"/>
                    <a:pt x="58" y="86"/>
                    <a:pt x="58" y="85"/>
                  </a:cubicBezTo>
                  <a:close/>
                  <a:moveTo>
                    <a:pt x="24" y="126"/>
                  </a:moveTo>
                  <a:cubicBezTo>
                    <a:pt x="24" y="128"/>
                    <a:pt x="24" y="129"/>
                    <a:pt x="24" y="130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29"/>
                    <a:pt x="24" y="128"/>
                    <a:pt x="24" y="126"/>
                  </a:cubicBezTo>
                  <a:close/>
                  <a:moveTo>
                    <a:pt x="41" y="120"/>
                  </a:moveTo>
                  <a:cubicBezTo>
                    <a:pt x="40" y="120"/>
                    <a:pt x="39" y="121"/>
                    <a:pt x="39" y="122"/>
                  </a:cubicBezTo>
                  <a:cubicBezTo>
                    <a:pt x="39" y="121"/>
                    <a:pt x="40" y="121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lose/>
                  <a:moveTo>
                    <a:pt x="60" y="68"/>
                  </a:moveTo>
                  <a:cubicBezTo>
                    <a:pt x="60" y="67"/>
                    <a:pt x="59" y="66"/>
                    <a:pt x="58" y="66"/>
                  </a:cubicBezTo>
                  <a:cubicBezTo>
                    <a:pt x="60" y="67"/>
                    <a:pt x="60" y="68"/>
                    <a:pt x="60" y="68"/>
                  </a:cubicBezTo>
                  <a:close/>
                  <a:moveTo>
                    <a:pt x="43" y="47"/>
                  </a:moveTo>
                  <a:cubicBezTo>
                    <a:pt x="42" y="45"/>
                    <a:pt x="42" y="45"/>
                    <a:pt x="41" y="44"/>
                  </a:cubicBezTo>
                  <a:cubicBezTo>
                    <a:pt x="42" y="45"/>
                    <a:pt x="42" y="46"/>
                    <a:pt x="43" y="47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3"/>
                    <a:pt x="76" y="113"/>
                  </a:cubicBezTo>
                  <a:cubicBezTo>
                    <a:pt x="76" y="113"/>
                    <a:pt x="76" y="114"/>
                    <a:pt x="76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113"/>
                    <a:pt x="76" y="113"/>
                    <a:pt x="75" y="112"/>
                  </a:cubicBezTo>
                  <a:close/>
                  <a:moveTo>
                    <a:pt x="50" y="146"/>
                  </a:moveTo>
                  <a:cubicBezTo>
                    <a:pt x="50" y="146"/>
                    <a:pt x="50" y="146"/>
                    <a:pt x="50" y="146"/>
                  </a:cubicBezTo>
                  <a:cubicBezTo>
                    <a:pt x="51" y="146"/>
                    <a:pt x="51" y="145"/>
                    <a:pt x="52" y="145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5"/>
                    <a:pt x="50" y="145"/>
                    <a:pt x="50" y="146"/>
                  </a:cubicBezTo>
                  <a:close/>
                  <a:moveTo>
                    <a:pt x="19" y="11"/>
                  </a:move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1"/>
                    <a:pt x="19" y="11"/>
                  </a:cubicBezTo>
                  <a:close/>
                  <a:moveTo>
                    <a:pt x="47" y="123"/>
                  </a:moveTo>
                  <a:cubicBezTo>
                    <a:pt x="46" y="123"/>
                    <a:pt x="46" y="124"/>
                    <a:pt x="46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3"/>
                    <a:pt x="47" y="123"/>
                  </a:cubicBezTo>
                  <a:close/>
                  <a:moveTo>
                    <a:pt x="62" y="109"/>
                  </a:moveTo>
                  <a:cubicBezTo>
                    <a:pt x="62" y="109"/>
                    <a:pt x="62" y="109"/>
                    <a:pt x="62" y="109"/>
                  </a:cubicBezTo>
                  <a:cubicBezTo>
                    <a:pt x="63" y="108"/>
                    <a:pt x="63" y="108"/>
                    <a:pt x="64" y="107"/>
                  </a:cubicBezTo>
                  <a:cubicBezTo>
                    <a:pt x="63" y="107"/>
                    <a:pt x="62" y="108"/>
                    <a:pt x="62" y="109"/>
                  </a:cubicBezTo>
                  <a:close/>
                  <a:moveTo>
                    <a:pt x="24" y="140"/>
                  </a:moveTo>
                  <a:cubicBezTo>
                    <a:pt x="24" y="141"/>
                    <a:pt x="23" y="141"/>
                    <a:pt x="23" y="142"/>
                  </a:cubicBezTo>
                  <a:cubicBezTo>
                    <a:pt x="23" y="142"/>
                    <a:pt x="24" y="141"/>
                    <a:pt x="24" y="140"/>
                  </a:cubicBezTo>
                  <a:close/>
                  <a:moveTo>
                    <a:pt x="40" y="127"/>
                  </a:moveTo>
                  <a:cubicBezTo>
                    <a:pt x="41" y="126"/>
                    <a:pt x="41" y="125"/>
                    <a:pt x="41" y="125"/>
                  </a:cubicBezTo>
                  <a:cubicBezTo>
                    <a:pt x="41" y="125"/>
                    <a:pt x="40" y="126"/>
                    <a:pt x="40" y="127"/>
                  </a:cubicBezTo>
                  <a:close/>
                  <a:moveTo>
                    <a:pt x="22" y="34"/>
                  </a:moveTo>
                  <a:cubicBezTo>
                    <a:pt x="22" y="34"/>
                    <a:pt x="22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2" y="35"/>
                    <a:pt x="23" y="35"/>
                    <a:pt x="22" y="34"/>
                  </a:cubicBezTo>
                  <a:close/>
                  <a:moveTo>
                    <a:pt x="39" y="153"/>
                  </a:moveTo>
                  <a:cubicBezTo>
                    <a:pt x="38" y="153"/>
                    <a:pt x="38" y="154"/>
                    <a:pt x="39" y="154"/>
                  </a:cubicBezTo>
                  <a:cubicBezTo>
                    <a:pt x="39" y="154"/>
                    <a:pt x="39" y="153"/>
                    <a:pt x="39" y="153"/>
                  </a:cubicBezTo>
                  <a:close/>
                  <a:moveTo>
                    <a:pt x="44" y="126"/>
                  </a:moveTo>
                  <a:cubicBezTo>
                    <a:pt x="44" y="126"/>
                    <a:pt x="44" y="126"/>
                    <a:pt x="44" y="126"/>
                  </a:cubicBezTo>
                  <a:cubicBezTo>
                    <a:pt x="44" y="127"/>
                    <a:pt x="44" y="127"/>
                    <a:pt x="44" y="128"/>
                  </a:cubicBezTo>
                  <a:cubicBezTo>
                    <a:pt x="45" y="127"/>
                    <a:pt x="45" y="126"/>
                    <a:pt x="44" y="126"/>
                  </a:cubicBezTo>
                  <a:close/>
                  <a:moveTo>
                    <a:pt x="42" y="154"/>
                  </a:moveTo>
                  <a:cubicBezTo>
                    <a:pt x="41" y="155"/>
                    <a:pt x="41" y="155"/>
                    <a:pt x="41" y="156"/>
                  </a:cubicBezTo>
                  <a:cubicBezTo>
                    <a:pt x="42" y="155"/>
                    <a:pt x="42" y="155"/>
                    <a:pt x="42" y="154"/>
                  </a:cubicBezTo>
                  <a:close/>
                  <a:moveTo>
                    <a:pt x="33" y="101"/>
                  </a:moveTo>
                  <a:cubicBezTo>
                    <a:pt x="33" y="101"/>
                    <a:pt x="33" y="101"/>
                    <a:pt x="33" y="101"/>
                  </a:cubicBezTo>
                  <a:cubicBezTo>
                    <a:pt x="32" y="101"/>
                    <a:pt x="32" y="102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3" y="101"/>
                    <a:pt x="33" y="101"/>
                  </a:cubicBezTo>
                  <a:close/>
                  <a:moveTo>
                    <a:pt x="47" y="48"/>
                  </a:moveTo>
                  <a:cubicBezTo>
                    <a:pt x="48" y="49"/>
                    <a:pt x="48" y="50"/>
                    <a:pt x="49" y="50"/>
                  </a:cubicBezTo>
                  <a:cubicBezTo>
                    <a:pt x="48" y="49"/>
                    <a:pt x="48" y="49"/>
                    <a:pt x="47" y="48"/>
                  </a:cubicBezTo>
                  <a:close/>
                  <a:moveTo>
                    <a:pt x="60" y="89"/>
                  </a:moveTo>
                  <a:cubicBezTo>
                    <a:pt x="60" y="90"/>
                    <a:pt x="59" y="90"/>
                    <a:pt x="60" y="91"/>
                  </a:cubicBezTo>
                  <a:cubicBezTo>
                    <a:pt x="60" y="90"/>
                    <a:pt x="60" y="90"/>
                    <a:pt x="60" y="89"/>
                  </a:cubicBezTo>
                  <a:close/>
                  <a:moveTo>
                    <a:pt x="71" y="103"/>
                  </a:moveTo>
                  <a:cubicBezTo>
                    <a:pt x="70" y="104"/>
                    <a:pt x="70" y="104"/>
                    <a:pt x="71" y="105"/>
                  </a:cubicBezTo>
                  <a:cubicBezTo>
                    <a:pt x="71" y="104"/>
                    <a:pt x="71" y="104"/>
                    <a:pt x="71" y="103"/>
                  </a:cubicBezTo>
                  <a:close/>
                  <a:moveTo>
                    <a:pt x="55" y="57"/>
                  </a:moveTo>
                  <a:cubicBezTo>
                    <a:pt x="55" y="58"/>
                    <a:pt x="55" y="58"/>
                    <a:pt x="56" y="58"/>
                  </a:cubicBezTo>
                  <a:cubicBezTo>
                    <a:pt x="56" y="58"/>
                    <a:pt x="56" y="57"/>
                    <a:pt x="56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lose/>
                  <a:moveTo>
                    <a:pt x="26" y="36"/>
                  </a:moveTo>
                  <a:cubicBezTo>
                    <a:pt x="26" y="35"/>
                    <a:pt x="27" y="35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6" y="34"/>
                    <a:pt x="26" y="35"/>
                    <a:pt x="26" y="36"/>
                  </a:cubicBezTo>
                  <a:close/>
                  <a:moveTo>
                    <a:pt x="56" y="106"/>
                  </a:moveTo>
                  <a:cubicBezTo>
                    <a:pt x="57" y="106"/>
                    <a:pt x="57" y="105"/>
                    <a:pt x="56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5"/>
                    <a:pt x="56" y="105"/>
                    <a:pt x="56" y="106"/>
                  </a:cubicBezTo>
                  <a:close/>
                  <a:moveTo>
                    <a:pt x="7" y="99"/>
                  </a:move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9"/>
                    <a:pt x="7" y="99"/>
                    <a:pt x="7" y="99"/>
                  </a:cubicBezTo>
                  <a:close/>
                  <a:moveTo>
                    <a:pt x="4" y="173"/>
                  </a:moveTo>
                  <a:cubicBezTo>
                    <a:pt x="4" y="173"/>
                    <a:pt x="4" y="173"/>
                    <a:pt x="4" y="173"/>
                  </a:cubicBezTo>
                  <a:cubicBezTo>
                    <a:pt x="4" y="173"/>
                    <a:pt x="4" y="174"/>
                    <a:pt x="4" y="174"/>
                  </a:cubicBezTo>
                  <a:cubicBezTo>
                    <a:pt x="4" y="174"/>
                    <a:pt x="4" y="174"/>
                    <a:pt x="4" y="174"/>
                  </a:cubicBezTo>
                  <a:cubicBezTo>
                    <a:pt x="4" y="174"/>
                    <a:pt x="4" y="173"/>
                    <a:pt x="4" y="173"/>
                  </a:cubicBezTo>
                  <a:close/>
                  <a:moveTo>
                    <a:pt x="63" y="87"/>
                  </a:moveTo>
                  <a:cubicBezTo>
                    <a:pt x="63" y="87"/>
                    <a:pt x="63" y="87"/>
                    <a:pt x="63" y="87"/>
                  </a:cubicBezTo>
                  <a:cubicBezTo>
                    <a:pt x="62" y="87"/>
                    <a:pt x="62" y="87"/>
                    <a:pt x="62" y="88"/>
                  </a:cubicBezTo>
                  <a:cubicBezTo>
                    <a:pt x="62" y="88"/>
                    <a:pt x="63" y="88"/>
                    <a:pt x="63" y="87"/>
                  </a:cubicBezTo>
                  <a:close/>
                  <a:moveTo>
                    <a:pt x="36" y="142"/>
                  </a:moveTo>
                  <a:cubicBezTo>
                    <a:pt x="36" y="142"/>
                    <a:pt x="36" y="142"/>
                    <a:pt x="37" y="142"/>
                  </a:cubicBezTo>
                  <a:cubicBezTo>
                    <a:pt x="37" y="142"/>
                    <a:pt x="37" y="142"/>
                    <a:pt x="37" y="141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1"/>
                    <a:pt x="36" y="142"/>
                    <a:pt x="36" y="142"/>
                  </a:cubicBezTo>
                  <a:close/>
                  <a:moveTo>
                    <a:pt x="58" y="142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8" y="142"/>
                    <a:pt x="58" y="142"/>
                    <a:pt x="58" y="141"/>
                  </a:cubicBezTo>
                  <a:cubicBezTo>
                    <a:pt x="58" y="141"/>
                    <a:pt x="58" y="141"/>
                    <a:pt x="57" y="142"/>
                  </a:cubicBezTo>
                  <a:cubicBezTo>
                    <a:pt x="58" y="142"/>
                    <a:pt x="58" y="142"/>
                    <a:pt x="58" y="142"/>
                  </a:cubicBezTo>
                  <a:close/>
                  <a:moveTo>
                    <a:pt x="28" y="181"/>
                  </a:moveTo>
                  <a:cubicBezTo>
                    <a:pt x="28" y="181"/>
                    <a:pt x="28" y="181"/>
                    <a:pt x="28" y="181"/>
                  </a:cubicBezTo>
                  <a:cubicBezTo>
                    <a:pt x="27" y="182"/>
                    <a:pt x="27" y="182"/>
                    <a:pt x="27" y="182"/>
                  </a:cubicBezTo>
                  <a:cubicBezTo>
                    <a:pt x="27" y="182"/>
                    <a:pt x="28" y="182"/>
                    <a:pt x="28" y="182"/>
                  </a:cubicBezTo>
                  <a:cubicBezTo>
                    <a:pt x="28" y="182"/>
                    <a:pt x="28" y="182"/>
                    <a:pt x="28" y="181"/>
                  </a:cubicBezTo>
                  <a:close/>
                  <a:moveTo>
                    <a:pt x="6" y="190"/>
                  </a:moveTo>
                  <a:cubicBezTo>
                    <a:pt x="6" y="190"/>
                    <a:pt x="6" y="190"/>
                    <a:pt x="6" y="190"/>
                  </a:cubicBezTo>
                  <a:cubicBezTo>
                    <a:pt x="6" y="191"/>
                    <a:pt x="7" y="191"/>
                    <a:pt x="7" y="191"/>
                  </a:cubicBezTo>
                  <a:cubicBezTo>
                    <a:pt x="7" y="191"/>
                    <a:pt x="7" y="191"/>
                    <a:pt x="7" y="191"/>
                  </a:cubicBezTo>
                  <a:cubicBezTo>
                    <a:pt x="7" y="190"/>
                    <a:pt x="7" y="190"/>
                    <a:pt x="6" y="190"/>
                  </a:cubicBezTo>
                  <a:close/>
                  <a:moveTo>
                    <a:pt x="27" y="21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lose/>
                  <a:moveTo>
                    <a:pt x="68" y="116"/>
                  </a:move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274386" y="3944991"/>
            <a:ext cx="140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请在此处输入相关内容，可任意调整文本框的大小，和字体类型。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866589" y="3944991"/>
            <a:ext cx="140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请在此处输入相关内容，可任意调整文本框的大小，和字体类型。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908600" y="3944991"/>
            <a:ext cx="140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请在此处输入相关内容，可任意调整文本框的大小，和字体类型。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406227" y="3944991"/>
            <a:ext cx="140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请在此处输入相关内容，可任意调整文本框的大小，和字体类型。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49" name="组合 48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51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855227" y="1734468"/>
            <a:ext cx="5435705" cy="3461647"/>
            <a:chOff x="3104941" y="1502239"/>
            <a:chExt cx="3146525" cy="200381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6949" y="3101915"/>
              <a:ext cx="1008112" cy="399163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985" y="2707730"/>
              <a:ext cx="1152128" cy="39916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5061" y="3106893"/>
              <a:ext cx="1152128" cy="39916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722477" y="2702752"/>
              <a:ext cx="1152128" cy="39916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965" y="2308567"/>
              <a:ext cx="1152128" cy="39916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4763" y="2308566"/>
              <a:ext cx="1152128" cy="39916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941" y="1909403"/>
              <a:ext cx="792088" cy="3991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844" y="1917074"/>
              <a:ext cx="976297" cy="39916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617" y="1976194"/>
              <a:ext cx="860694" cy="39916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738" y="1502239"/>
              <a:ext cx="1152128" cy="39916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968" y="3106893"/>
              <a:ext cx="867498" cy="39916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771" y="1536061"/>
              <a:ext cx="1008112" cy="399163"/>
            </a:xfrm>
            <a:prstGeom prst="rect">
              <a:avLst/>
            </a:prstGeom>
          </p:spPr>
        </p:pic>
      </p:grpSp>
      <p:sp>
        <p:nvSpPr>
          <p:cNvPr id="28" name="文本框 27"/>
          <p:cNvSpPr txBox="1"/>
          <p:nvPr/>
        </p:nvSpPr>
        <p:spPr>
          <a:xfrm>
            <a:off x="8195885" y="2504139"/>
            <a:ext cx="3589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请在此处输入相关内容，可任意调整文本框的大小，和字体类型。请在此处输入相关内容，可任意调整文本框的大小，和字体类型。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7141029" y="1734468"/>
            <a:ext cx="0" cy="363581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18" name="组合 17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20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1.3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38" y="2505931"/>
            <a:ext cx="310652" cy="1152000"/>
          </a:xfrm>
          <a:prstGeom prst="rect">
            <a:avLst/>
          </a:prstGeom>
        </p:spPr>
      </p:pic>
      <p:pic>
        <p:nvPicPr>
          <p:cNvPr id="3" name="1.38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58" y="2513668"/>
            <a:ext cx="310652" cy="1152000"/>
          </a:xfrm>
          <a:prstGeom prst="rect">
            <a:avLst/>
          </a:prstGeom>
        </p:spPr>
      </p:pic>
      <p:pic>
        <p:nvPicPr>
          <p:cNvPr id="4" name="1.31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70" y="2513668"/>
            <a:ext cx="310652" cy="1152000"/>
          </a:xfrm>
          <a:prstGeom prst="rect">
            <a:avLst/>
          </a:prstGeom>
        </p:spPr>
      </p:pic>
      <p:pic>
        <p:nvPicPr>
          <p:cNvPr id="5" name="1.36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77" y="2491989"/>
            <a:ext cx="310652" cy="1152000"/>
          </a:xfrm>
          <a:prstGeom prst="rect">
            <a:avLst/>
          </a:prstGeom>
        </p:spPr>
      </p:pic>
      <p:pic>
        <p:nvPicPr>
          <p:cNvPr id="6" name="1.35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79" y="2491989"/>
            <a:ext cx="310652" cy="1152000"/>
          </a:xfrm>
          <a:prstGeom prst="rect">
            <a:avLst/>
          </a:prstGeom>
        </p:spPr>
      </p:pic>
      <p:pic>
        <p:nvPicPr>
          <p:cNvPr id="7" name="1.37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25" y="2500542"/>
            <a:ext cx="310652" cy="1152000"/>
          </a:xfrm>
          <a:prstGeom prst="rect">
            <a:avLst/>
          </a:prstGeom>
        </p:spPr>
      </p:pic>
      <p:pic>
        <p:nvPicPr>
          <p:cNvPr id="8" name="1.34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42" y="2497621"/>
            <a:ext cx="310652" cy="1152000"/>
          </a:xfrm>
          <a:prstGeom prst="rect">
            <a:avLst/>
          </a:prstGeom>
        </p:spPr>
      </p:pic>
      <p:pic>
        <p:nvPicPr>
          <p:cNvPr id="9" name="1.32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40" y="2497621"/>
            <a:ext cx="310652" cy="1152000"/>
          </a:xfrm>
          <a:prstGeom prst="rect">
            <a:avLst/>
          </a:prstGeom>
        </p:spPr>
      </p:pic>
      <p:pic>
        <p:nvPicPr>
          <p:cNvPr id="10" name="1.3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53" y="2506450"/>
            <a:ext cx="310652" cy="1152000"/>
          </a:xfrm>
          <a:prstGeom prst="rect">
            <a:avLst/>
          </a:prstGeom>
        </p:spPr>
      </p:pic>
      <p:pic>
        <p:nvPicPr>
          <p:cNvPr id="11" name="1.38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58" y="2500542"/>
            <a:ext cx="310652" cy="1152000"/>
          </a:xfrm>
          <a:prstGeom prst="rect">
            <a:avLst/>
          </a:prstGeom>
        </p:spPr>
      </p:pic>
      <p:pic>
        <p:nvPicPr>
          <p:cNvPr id="12" name="1.31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70" y="2505931"/>
            <a:ext cx="310652" cy="1152000"/>
          </a:xfrm>
          <a:prstGeom prst="rect">
            <a:avLst/>
          </a:prstGeom>
        </p:spPr>
      </p:pic>
      <p:pic>
        <p:nvPicPr>
          <p:cNvPr id="13" name="1.3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77" y="2488274"/>
            <a:ext cx="310652" cy="1152000"/>
          </a:xfrm>
          <a:prstGeom prst="rect">
            <a:avLst/>
          </a:prstGeom>
        </p:spPr>
      </p:pic>
      <p:pic>
        <p:nvPicPr>
          <p:cNvPr id="14" name="1.35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879" y="2488274"/>
            <a:ext cx="310652" cy="1152000"/>
          </a:xfrm>
          <a:prstGeom prst="rect">
            <a:avLst/>
          </a:prstGeom>
        </p:spPr>
      </p:pic>
      <p:pic>
        <p:nvPicPr>
          <p:cNvPr id="15" name="1.37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25" y="2497799"/>
            <a:ext cx="310652" cy="1152000"/>
          </a:xfrm>
          <a:prstGeom prst="rect">
            <a:avLst/>
          </a:prstGeom>
        </p:spPr>
      </p:pic>
      <p:pic>
        <p:nvPicPr>
          <p:cNvPr id="16" name="1.34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42" y="2497799"/>
            <a:ext cx="310652" cy="1152000"/>
          </a:xfrm>
          <a:prstGeom prst="rect">
            <a:avLst/>
          </a:prstGeom>
        </p:spPr>
      </p:pic>
      <p:pic>
        <p:nvPicPr>
          <p:cNvPr id="17" name="1.32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40" y="2488274"/>
            <a:ext cx="310652" cy="1152000"/>
          </a:xfrm>
          <a:prstGeom prst="rect">
            <a:avLst/>
          </a:prstGeom>
        </p:spPr>
      </p:pic>
      <p:pic>
        <p:nvPicPr>
          <p:cNvPr id="18" name="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32911">
            <a:off x="4306388" y="3948293"/>
            <a:ext cx="408766" cy="4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2" descr="QQ个性网www.qq7.com提供--水墨随笔画·音乐符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675272">
            <a:off x="7109088" y="1304931"/>
            <a:ext cx="468052" cy="44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390744">
            <a:off x="4266015" y="4506366"/>
            <a:ext cx="470993" cy="5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15" descr="QQ个性网www.qq7.com提供--水墨随笔画·音乐符号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281496" flipH="1">
            <a:off x="3842080" y="5156874"/>
            <a:ext cx="468052" cy="44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14" descr="QQ个性网www.qq7.com提供--水墨随笔画·音乐符号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37498">
            <a:off x="3890994" y="4548605"/>
            <a:ext cx="588119" cy="46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74900" flipV="1">
            <a:off x="4587423" y="4206360"/>
            <a:ext cx="470993" cy="5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9" descr="QQ个性网www.qq7.com提供--水墨随笔画·音乐符号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465" y="3550833"/>
            <a:ext cx="342799" cy="5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9864" y="3824992"/>
            <a:ext cx="381149" cy="71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8" descr="QQ个性网www.qq7.com提供--水墨随笔画·音乐符号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1264" y="3002265"/>
            <a:ext cx="748427" cy="71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9390" y="3199849"/>
            <a:ext cx="520105" cy="39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01432">
            <a:off x="5864940" y="2708378"/>
            <a:ext cx="399113" cy="56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6" descr="QQ个性网www.qq7.com提供--水墨随笔画·音乐符号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146700" y="2115951"/>
            <a:ext cx="618313" cy="106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3" descr="QQ个性网www.qq7.com提供--水墨随笔画·音乐符号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025469" y="1750214"/>
            <a:ext cx="1193645" cy="114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312544">
            <a:off x="6697225" y="2246971"/>
            <a:ext cx="661513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4" descr="QQ个性网www.qq7.com提供--水墨随笔画·音乐符号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627652">
            <a:off x="6299255" y="1646770"/>
            <a:ext cx="936104" cy="74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588356">
            <a:off x="7511136" y="1005798"/>
            <a:ext cx="9715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1.3"/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960" y="2492117"/>
            <a:ext cx="310652" cy="1152000"/>
          </a:xfrm>
          <a:prstGeom prst="rect">
            <a:avLst/>
          </a:prstGeom>
        </p:spPr>
      </p:pic>
      <p:pic>
        <p:nvPicPr>
          <p:cNvPr id="35" name="1.3"/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00" y="2492117"/>
            <a:ext cx="310652" cy="1152000"/>
          </a:xfrm>
          <a:prstGeom prst="rect">
            <a:avLst/>
          </a:prstGeom>
        </p:spPr>
      </p:pic>
      <p:pic>
        <p:nvPicPr>
          <p:cNvPr id="36" name="1.3"/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165" y="2487590"/>
            <a:ext cx="310652" cy="1152000"/>
          </a:xfrm>
          <a:prstGeom prst="rect">
            <a:avLst/>
          </a:prstGeom>
        </p:spPr>
      </p:pic>
      <p:pic>
        <p:nvPicPr>
          <p:cNvPr id="37" name="1.3"/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06" y="2492117"/>
            <a:ext cx="310652" cy="1152000"/>
          </a:xfrm>
          <a:prstGeom prst="rect">
            <a:avLst/>
          </a:prstGeom>
        </p:spPr>
      </p:pic>
      <p:pic>
        <p:nvPicPr>
          <p:cNvPr id="38" name="1.3"/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249" y="2454416"/>
            <a:ext cx="310652" cy="1152000"/>
          </a:xfrm>
          <a:prstGeom prst="rect">
            <a:avLst/>
          </a:prstGeom>
        </p:spPr>
      </p:pic>
      <p:pic>
        <p:nvPicPr>
          <p:cNvPr id="39" name="1.3"/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64" y="2438941"/>
            <a:ext cx="310652" cy="1152000"/>
          </a:xfrm>
          <a:prstGeom prst="rect">
            <a:avLst/>
          </a:prstGeom>
        </p:spPr>
      </p:pic>
      <p:pic>
        <p:nvPicPr>
          <p:cNvPr id="40" name="1.3"/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82" y="2491768"/>
            <a:ext cx="310652" cy="1152000"/>
          </a:xfrm>
          <a:prstGeom prst="rect">
            <a:avLst/>
          </a:prstGeom>
        </p:spPr>
      </p:pic>
      <p:pic>
        <p:nvPicPr>
          <p:cNvPr id="41" name="1.3"/>
          <p:cNvPicPr>
            <a:picLocks noChangeAspect="1"/>
          </p:cNvPicPr>
          <p:nvPr/>
        </p:nvPicPr>
        <p:blipFill>
          <a:blip r:embed="rId17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25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31" y="2475843"/>
            <a:ext cx="310652" cy="115200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7197383" y="4004979"/>
            <a:ext cx="3589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请在此处输入相关内容，可任意调整文本框的大小，和字体类型。请在此处输入相关内容，可任意调整文本框的大小，和字体类型。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44780" y="1069713"/>
            <a:ext cx="3589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请在此处输入相关内容，可任意调整文本框的大小，和字体类型。请在此处输入相关内容，可任意调整文本框的大小，和字体类型。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0" y="233484"/>
            <a:ext cx="5381810" cy="693230"/>
            <a:chOff x="0" y="233484"/>
            <a:chExt cx="5381810" cy="693230"/>
          </a:xfrm>
        </p:grpSpPr>
        <p:grpSp>
          <p:nvGrpSpPr>
            <p:cNvPr id="45" name="组合 44"/>
            <p:cNvGrpSpPr/>
            <p:nvPr/>
          </p:nvGrpSpPr>
          <p:grpSpPr>
            <a:xfrm>
              <a:off x="0" y="495094"/>
              <a:ext cx="5381810" cy="431620"/>
              <a:chOff x="0" y="495094"/>
              <a:chExt cx="5381810" cy="431620"/>
            </a:xfrm>
          </p:grpSpPr>
          <p:sp>
            <p:nvSpPr>
              <p:cNvPr id="47" name="Freeform 34"/>
              <p:cNvSpPr>
                <a:spLocks noEditPoints="1"/>
              </p:cNvSpPr>
              <p:nvPr/>
            </p:nvSpPr>
            <p:spPr bwMode="auto">
              <a:xfrm>
                <a:off x="4686440" y="596423"/>
                <a:ext cx="695370" cy="330291"/>
              </a:xfrm>
              <a:custGeom>
                <a:gdLst>
                  <a:gd name="T0" fmla="*/ 2318 h 2362"/>
                  <a:gd name="T1" fmla="*/ 2318 h 2362"/>
                  <a:gd name="T2" fmla="*/ 2318 h 2362"/>
                  <a:gd name="T3" fmla="*/ 2318 h 2362"/>
                  <a:gd name="T4" fmla="*/ 2318 h 2362"/>
                  <a:gd name="T5" fmla="*/ 2318 h 2362"/>
                  <a:gd name="T6" fmla="*/ 2318 h 2362"/>
                  <a:gd name="T7" fmla="*/ 2318 h 2362"/>
                  <a:gd name="T8" fmla="*/ 2318 h 2362"/>
                  <a:gd name="T9" fmla="*/ 2318 h 2362"/>
                  <a:gd name="T10" fmla="*/ 2318 h 2362"/>
                  <a:gd name="T11" fmla="*/ 2318 h 2362"/>
                  <a:gd name="T12" fmla="*/ 2318 h 2362"/>
                  <a:gd name="T13" fmla="*/ 2318 h 2362"/>
                  <a:gd name="T14" fmla="*/ 2318 h 2362"/>
                  <a:gd name="T15" fmla="*/ 2318 h 2362"/>
                  <a:gd name="T16" fmla="*/ 2318 h 2362"/>
                  <a:gd name="T17" fmla="*/ 2318 h 2362"/>
                  <a:gd name="T18" fmla="*/ 2318 h 2362"/>
                  <a:gd name="T19" fmla="*/ 2318 h 2362"/>
                  <a:gd name="T20" fmla="*/ 2318 h 2362"/>
                  <a:gd name="T21" fmla="*/ 2318 h 2362"/>
                  <a:gd name="T22" fmla="*/ 2318 h 2362"/>
                  <a:gd name="T23" fmla="*/ 2318 h 2362"/>
                  <a:gd name="T24" fmla="*/ 2318 h 2362"/>
                  <a:gd name="T25" fmla="*/ 2318 h 2362"/>
                  <a:gd name="T26" fmla="*/ 2318 h 2362"/>
                  <a:gd name="T27" fmla="*/ 2318 h 2362"/>
                  <a:gd name="T28" fmla="*/ 2318 h 2362"/>
                  <a:gd name="T29" fmla="*/ 2318 h 2362"/>
                  <a:gd name="T30" fmla="*/ 2318 h 2362"/>
                  <a:gd name="T31" fmla="*/ 2318 h 2362"/>
                  <a:gd name="T32" fmla="*/ 2318 h 2362"/>
                  <a:gd name="T33" fmla="*/ 2318 h 2362"/>
                  <a:gd name="T34" fmla="*/ 2318 h 2362"/>
                  <a:gd name="T35" fmla="*/ 2318 h 2362"/>
                  <a:gd name="T36" fmla="*/ 2318 h 2362"/>
                  <a:gd name="T37" fmla="*/ 2318 h 2362"/>
                  <a:gd name="T38" fmla="*/ 2318 h 2362"/>
                  <a:gd name="T39" fmla="*/ 2318 h 2362"/>
                  <a:gd name="T40" fmla="*/ 2318 h 2362"/>
                  <a:gd name="T41" fmla="*/ 2318 h 2362"/>
                  <a:gd name="T42" fmla="*/ 2318 h 2362"/>
                  <a:gd name="T43" fmla="*/ 2318 h 2362"/>
                  <a:gd name="T44" fmla="*/ 2318 h 2362"/>
                  <a:gd name="T45" fmla="*/ 2318 h 2362"/>
                  <a:gd name="T46" fmla="*/ 2318 h 2362"/>
                  <a:gd name="T47" fmla="*/ 2318 h 2362"/>
                  <a:gd name="T48" fmla="*/ 2318 h 2362"/>
                  <a:gd name="T49" fmla="*/ 2318 h 2362"/>
                  <a:gd name="T50" fmla="*/ 2318 h 2362"/>
                  <a:gd name="T51" fmla="*/ 2318 h 2362"/>
                  <a:gd name="T52" fmla="*/ 2318 h 2362"/>
                  <a:gd name="T53" fmla="*/ 2318 h 2362"/>
                  <a:gd name="T54" fmla="*/ 2318 h 2362"/>
                  <a:gd name="T55" fmla="*/ 2318 h 2362"/>
                  <a:gd name="T56" fmla="*/ 2318 h 2362"/>
                  <a:gd name="T57" fmla="*/ 2318 h 2362"/>
                  <a:gd name="T58" fmla="*/ 2318 h 2362"/>
                  <a:gd name="T59" fmla="*/ 2318 h 2362"/>
                  <a:gd name="T60" fmla="*/ 2318 h 2362"/>
                  <a:gd name="T61" fmla="*/ 2318 h 2362"/>
                  <a:gd name="T62" fmla="*/ 2318 h 2362"/>
                  <a:gd name="T63" fmla="*/ 2318 h 2362"/>
                  <a:gd name="T64" fmla="*/ 2318 h 2362"/>
                  <a:gd name="T65" fmla="*/ 2318 h 2362"/>
                  <a:gd name="T66" fmla="*/ 2318 h 2362"/>
                  <a:gd name="T67" fmla="*/ 2318 h 2362"/>
                  <a:gd name="T68" fmla="*/ 2318 h 2362"/>
                  <a:gd name="T69" fmla="*/ 2318 h 2362"/>
                  <a:gd name="T70" fmla="*/ 2318 h 2362"/>
                  <a:gd name="T71" fmla="*/ 2318 h 2362"/>
                  <a:gd name="T72" fmla="*/ 2318 h 2362"/>
                  <a:gd name="T73" fmla="*/ 2318 h 236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2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0" y="495094"/>
                <a:ext cx="4403354" cy="288410"/>
              </a:xfrm>
              <a:custGeom>
                <a:gdLst>
                  <a:gd name="connsiteX0" fmla="*/ 2318 h 2362"/>
                  <a:gd name="connsiteY0" fmla="*/ 2318 h 2362"/>
                  <a:gd name="connsiteX1" fmla="*/ 2318 h 2362"/>
                  <a:gd name="connsiteY1" fmla="*/ 2318 h 2362"/>
                  <a:gd name="connsiteX2" fmla="*/ 2318 h 2362"/>
                  <a:gd name="connsiteY2" fmla="*/ 2318 h 2362"/>
                  <a:gd name="connsiteX3" fmla="*/ 2318 h 2362"/>
                  <a:gd name="connsiteY3" fmla="*/ 2318 h 2362"/>
                  <a:gd name="connsiteX0-1" fmla="*/ 2318 h 2362"/>
                  <a:gd name="connsiteY0-2" fmla="*/ 2318 h 2362"/>
                  <a:gd name="connsiteX1-3" fmla="*/ 2318 h 2362"/>
                  <a:gd name="connsiteY1-4" fmla="*/ 2318 h 2362"/>
                  <a:gd name="connsiteX2-5" fmla="*/ 2318 h 2362"/>
                  <a:gd name="connsiteY2-6" fmla="*/ 2318 h 2362"/>
                  <a:gd name="connsiteX3-7" fmla="*/ 2318 h 2362"/>
                  <a:gd name="connsiteY3-8" fmla="*/ 2318 h 2362"/>
                  <a:gd name="connsiteX0-9" fmla="*/ 2318 h 2362"/>
                  <a:gd name="connsiteY0-10" fmla="*/ 2318 h 2362"/>
                  <a:gd name="connsiteX1-11" fmla="*/ 2318 h 2362"/>
                  <a:gd name="connsiteY1-12" fmla="*/ 2318 h 2362"/>
                  <a:gd name="connsiteX2-13" fmla="*/ 2318 h 2362"/>
                  <a:gd name="connsiteY2-14" fmla="*/ 2318 h 2362"/>
                  <a:gd name="connsiteX3-15" fmla="*/ 2318 h 2362"/>
                  <a:gd name="connsiteY3-16" fmla="*/ 2318 h 2362"/>
                  <a:gd name="connsiteX0-17" fmla="*/ 2318 h 2362"/>
                  <a:gd name="connsiteY0-18" fmla="*/ 2318 h 2362"/>
                  <a:gd name="connsiteX1-19" fmla="*/ 2318 h 2362"/>
                  <a:gd name="connsiteY1-20" fmla="*/ 2318 h 2362"/>
                  <a:gd name="connsiteX2-21" fmla="*/ 2318 h 2362"/>
                  <a:gd name="connsiteY2-22" fmla="*/ 2318 h 2362"/>
                  <a:gd name="connsiteX3-23" fmla="*/ 2318 h 2362"/>
                  <a:gd name="connsiteY3-24" fmla="*/ 2318 h 2362"/>
                  <a:gd name="connsiteX0-25" fmla="*/ 2318 h 2362"/>
                  <a:gd name="connsiteY0-26" fmla="*/ 2318 h 2362"/>
                  <a:gd name="connsiteX1-27" fmla="*/ 2318 h 2362"/>
                  <a:gd name="connsiteY1-28" fmla="*/ 2318 h 2362"/>
                  <a:gd name="connsiteX2-29" fmla="*/ 2318 h 2362"/>
                  <a:gd name="connsiteY2-30" fmla="*/ 2318 h 2362"/>
                  <a:gd name="connsiteX3-31" fmla="*/ 2318 h 2362"/>
                  <a:gd name="connsiteY3-32" fmla="*/ 2318 h 2362"/>
                  <a:gd name="connsiteX0-33" fmla="*/ 2318 h 2362"/>
                  <a:gd name="connsiteY0-34" fmla="*/ 2318 h 2362"/>
                  <a:gd name="connsiteX1-35" fmla="*/ 2318 h 2362"/>
                  <a:gd name="connsiteY1-36" fmla="*/ 2318 h 2362"/>
                  <a:gd name="connsiteX2-37" fmla="*/ 2318 h 2362"/>
                  <a:gd name="connsiteY2-38" fmla="*/ 2318 h 2362"/>
                  <a:gd name="connsiteX3-39" fmla="*/ 2318 h 2362"/>
                  <a:gd name="connsiteY3-40" fmla="*/ 2318 h 2362"/>
                  <a:gd name="connsiteX0-41" fmla="*/ 2318 h 2362"/>
                  <a:gd name="connsiteY0-42" fmla="*/ 2318 h 2362"/>
                  <a:gd name="connsiteX1-43" fmla="*/ 2318 h 2362"/>
                  <a:gd name="connsiteY1-44" fmla="*/ 2318 h 2362"/>
                  <a:gd name="connsiteX2-45" fmla="*/ 2318 h 2362"/>
                  <a:gd name="connsiteY2-46" fmla="*/ 2318 h 2362"/>
                  <a:gd name="connsiteX3-47" fmla="*/ 2318 h 2362"/>
                  <a:gd name="connsiteY3-48" fmla="*/ 2318 h 2362"/>
                  <a:gd name="connsiteX0-49" fmla="*/ 2318 h 2362"/>
                  <a:gd name="connsiteY0-50" fmla="*/ 2318 h 2362"/>
                  <a:gd name="connsiteX1-51" fmla="*/ 2318 h 2362"/>
                  <a:gd name="connsiteY1-52" fmla="*/ 2318 h 2362"/>
                  <a:gd name="connsiteX2-53" fmla="*/ 2318 h 2362"/>
                  <a:gd name="connsiteY2-54" fmla="*/ 2318 h 2362"/>
                  <a:gd name="connsiteX0-55" fmla="*/ 2318 h 2362"/>
                  <a:gd name="connsiteY0-56" fmla="*/ 2318 h 2362"/>
                  <a:gd name="connsiteX1-57" fmla="*/ 2318 h 2362"/>
                  <a:gd name="connsiteY1-58" fmla="*/ 2318 h 2362"/>
                  <a:gd name="connsiteX0-59" fmla="*/ 2318 h 2362"/>
                  <a:gd name="connsiteY0-60" fmla="*/ 2318 h 2362"/>
                  <a:gd name="connsiteX1-61" fmla="*/ 2318 h 2362"/>
                  <a:gd name="connsiteY1-62" fmla="*/ 2318 h 2362"/>
                  <a:gd name="connsiteX0-63" fmla="*/ 2318 h 2362"/>
                  <a:gd name="connsiteY0-64" fmla="*/ 2318 h 2362"/>
                  <a:gd name="connsiteX1-65" fmla="*/ 2318 h 2362"/>
                  <a:gd name="connsiteY1-66" fmla="*/ 2318 h 2362"/>
                  <a:gd name="connsiteX0-67" fmla="*/ 2318 h 2362"/>
                  <a:gd name="connsiteY0-68" fmla="*/ 2318 h 2362"/>
                  <a:gd name="connsiteX1-69" fmla="*/ 2318 h 2362"/>
                  <a:gd name="connsiteY1-70" fmla="*/ 2318 h 2362"/>
                  <a:gd name="connsiteX0-71" fmla="*/ 2318 h 2362"/>
                  <a:gd name="connsiteY0-72" fmla="*/ 2318 h 2362"/>
                  <a:gd name="connsiteX1-73" fmla="*/ 2318 h 2362"/>
                  <a:gd name="connsiteY1-74" fmla="*/ 2318 h 2362"/>
                  <a:gd name="connsiteX0-75" fmla="*/ 2318 h 2362"/>
                  <a:gd name="connsiteY0-76" fmla="*/ 2318 h 2362"/>
                  <a:gd name="connsiteX1-77" fmla="*/ 2318 h 2362"/>
                  <a:gd name="connsiteY1-78" fmla="*/ 2318 h 2362"/>
                  <a:gd name="connsiteX2-79" fmla="*/ 2318 h 2362"/>
                  <a:gd name="connsiteY2-80" fmla="*/ 2318 h 2362"/>
                  <a:gd name="connsiteX0-81" fmla="*/ 2318 h 2362"/>
                  <a:gd name="connsiteY0-82" fmla="*/ 2318 h 2362"/>
                  <a:gd name="connsiteX1-83" fmla="*/ 2318 h 2362"/>
                  <a:gd name="connsiteY1-84" fmla="*/ 2318 h 2362"/>
                  <a:gd name="connsiteX2-85" fmla="*/ 2318 h 2362"/>
                  <a:gd name="connsiteY2-86" fmla="*/ 2318 h 2362"/>
                  <a:gd name="connsiteX0-87" fmla="*/ 2318 h 2362"/>
                  <a:gd name="connsiteY0-88" fmla="*/ 2318 h 2362"/>
                  <a:gd name="connsiteX1-89" fmla="*/ 2318 h 2362"/>
                  <a:gd name="connsiteY1-90" fmla="*/ 2318 h 2362"/>
                  <a:gd name="connsiteX2-91" fmla="*/ 2318 h 2362"/>
                  <a:gd name="connsiteY2-92" fmla="*/ 2318 h 2362"/>
                  <a:gd name="connsiteX0-93" fmla="*/ 2318 h 2362"/>
                  <a:gd name="connsiteY0-94" fmla="*/ 2318 h 2362"/>
                  <a:gd name="connsiteX1-95" fmla="*/ 2318 h 2362"/>
                  <a:gd name="connsiteY1-96" fmla="*/ 2318 h 2362"/>
                  <a:gd name="connsiteX2-97" fmla="*/ 2318 h 2362"/>
                  <a:gd name="connsiteY2-98" fmla="*/ 2318 h 2362"/>
                  <a:gd name="connsiteX0-99" fmla="*/ 2318 h 2362"/>
                  <a:gd name="connsiteY0-100" fmla="*/ 2318 h 2362"/>
                  <a:gd name="connsiteX1-101" fmla="*/ 2318 h 2362"/>
                  <a:gd name="connsiteY1-102" fmla="*/ 2318 h 2362"/>
                  <a:gd name="connsiteX2-103" fmla="*/ 2318 h 2362"/>
                  <a:gd name="connsiteY2-104" fmla="*/ 2318 h 2362"/>
                  <a:gd name="connsiteX0-105" fmla="*/ 2318 h 2362"/>
                  <a:gd name="connsiteY0-106" fmla="*/ 2318 h 2362"/>
                  <a:gd name="connsiteX1-107" fmla="*/ 2318 h 2362"/>
                  <a:gd name="connsiteY1-108" fmla="*/ 2318 h 2362"/>
                  <a:gd name="connsiteX2-109" fmla="*/ 2318 h 2362"/>
                  <a:gd name="connsiteY2-110" fmla="*/ 2318 h 2362"/>
                  <a:gd name="connsiteX0-111" fmla="*/ 2318 h 2362"/>
                  <a:gd name="connsiteY0-112" fmla="*/ 2318 h 2362"/>
                  <a:gd name="connsiteX1-113" fmla="*/ 2318 h 2362"/>
                  <a:gd name="connsiteY1-114" fmla="*/ 2318 h 2362"/>
                  <a:gd name="connsiteX2-115" fmla="*/ 2318 h 2362"/>
                  <a:gd name="connsiteY2-116" fmla="*/ 2318 h 2362"/>
                  <a:gd name="connsiteX0-117" fmla="*/ 2318 h 2362"/>
                  <a:gd name="connsiteY0-118" fmla="*/ 2318 h 2362"/>
                  <a:gd name="connsiteX1-119" fmla="*/ 2318 h 2362"/>
                  <a:gd name="connsiteY1-120" fmla="*/ 2318 h 2362"/>
                  <a:gd name="connsiteX2-121" fmla="*/ 2318 h 2362"/>
                  <a:gd name="connsiteY2-122" fmla="*/ 2318 h 2362"/>
                  <a:gd name="connsiteX0-123" fmla="*/ 2318 h 2362"/>
                  <a:gd name="connsiteY0-124" fmla="*/ 2318 h 2362"/>
                  <a:gd name="connsiteX1-125" fmla="*/ 2318 h 2362"/>
                  <a:gd name="connsiteY1-126" fmla="*/ 2318 h 2362"/>
                  <a:gd name="connsiteX2-127" fmla="*/ 2318 h 2362"/>
                  <a:gd name="connsiteY2-128" fmla="*/ 2318 h 2362"/>
                  <a:gd name="connsiteX0-129" fmla="*/ 2318 h 2362"/>
                  <a:gd name="connsiteY0-130" fmla="*/ 2318 h 2362"/>
                  <a:gd name="connsiteX1-131" fmla="*/ 2318 h 2362"/>
                  <a:gd name="connsiteY1-132" fmla="*/ 2318 h 2362"/>
                  <a:gd name="connsiteX2-133" fmla="*/ 2318 h 2362"/>
                  <a:gd name="connsiteY2-134" fmla="*/ 2318 h 2362"/>
                  <a:gd name="connsiteX0-135" fmla="*/ 2318 h 2362"/>
                  <a:gd name="connsiteY0-136" fmla="*/ 2318 h 2362"/>
                  <a:gd name="connsiteX1-137" fmla="*/ 2318 h 2362"/>
                  <a:gd name="connsiteY1-138" fmla="*/ 2318 h 2362"/>
                  <a:gd name="connsiteX2-139" fmla="*/ 2318 h 2362"/>
                  <a:gd name="connsiteY2-140" fmla="*/ 2318 h 2362"/>
                  <a:gd name="connsiteX0-141" fmla="*/ 2318 h 2362"/>
                  <a:gd name="connsiteY0-142" fmla="*/ 2318 h 2362"/>
                  <a:gd name="connsiteX1-143" fmla="*/ 2318 h 2362"/>
                  <a:gd name="connsiteY1-144" fmla="*/ 2318 h 2362"/>
                  <a:gd name="connsiteX2-145" fmla="*/ 2318 h 2362"/>
                  <a:gd name="connsiteY2-146" fmla="*/ 2318 h 2362"/>
                  <a:gd name="connsiteX0-147" fmla="*/ 2318 h 2362"/>
                  <a:gd name="connsiteY0-148" fmla="*/ 2318 h 2362"/>
                  <a:gd name="connsiteX1-149" fmla="*/ 2318 h 2362"/>
                  <a:gd name="connsiteY1-150" fmla="*/ 2318 h 2362"/>
                  <a:gd name="connsiteX2-151" fmla="*/ 2318 h 2362"/>
                  <a:gd name="connsiteY2-152" fmla="*/ 2318 h 2362"/>
                  <a:gd name="connsiteX0-153" fmla="*/ 2318 h 2362"/>
                  <a:gd name="connsiteY0-154" fmla="*/ 2318 h 2362"/>
                  <a:gd name="connsiteX1-155" fmla="*/ 2318 h 2362"/>
                  <a:gd name="connsiteY1-156" fmla="*/ 2318 h 2362"/>
                  <a:gd name="connsiteX2-157" fmla="*/ 2318 h 2362"/>
                  <a:gd name="connsiteY2-158" fmla="*/ 2318 h 2362"/>
                </a:gdLst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300860" y="233484"/>
              <a:ext cx="402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请在此处输入本页标题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200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xit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7" presetClass="exit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7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7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7" presetClass="exit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7" presetClass="exit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7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 rot="16200000">
            <a:off x="4976600" y="199492"/>
            <a:ext cx="7808982" cy="6887484"/>
            <a:chOff x="2950151" y="161819"/>
            <a:chExt cx="7808982" cy="6887484"/>
          </a:xfrm>
        </p:grpSpPr>
        <p:grpSp>
          <p:nvGrpSpPr>
            <p:cNvPr id="3" name="组合 2"/>
            <p:cNvGrpSpPr/>
            <p:nvPr/>
          </p:nvGrpSpPr>
          <p:grpSpPr>
            <a:xfrm>
              <a:off x="2950151" y="161819"/>
              <a:ext cx="7808982" cy="6623441"/>
              <a:chOff x="2950151" y="161819"/>
              <a:chExt cx="7808982" cy="6623441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encilSketch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46636">
                <a:off x="2950151" y="161819"/>
                <a:ext cx="7344220" cy="3918666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encilSketch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46636">
                <a:off x="5795467" y="269556"/>
                <a:ext cx="4963666" cy="6515704"/>
              </a:xfrm>
              <a:prstGeom prst="rect">
                <a:avLst/>
              </a:prstGeom>
            </p:spPr>
          </p:pic>
          <p:pic>
            <p:nvPicPr>
              <p:cNvPr id="7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425560">
                <a:off x="7841594" y="1536057"/>
                <a:ext cx="418569" cy="2304651"/>
              </a:xfrm>
              <a:prstGeom prst="rect">
                <a:avLst/>
              </a:prstGeom>
            </p:spPr>
          </p:pic>
          <p:pic>
            <p:nvPicPr>
              <p:cNvPr id="8" name="1.3"/>
              <p:cNvPicPr>
                <a:picLocks noChangeAspect="1"/>
              </p:cNvPicPr>
              <p:nvPr/>
            </p:nvPicPr>
            <p:blipFill>
              <a:blip r:embed="rId8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592676">
                <a:off x="7368111" y="1842534"/>
                <a:ext cx="408111" cy="2674981"/>
              </a:xfrm>
              <a:prstGeom prst="rect">
                <a:avLst/>
              </a:prstGeom>
            </p:spPr>
          </p:pic>
          <p:pic>
            <p:nvPicPr>
              <p:cNvPr id="9" name="1.3"/>
              <p:cNvPicPr>
                <a:picLocks noChangeAspect="1"/>
              </p:cNvPicPr>
              <p:nvPr/>
            </p:nvPicPr>
            <p:blipFill>
              <a:blip r:embed="rId10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79540">
                <a:off x="6753781" y="2067385"/>
                <a:ext cx="435083" cy="3193898"/>
              </a:xfrm>
              <a:prstGeom prst="rect">
                <a:avLst/>
              </a:prstGeom>
            </p:spPr>
          </p:pic>
          <p:pic>
            <p:nvPicPr>
              <p:cNvPr id="10" name="1.3"/>
              <p:cNvPicPr>
                <a:picLocks noChangeAspect="1"/>
              </p:cNvPicPr>
              <p:nvPr/>
            </p:nvPicPr>
            <p:blipFill>
              <a:blip r:embed="rId12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113252">
                <a:off x="6103338" y="2285174"/>
                <a:ext cx="493279" cy="3817965"/>
              </a:xfrm>
              <a:prstGeom prst="rect">
                <a:avLst/>
              </a:prstGeom>
            </p:spPr>
          </p:pic>
          <p:pic>
            <p:nvPicPr>
              <p:cNvPr id="11" name="1.3"/>
              <p:cNvPicPr>
                <a:picLocks noChangeAspect="1"/>
              </p:cNvPicPr>
              <p:nvPr/>
            </p:nvPicPr>
            <p:blipFill>
              <a:blip r:embed="rId14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90820">
                <a:off x="5511097" y="2682863"/>
                <a:ext cx="551882" cy="3910727"/>
              </a:xfrm>
              <a:prstGeom prst="rect">
                <a:avLst/>
              </a:prstGeom>
            </p:spPr>
          </p:pic>
          <p:pic>
            <p:nvPicPr>
              <p:cNvPr id="12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18384">
                <a:off x="8264838" y="1315299"/>
                <a:ext cx="330415" cy="1920417"/>
              </a:xfrm>
              <a:prstGeom prst="rect">
                <a:avLst/>
              </a:prstGeom>
            </p:spPr>
          </p:pic>
          <p:pic>
            <p:nvPicPr>
              <p:cNvPr id="13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8706517" y="1068151"/>
                <a:ext cx="216000" cy="1713794"/>
              </a:xfrm>
              <a:prstGeom prst="rect">
                <a:avLst/>
              </a:prstGeom>
            </p:spPr>
          </p:pic>
          <p:pic>
            <p:nvPicPr>
              <p:cNvPr id="14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8995654" y="814578"/>
                <a:ext cx="216000" cy="1551717"/>
              </a:xfrm>
              <a:prstGeom prst="rect">
                <a:avLst/>
              </a:prstGeom>
            </p:spPr>
          </p:pic>
          <p:pic>
            <p:nvPicPr>
              <p:cNvPr id="15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9324250" y="678374"/>
                <a:ext cx="181954" cy="1297851"/>
              </a:xfrm>
              <a:prstGeom prst="rect">
                <a:avLst/>
              </a:prstGeom>
            </p:spPr>
          </p:pic>
          <p:pic>
            <p:nvPicPr>
              <p:cNvPr id="16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148444">
                <a:off x="9598188" y="530833"/>
                <a:ext cx="140935" cy="1068212"/>
              </a:xfrm>
              <a:prstGeom prst="rect">
                <a:avLst/>
              </a:prstGeom>
            </p:spPr>
          </p:pic>
          <p:pic>
            <p:nvPicPr>
              <p:cNvPr id="17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24732">
                <a:off x="9776133" y="399338"/>
                <a:ext cx="140935" cy="932955"/>
              </a:xfrm>
              <a:prstGeom prst="rect">
                <a:avLst/>
              </a:prstGeom>
            </p:spPr>
          </p:pic>
          <p:pic>
            <p:nvPicPr>
              <p:cNvPr id="18" name="1.3"/>
              <p:cNvPicPr>
                <a:picLocks noChangeAspect="1"/>
              </p:cNvPicPr>
              <p:nvPr/>
            </p:nvPicPr>
            <p:blipFill>
              <a:blip r:embed="rId6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LineDrawing trans="25000"/>
                        </a14:imgEffect>
                        <a14:imgEffect>
                          <a14:brightnessContrast bright="-40000" contrast="-40000"/>
                        </a14:imgEffect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24732">
                <a:off x="9934616" y="183843"/>
                <a:ext cx="140935" cy="932955"/>
              </a:xfrm>
              <a:prstGeom prst="rect">
                <a:avLst/>
              </a:prstGeom>
            </p:spPr>
          </p:pic>
        </p:grpSp>
        <p:pic>
          <p:nvPicPr>
            <p:cNvPr id="4" name="1.3"/>
            <p:cNvPicPr>
              <a:picLocks noChangeAspect="1"/>
            </p:cNvPicPr>
            <p:nvPr/>
          </p:nvPicPr>
          <p:blipFill>
            <a:blip r:embed="rId14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LineDrawing trans="25000"/>
                      </a14:imgEffect>
                      <a14:imgEffect>
                        <a14:brightnessContrast bright="-40000" contrast="-400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26196">
              <a:off x="4833966" y="2981351"/>
              <a:ext cx="578883" cy="4067952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62550" y="928338"/>
            <a:ext cx="4787654" cy="5386090"/>
            <a:chOff x="-72575" y="283623"/>
            <a:chExt cx="5588002" cy="6058489"/>
          </a:xfrm>
        </p:grpSpPr>
        <p:sp>
          <p:nvSpPr>
            <p:cNvPr id="20" name="文本框 19"/>
            <p:cNvSpPr txBox="1"/>
            <p:nvPr/>
          </p:nvSpPr>
          <p:spPr>
            <a:xfrm>
              <a:off x="724974" y="283623"/>
              <a:ext cx="1727201" cy="6058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4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 useBgFill="1">
          <p:nvSpPr>
            <p:cNvPr id="21" name="文本框 20"/>
            <p:cNvSpPr txBox="1"/>
            <p:nvPr/>
          </p:nvSpPr>
          <p:spPr>
            <a:xfrm>
              <a:off x="870855" y="3045694"/>
              <a:ext cx="3701143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spc="300"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TWO </a:t>
              </a:r>
              <a:endParaRPr lang="zh-CN" altLang="en-US" sz="3600" spc="3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-72575" y="5121792"/>
              <a:ext cx="55880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请在此处输入标题</a:t>
              </a:r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2000"/>
    </mc:Choice>
    <mc:Fallback>
      <p:transition spd="slow" advClick="0" advTm="2000"/>
    </mc:Fallback>
  </mc:AlternateContent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1_Office 主题">
  <a:themeElements>
    <a:clrScheme name="自定义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自定义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149</Paragraphs>
  <Slides>29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37">
      <vt:lpstr>Arial</vt:lpstr>
      <vt:lpstr>Calibri</vt:lpstr>
      <vt:lpstr>微软雅黑</vt:lpstr>
      <vt:lpstr>方正静蕾简体</vt:lpstr>
      <vt:lpstr>Meiryo</vt:lpstr>
      <vt:lpstr>宋体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34</cp:revision>
  <dcterms:created xsi:type="dcterms:W3CDTF">2016-11-20T11:34:00Z</dcterms:created>
  <dcterms:modified xsi:type="dcterms:W3CDTF">2023-05-08T05:49:58Z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E44F713D4B7C4B77976B18EF8620AED0</vt:lpwstr>
  </property>
  <property fmtid="{D5CDD505-2E9C-101B-9397-08002B2CF9AE}" pid="3" name="KSOProductBuildVer">
    <vt:lpwstr>2052-11.1.0.10495</vt:lpwstr>
  </property>
</Properties>
</file>