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373" r:id="rId4"/>
    <p:sldId id="317" r:id="rId5"/>
    <p:sldId id="413" r:id="rId6"/>
    <p:sldId id="299" r:id="rId7"/>
    <p:sldId id="291" r:id="rId8"/>
    <p:sldId id="346" r:id="rId9"/>
    <p:sldId id="378" r:id="rId10"/>
    <p:sldId id="326" r:id="rId11"/>
    <p:sldId id="397" r:id="rId12"/>
    <p:sldId id="398" r:id="rId13"/>
    <p:sldId id="399" r:id="rId14"/>
    <p:sldId id="389" r:id="rId15"/>
    <p:sldId id="400" r:id="rId16"/>
    <p:sldId id="401" r:id="rId17"/>
    <p:sldId id="402" r:id="rId18"/>
    <p:sldId id="403" r:id="rId19"/>
    <p:sldId id="395" r:id="rId20"/>
    <p:sldId id="404" r:id="rId21"/>
    <p:sldId id="405" r:id="rId22"/>
    <p:sldId id="406" r:id="rId23"/>
    <p:sldId id="407" r:id="rId24"/>
    <p:sldId id="396" r:id="rId25"/>
    <p:sldId id="408" r:id="rId26"/>
    <p:sldId id="409" r:id="rId27"/>
    <p:sldId id="410" r:id="rId28"/>
    <p:sldId id="411" r:id="rId29"/>
    <p:sldId id="414" r:id="rId30"/>
    <p:sldId id="412" r:id="rId31"/>
    <p:sldId id="439" r:id="rId32"/>
    <p:sldId id="468" r:id="rId33"/>
  </p:sldIdLst>
  <p:sldSz cx="9144000" cy="5143500" type="screen16x9"/>
  <p:notesSz cx="6858000" cy="9144000"/>
  <p:embeddedFontLst>
    <p:embeddedFont>
      <p:font typeface="Open Sans Light" panose="020B0306030504020204" pitchFamily="34" charset="0"/>
      <p:regular r:id="rId35"/>
      <p:italic r:id="rId36"/>
    </p:embeddedFont>
    <p:embeddedFont>
      <p:font typeface="微软雅黑" panose="020B0503020204020204" pitchFamily="34" charset="-122"/>
      <p:regular r:id="rId37"/>
    </p:embeddedFont>
    <p:embeddedFont>
      <p:font typeface="Open Sans" panose="020B0606030504020204" pitchFamily="34" charset="0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  <p:embeddedFont>
      <p:font typeface="微软雅黑 Light" panose="020B0502040204020203" pitchFamily="34" charset="-122"/>
      <p:regular r:id="rId43"/>
    </p:embeddedFont>
  </p:embeddedFontLst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128" d="100"/>
          <a:sy n="128" d="100"/>
        </p:scale>
        <p:origin x="106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61.xml" /><Relationship Id="rId35" Type="http://schemas.openxmlformats.org/officeDocument/2006/relationships/font" Target="fonts/font1.fntdata" /><Relationship Id="rId36" Type="http://schemas.openxmlformats.org/officeDocument/2006/relationships/font" Target="fonts/font2.fntdata" /><Relationship Id="rId37" Type="http://schemas.openxmlformats.org/officeDocument/2006/relationships/font" Target="fonts/font3.fntdata" /><Relationship Id="rId38" Type="http://schemas.openxmlformats.org/officeDocument/2006/relationships/font" Target="fonts/font4.fntdata" /><Relationship Id="rId39" Type="http://schemas.openxmlformats.org/officeDocument/2006/relationships/font" Target="fonts/font5.fntdata" /><Relationship Id="rId4" Type="http://schemas.openxmlformats.org/officeDocument/2006/relationships/slide" Target="slides/slide1.xml" /><Relationship Id="rId40" Type="http://schemas.openxmlformats.org/officeDocument/2006/relationships/font" Target="fonts/font6.fntdata" /><Relationship Id="rId41" Type="http://schemas.openxmlformats.org/officeDocument/2006/relationships/font" Target="fonts/font7.fntdata" /><Relationship Id="rId42" Type="http://schemas.openxmlformats.org/officeDocument/2006/relationships/font" Target="fonts/font8.fntdata" /><Relationship Id="rId43" Type="http://schemas.openxmlformats.org/officeDocument/2006/relationships/font" Target="fonts/font9.fntdata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6DDC88-E2C9-45B7-BFC4-4B27AD376DA2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FEAD67-A0DF-491E-8239-A7CB9DF9857D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73ACCB-8059-4B47-AD1F-6C544BBFCBA9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93387E-6D09-471F-97A1-DBF15E5BD425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23E370-8923-48CC-9004-715C23AA1DCD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7F2ED4-16F9-4D67-87E4-04A648732218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1FC0D8-E18D-4C09-B09C-F1DF0AC44620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070AA35-F4D5-40DE-9E3F-0F056989F66C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9F3C5F-6DC4-4729-ABF0-54AC35184580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BA2ECD-73D5-412F-B635-F6C529684615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8628228-7D3D-412D-801E-43DAFFF38FCD}" type="slidenum">
              <a:rPr lang="zh-CN" altLang="en-US" smtClean="0">
                <a:latin typeface="Arial" panose="020b0604020202020204" pitchFamily="34" charset="0"/>
              </a:rPr>
              <a:t>17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12B0ED-1469-491A-970D-507E6D8394B0}" type="slidenum">
              <a:rPr lang="zh-CN" altLang="en-US" smtClean="0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FD60CF-A534-4B14-8F9A-28ED4A9311F7}" type="slidenum">
              <a:rPr lang="zh-CN" altLang="en-US" smtClean="0"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962EC6-AE29-4E10-AA9A-15CEFDCCDE66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9F30F2-4CB5-443F-BED5-2B64D08E49ED}" type="slidenum">
              <a:rPr lang="zh-CN" altLang="en-US" smtClean="0"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731DC2E-D5DA-4646-B2D4-73143A4F3CC8}" type="slidenum">
              <a:rPr lang="zh-CN" altLang="en-US" smtClean="0"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96CC3B2-EBA9-4C0B-8A1F-A0336A907088}" type="slidenum">
              <a:rPr lang="zh-CN" altLang="en-US" smtClean="0">
                <a:latin typeface="Arial" panose="020b0604020202020204" pitchFamily="34" charset="0"/>
              </a:rPr>
              <a:t>22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749E2F-295A-453B-B8AC-FD6B3B58426B}" type="slidenum">
              <a:rPr lang="zh-CN" altLang="en-US" smtClean="0"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65C15B-BD8D-4469-8777-2E1D6951A78D}" type="slidenum">
              <a:rPr lang="zh-CN" altLang="en-US" smtClean="0"/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286367-76BF-49C1-A0DE-6D4B2CD0E751}" type="slidenum">
              <a:rPr lang="zh-CN" altLang="en-US" smtClean="0"/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7F6809-7D43-459E-91C3-EC973AD50A90}" type="slidenum">
              <a:rPr lang="zh-CN" altLang="en-US" smtClean="0"/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24546C1-91F9-4414-BB0C-74F976F214A2}" type="slidenum">
              <a:rPr lang="zh-CN" altLang="en-US" smtClean="0"/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297DFE-F96C-4587-AACB-0056BA0C43ED}" type="slidenum">
              <a:rPr lang="zh-CN" altLang="en-US" smtClean="0"/>
              <a:t>28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2D22D5-302B-40AB-9DD2-9B1C79116E06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3BAAAC-28FD-48A5-823E-56680CDF4C9E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C52BD4-4363-4F8D-A54F-C1F3BCA39154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C6CAE6-7DBA-4B25-BB55-7DCBF772563B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B6FF193-9C40-4EDC-A891-7B72C4BA3C37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7FDF02-1011-49A5-BF3D-EB339541DD27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2189B9-CDB3-4E18-AE16-9DD82F107867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cov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E894-570E-4D60-9C63-61452EB9D15E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F751-86C3-441D-8B56-8ADE97FC7473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cover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blipFill dpi="0"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cover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bg>
      <p:bgPr>
        <a:blipFill dpi="0"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cov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7439-2385-4799-980A-145444C281B7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F1C5-1EC9-49FF-89E2-FFB991C83F31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87E5-5192-4FCC-B0ED-1FC910F27B8A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FC62-4FB9-4739-B9AD-E7CBD1D43C1C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E02C-ECED-442B-B6E5-C986A4DC9F95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p:transition spd="slow" advClick="0" advTm="3000">
    <p:cove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792B0918-5E57-4E2B-B490-47E7DDC9085F}" type="slidenum">
              <a:rPr lang="zh-CN" altLang="zh-CN"/>
              <a:t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cover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3.png" /><Relationship Id="rId4" Type="http://schemas.openxmlformats.org/officeDocument/2006/relationships/image" Target="../media/image5.png" /><Relationship Id="rId5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1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png" /><Relationship Id="rId4" Type="http://schemas.openxmlformats.org/officeDocument/2006/relationships/image" Target="../media/image1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0.pn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5.png" /><Relationship Id="rId6" Type="http://schemas.openxmlformats.org/officeDocument/2006/relationships/image" Target="../media/image19.png" /><Relationship Id="rId7" Type="http://schemas.openxmlformats.org/officeDocument/2006/relationships/image" Target="../media/image20.jpeg" /><Relationship Id="rId8" Type="http://schemas.openxmlformats.org/officeDocument/2006/relationships/image" Target="../media/image2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5.png" /><Relationship Id="rId4" Type="http://schemas.openxmlformats.org/officeDocument/2006/relationships/image" Target="../media/image8.png" /><Relationship Id="rId5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10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0.png" /><Relationship Id="rId4" Type="http://schemas.openxmlformats.org/officeDocument/2006/relationships/image" Target="../media/image8.png" /><Relationship Id="rId5" Type="http://schemas.openxmlformats.org/officeDocument/2006/relationships/image" Target="../media/image1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5.png" /><Relationship Id="rId6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0.png" /><Relationship Id="rId4" Type="http://schemas.openxmlformats.org/officeDocument/2006/relationships/image" Target="../media/image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5.png" /><Relationship Id="rId4" Type="http://schemas.openxmlformats.org/officeDocument/2006/relationships/image" Target="../media/image11.png" /><Relationship Id="rId5" Type="http://schemas.openxmlformats.org/officeDocument/2006/relationships/image" Target="../media/image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2.png" /><Relationship Id="rId4" Type="http://schemas.openxmlformats.org/officeDocument/2006/relationships/image" Target="../media/image10.png" /><Relationship Id="rId5" Type="http://schemas.openxmlformats.org/officeDocument/2006/relationships/image" Target="../media/image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0.png" /><Relationship Id="rId4" Type="http://schemas.openxmlformats.org/officeDocument/2006/relationships/image" Target="../media/image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1.png" /><Relationship Id="rId4" Type="http://schemas.openxmlformats.org/officeDocument/2006/relationships/image" Target="../media/image10.png" /><Relationship Id="rId5" Type="http://schemas.openxmlformats.org/officeDocument/2006/relationships/image" Target="../media/image7.png" /><Relationship Id="rId6" Type="http://schemas.openxmlformats.org/officeDocument/2006/relationships/image" Target="../media/image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Relationship Id="rId4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.png" /><Relationship Id="rId4" Type="http://schemas.openxmlformats.org/officeDocument/2006/relationships/image" Target="../media/image8.png" /><Relationship Id="rId5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95513" y="1058863"/>
            <a:ext cx="1296266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38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138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47749" y="1058863"/>
            <a:ext cx="1296266" cy="2216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13800"/>
              <a:t>0</a:t>
            </a:r>
            <a:endParaRPr lang="zh-CN" altLang="en-US" sz="13800"/>
          </a:p>
        </p:txBody>
      </p:sp>
      <p:sp>
        <p:nvSpPr>
          <p:cNvPr id="5" name="TextBox 4"/>
          <p:cNvSpPr txBox="1"/>
          <p:nvPr/>
        </p:nvSpPr>
        <p:spPr bwMode="auto">
          <a:xfrm>
            <a:off x="4499986" y="1058863"/>
            <a:ext cx="1296266" cy="2216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138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5652222" y="1058863"/>
            <a:ext cx="1296266" cy="221488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5400">
                <a:blipFill dpi="0" rotWithShape="1">
                  <a:blip r:embed="rId6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13800"/>
              <a:t>1</a:t>
            </a:r>
            <a:endParaRPr lang="en-US" altLang="zh-CN" sz="13800"/>
          </a:p>
        </p:txBody>
      </p:sp>
      <p:sp>
        <p:nvSpPr>
          <p:cNvPr id="15363" name="Freeform 171"/>
          <p:cNvSpPr/>
          <p:nvPr/>
        </p:nvSpPr>
        <p:spPr bwMode="auto">
          <a:xfrm>
            <a:off x="2100263" y="2986088"/>
            <a:ext cx="4943475" cy="161925"/>
          </a:xfrm>
          <a:custGeom>
            <a:gdLst>
              <a:gd name="T0" fmla="*/ 2147483647 w 65"/>
              <a:gd name="T1" fmla="*/ 2147483647 h 4"/>
              <a:gd name="T2" fmla="*/ 2147483647 w 65"/>
              <a:gd name="T3" fmla="*/ 2147483647 h 4"/>
              <a:gd name="T4" fmla="*/ 2147483647 w 65"/>
              <a:gd name="T5" fmla="*/ 2147483647 h 4"/>
              <a:gd name="T6" fmla="*/ 2147483647 w 65"/>
              <a:gd name="T7" fmla="*/ 2147483647 h 4"/>
              <a:gd name="T8" fmla="*/ 2147483647 w 65"/>
              <a:gd name="T9" fmla="*/ 2147483647 h 4"/>
              <a:gd name="T10" fmla="*/ 2147483647 w 65"/>
              <a:gd name="T11" fmla="*/ 2147483647 h 4"/>
              <a:gd name="T12" fmla="*/ 2147483647 w 65"/>
              <a:gd name="T13" fmla="*/ 2147483647 h 4"/>
              <a:gd name="T14" fmla="*/ 2147483647 w 65"/>
              <a:gd name="T15" fmla="*/ 2147483647 h 4"/>
              <a:gd name="T16" fmla="*/ 2147483647 w 65"/>
              <a:gd name="T17" fmla="*/ 2147483647 h 4"/>
              <a:gd name="T18" fmla="*/ 2147483647 w 65"/>
              <a:gd name="T19" fmla="*/ 2147483647 h 4"/>
              <a:gd name="T20" fmla="*/ 2147483647 w 65"/>
              <a:gd name="T21" fmla="*/ 2147483647 h 4"/>
              <a:gd name="T22" fmla="*/ 2147483647 w 65"/>
              <a:gd name="T23" fmla="*/ 2147483647 h 4"/>
              <a:gd name="T24" fmla="*/ 2147483647 w 65"/>
              <a:gd name="T25" fmla="*/ 2147483647 h 4"/>
              <a:gd name="T26" fmla="*/ 2147483647 w 65"/>
              <a:gd name="T27" fmla="*/ 2147483647 h 4"/>
              <a:gd name="T28" fmla="*/ 2147483647 w 65"/>
              <a:gd name="T29" fmla="*/ 0 h 4"/>
              <a:gd name="T30" fmla="*/ 2147483647 w 65"/>
              <a:gd name="T31" fmla="*/ 2147483647 h 4"/>
              <a:gd name="T32" fmla="*/ 0 w 65"/>
              <a:gd name="T33" fmla="*/ 2147483647 h 4"/>
              <a:gd name="T34" fmla="*/ 2147483647 w 65"/>
              <a:gd name="T35" fmla="*/ 2147483647 h 4"/>
              <a:gd name="T36" fmla="*/ 2147483647 w 65"/>
              <a:gd name="T37" fmla="*/ 2147483647 h 4"/>
              <a:gd name="T38" fmla="*/ 2147483647 w 65"/>
              <a:gd name="T39" fmla="*/ 2147483647 h 4"/>
              <a:gd name="T40" fmla="*/ 2147483647 w 65"/>
              <a:gd name="T41" fmla="*/ 2147483647 h 4"/>
              <a:gd name="T42" fmla="*/ 2147483647 w 65"/>
              <a:gd name="T43" fmla="*/ 2147483647 h 4"/>
              <a:gd name="T44" fmla="*/ 2147483647 w 65"/>
              <a:gd name="T45" fmla="*/ 2147483647 h 4"/>
              <a:gd name="T46" fmla="*/ 2147483647 w 65"/>
              <a:gd name="T47" fmla="*/ 2147483647 h 4"/>
              <a:gd name="T48" fmla="*/ 2147483647 w 65"/>
              <a:gd name="T49" fmla="*/ 2147483647 h 4"/>
              <a:gd name="T50" fmla="*/ 2147483647 w 65"/>
              <a:gd name="T51" fmla="*/ 2147483647 h 4"/>
              <a:gd name="T52" fmla="*/ 2147483647 w 65"/>
              <a:gd name="T53" fmla="*/ 2147483647 h 4"/>
              <a:gd name="T54" fmla="*/ 2147483647 w 65"/>
              <a:gd name="T55" fmla="*/ 2147483647 h 4"/>
              <a:gd name="T56" fmla="*/ 2147483647 w 65"/>
              <a:gd name="T57" fmla="*/ 2147483647 h 4"/>
              <a:gd name="T58" fmla="*/ 2147483647 w 65"/>
              <a:gd name="T59" fmla="*/ 2147483647 h 4"/>
              <a:gd name="T60" fmla="*/ 2147483647 w 65"/>
              <a:gd name="T61" fmla="*/ 2147483647 h 4"/>
              <a:gd name="T62" fmla="*/ 2147483647 w 65"/>
              <a:gd name="T63" fmla="*/ 0 h 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4"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3" y="1"/>
                  <a:pt x="31" y="1"/>
                  <a:pt x="28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19" y="1"/>
                  <a:pt x="16" y="1"/>
                  <a:pt x="12" y="1"/>
                </a:cubicBezTo>
                <a:cubicBezTo>
                  <a:pt x="9" y="1"/>
                  <a:pt x="6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6" y="2"/>
                </a:cubicBezTo>
                <a:cubicBezTo>
                  <a:pt x="8" y="2"/>
                  <a:pt x="11" y="2"/>
                  <a:pt x="13" y="2"/>
                </a:cubicBezTo>
                <a:cubicBezTo>
                  <a:pt x="12" y="2"/>
                  <a:pt x="18" y="2"/>
                  <a:pt x="17" y="2"/>
                </a:cubicBezTo>
                <a:cubicBezTo>
                  <a:pt x="18" y="2"/>
                  <a:pt x="20" y="2"/>
                  <a:pt x="20" y="2"/>
                </a:cubicBezTo>
                <a:cubicBezTo>
                  <a:pt x="21" y="2"/>
                  <a:pt x="22" y="1"/>
                  <a:pt x="25" y="1"/>
                </a:cubicBezTo>
                <a:cubicBezTo>
                  <a:pt x="27" y="1"/>
                  <a:pt x="29" y="2"/>
                  <a:pt x="30" y="1"/>
                </a:cubicBezTo>
                <a:cubicBezTo>
                  <a:pt x="30" y="1"/>
                  <a:pt x="28" y="1"/>
                  <a:pt x="28" y="1"/>
                </a:cubicBezTo>
                <a:cubicBezTo>
                  <a:pt x="24" y="1"/>
                  <a:pt x="20" y="1"/>
                  <a:pt x="15" y="1"/>
                </a:cubicBezTo>
                <a:cubicBezTo>
                  <a:pt x="13" y="1"/>
                  <a:pt x="11" y="1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3"/>
                  <a:pt x="13" y="3"/>
                </a:cubicBezTo>
                <a:cubicBezTo>
                  <a:pt x="16" y="3"/>
                  <a:pt x="20" y="3"/>
                  <a:pt x="24" y="3"/>
                </a:cubicBezTo>
                <a:cubicBezTo>
                  <a:pt x="27" y="3"/>
                  <a:pt x="31" y="3"/>
                  <a:pt x="35" y="3"/>
                </a:cubicBezTo>
                <a:cubicBezTo>
                  <a:pt x="38" y="4"/>
                  <a:pt x="41" y="3"/>
                  <a:pt x="42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7" y="3"/>
                  <a:pt x="51" y="3"/>
                  <a:pt x="54" y="2"/>
                </a:cubicBezTo>
                <a:cubicBezTo>
                  <a:pt x="55" y="2"/>
                  <a:pt x="56" y="2"/>
                  <a:pt x="58" y="2"/>
                </a:cubicBezTo>
                <a:cubicBezTo>
                  <a:pt x="57" y="2"/>
                  <a:pt x="57" y="2"/>
                  <a:pt x="56" y="2"/>
                </a:cubicBezTo>
                <a:cubicBezTo>
                  <a:pt x="57" y="2"/>
                  <a:pt x="59" y="2"/>
                  <a:pt x="59" y="2"/>
                </a:cubicBezTo>
                <a:cubicBezTo>
                  <a:pt x="62" y="2"/>
                  <a:pt x="61" y="1"/>
                  <a:pt x="60" y="1"/>
                </a:cubicBezTo>
                <a:cubicBezTo>
                  <a:pt x="59" y="1"/>
                  <a:pt x="60" y="1"/>
                  <a:pt x="59" y="1"/>
                </a:cubicBezTo>
                <a:cubicBezTo>
                  <a:pt x="59" y="1"/>
                  <a:pt x="60" y="1"/>
                  <a:pt x="61" y="1"/>
                </a:cubicBezTo>
                <a:cubicBezTo>
                  <a:pt x="61" y="1"/>
                  <a:pt x="58" y="1"/>
                  <a:pt x="59" y="1"/>
                </a:cubicBezTo>
                <a:cubicBezTo>
                  <a:pt x="60" y="1"/>
                  <a:pt x="61" y="1"/>
                  <a:pt x="62" y="1"/>
                </a:cubicBezTo>
                <a:cubicBezTo>
                  <a:pt x="61" y="1"/>
                  <a:pt x="58" y="1"/>
                  <a:pt x="58" y="1"/>
                </a:cubicBezTo>
                <a:cubicBezTo>
                  <a:pt x="59" y="1"/>
                  <a:pt x="61" y="1"/>
                  <a:pt x="61" y="1"/>
                </a:cubicBezTo>
                <a:cubicBezTo>
                  <a:pt x="61" y="1"/>
                  <a:pt x="60" y="1"/>
                  <a:pt x="60" y="1"/>
                </a:cubicBezTo>
                <a:cubicBezTo>
                  <a:pt x="63" y="1"/>
                  <a:pt x="64" y="1"/>
                  <a:pt x="62" y="1"/>
                </a:cubicBezTo>
                <a:cubicBezTo>
                  <a:pt x="63" y="1"/>
                  <a:pt x="64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1"/>
                  <a:pt x="64" y="0"/>
                  <a:pt x="63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54" y="0"/>
                  <a:pt x="49" y="1"/>
                  <a:pt x="43" y="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/>
          <p:nvPr/>
        </p:nvSpPr>
        <p:spPr bwMode="auto">
          <a:xfrm>
            <a:off x="2089150" y="3167063"/>
            <a:ext cx="4965700" cy="24606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ms-MY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Praesent sodales odio sit amet odio tristi Praesent sodales odio sit amet odio tristi</a:t>
            </a:r>
            <a:endParaRPr lang="en-US" altLang="zh-CN" sz="1000">
              <a:solidFill>
                <a:srgbClr val="7F7F7F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2019300" y="3413125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商务汇报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3336925" y="341312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4654550" y="341312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TextBox 15"/>
          <p:cNvSpPr txBox="1">
            <a:spLocks noChangeArrowheads="1"/>
          </p:cNvSpPr>
          <p:nvPr/>
        </p:nvSpPr>
        <p:spPr bwMode="auto">
          <a:xfrm>
            <a:off x="5973763" y="3413125"/>
            <a:ext cx="115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简历竞聘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矩形 16"/>
          <p:cNvSpPr>
            <a:spLocks noChangeArrowheads="1"/>
          </p:cNvSpPr>
          <p:nvPr/>
        </p:nvSpPr>
        <p:spPr bwMode="auto">
          <a:xfrm>
            <a:off x="3197225" y="3557588"/>
            <a:ext cx="112713" cy="125412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0" name="矩形 17"/>
          <p:cNvSpPr>
            <a:spLocks noChangeArrowheads="1"/>
          </p:cNvSpPr>
          <p:nvPr/>
        </p:nvSpPr>
        <p:spPr bwMode="auto">
          <a:xfrm>
            <a:off x="4503738" y="3557588"/>
            <a:ext cx="114300" cy="125412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1" name="矩形 18"/>
          <p:cNvSpPr>
            <a:spLocks noChangeArrowheads="1"/>
          </p:cNvSpPr>
          <p:nvPr/>
        </p:nvSpPr>
        <p:spPr bwMode="auto">
          <a:xfrm>
            <a:off x="5807075" y="3557588"/>
            <a:ext cx="112713" cy="125412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3" name="One Direction - Where Do Broken Hearts Go.mp3">
            <a:hlinkClick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6672" y="2762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2" grpId="0"/>
      <p:bldP spid="15365" grpId="0"/>
      <p:bldP spid="15366" grpId="0"/>
      <p:bldP spid="15367" grpId="0"/>
      <p:bldP spid="15368" grpId="0"/>
      <p:bldP spid="15369" grpId="0" animBg="1"/>
      <p:bldP spid="15370" grpId="0" animBg="1"/>
      <p:bldP spid="153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3" name="组合 1"/>
          <p:cNvGrpSpPr/>
          <p:nvPr/>
        </p:nvGrpSpPr>
        <p:grpSpPr>
          <a:xfrm>
            <a:off x="473075" y="3435350"/>
            <a:ext cx="2030413" cy="804863"/>
            <a:chOff x="783626" y="3401047"/>
            <a:chExt cx="2030981" cy="804875"/>
          </a:xfrm>
        </p:grpSpPr>
        <p:sp>
          <p:nvSpPr>
            <p:cNvPr id="18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978944" y="3401047"/>
              <a:ext cx="1640346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364" name="Freeform 11"/>
          <p:cNvSpPr/>
          <p:nvPr/>
        </p:nvSpPr>
        <p:spPr bwMode="auto">
          <a:xfrm>
            <a:off x="755650" y="1962150"/>
            <a:ext cx="1531938" cy="754063"/>
          </a:xfrm>
          <a:custGeom>
            <a:gdLst>
              <a:gd name="T0" fmla="*/ 0 w 678"/>
              <a:gd name="T1" fmla="*/ 2147483647 h 369"/>
              <a:gd name="T2" fmla="*/ 2147483647 w 678"/>
              <a:gd name="T3" fmla="*/ 2147483647 h 369"/>
              <a:gd name="T4" fmla="*/ 2147483647 w 678"/>
              <a:gd name="T5" fmla="*/ 2147483647 h 369"/>
              <a:gd name="T6" fmla="*/ 2147483647 w 678"/>
              <a:gd name="T7" fmla="*/ 2147483647 h 369"/>
              <a:gd name="T8" fmla="*/ 2147483647 w 678"/>
              <a:gd name="T9" fmla="*/ 2147483647 h 369"/>
              <a:gd name="T10" fmla="*/ 2147483647 w 678"/>
              <a:gd name="T11" fmla="*/ 2147483647 h 369"/>
              <a:gd name="T12" fmla="*/ 2147483647 w 678"/>
              <a:gd name="T13" fmla="*/ 2147483647 h 369"/>
              <a:gd name="T14" fmla="*/ 2147483647 w 678"/>
              <a:gd name="T15" fmla="*/ 2147483647 h 369"/>
              <a:gd name="T16" fmla="*/ 2147483647 w 678"/>
              <a:gd name="T17" fmla="*/ 2147483647 h 369"/>
              <a:gd name="T18" fmla="*/ 2147483647 w 678"/>
              <a:gd name="T19" fmla="*/ 2147483647 h 369"/>
              <a:gd name="T20" fmla="*/ 2147483647 w 678"/>
              <a:gd name="T21" fmla="*/ 2147483647 h 369"/>
              <a:gd name="T22" fmla="*/ 2147483647 w 678"/>
              <a:gd name="T23" fmla="*/ 2147483647 h 369"/>
              <a:gd name="T24" fmla="*/ 0 w 678"/>
              <a:gd name="T25" fmla="*/ 2147483647 h 3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78" h="369">
                <a:moveTo>
                  <a:pt x="0" y="186"/>
                </a:moveTo>
                <a:cubicBezTo>
                  <a:pt x="19" y="205"/>
                  <a:pt x="19" y="205"/>
                  <a:pt x="19" y="205"/>
                </a:cubicBezTo>
                <a:cubicBezTo>
                  <a:pt x="40" y="185"/>
                  <a:pt x="62" y="167"/>
                  <a:pt x="85" y="151"/>
                </a:cubicBezTo>
                <a:cubicBezTo>
                  <a:pt x="85" y="369"/>
                  <a:pt x="85" y="369"/>
                  <a:pt x="85" y="369"/>
                </a:cubicBezTo>
                <a:cubicBezTo>
                  <a:pt x="153" y="369"/>
                  <a:pt x="153" y="369"/>
                  <a:pt x="153" y="369"/>
                </a:cubicBezTo>
                <a:cubicBezTo>
                  <a:pt x="153" y="260"/>
                  <a:pt x="153" y="260"/>
                  <a:pt x="153" y="260"/>
                </a:cubicBezTo>
                <a:cubicBezTo>
                  <a:pt x="199" y="260"/>
                  <a:pt x="199" y="260"/>
                  <a:pt x="199" y="260"/>
                </a:cubicBezTo>
                <a:cubicBezTo>
                  <a:pt x="199" y="369"/>
                  <a:pt x="199" y="369"/>
                  <a:pt x="199" y="369"/>
                </a:cubicBezTo>
                <a:cubicBezTo>
                  <a:pt x="600" y="369"/>
                  <a:pt x="600" y="369"/>
                  <a:pt x="600" y="369"/>
                </a:cubicBezTo>
                <a:cubicBezTo>
                  <a:pt x="600" y="156"/>
                  <a:pt x="600" y="156"/>
                  <a:pt x="600" y="156"/>
                </a:cubicBezTo>
                <a:cubicBezTo>
                  <a:pt x="621" y="171"/>
                  <a:pt x="640" y="187"/>
                  <a:pt x="659" y="205"/>
                </a:cubicBezTo>
                <a:cubicBezTo>
                  <a:pt x="678" y="186"/>
                  <a:pt x="678" y="186"/>
                  <a:pt x="678" y="186"/>
                </a:cubicBezTo>
                <a:cubicBezTo>
                  <a:pt x="491" y="0"/>
                  <a:pt x="187" y="0"/>
                  <a:pt x="0" y="186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auto">
          <a:xfrm>
            <a:off x="4697413" y="1600200"/>
            <a:ext cx="1150937" cy="1116013"/>
          </a:xfrm>
          <a:custGeom>
            <a:gdLst>
              <a:gd name="T0" fmla="*/ 2147483647 w 722"/>
              <a:gd name="T1" fmla="*/ 2147483647 h 778"/>
              <a:gd name="T2" fmla="*/ 2147483647 w 722"/>
              <a:gd name="T3" fmla="*/ 2147483647 h 778"/>
              <a:gd name="T4" fmla="*/ 2147483647 w 722"/>
              <a:gd name="T5" fmla="*/ 2147483647 h 778"/>
              <a:gd name="T6" fmla="*/ 0 w 722"/>
              <a:gd name="T7" fmla="*/ 2147483647 h 778"/>
              <a:gd name="T8" fmla="*/ 0 w 722"/>
              <a:gd name="T9" fmla="*/ 2147483647 h 778"/>
              <a:gd name="T10" fmla="*/ 2147483647 w 722"/>
              <a:gd name="T11" fmla="*/ 2147483647 h 778"/>
              <a:gd name="T12" fmla="*/ 2147483647 w 722"/>
              <a:gd name="T13" fmla="*/ 2147483647 h 778"/>
              <a:gd name="T14" fmla="*/ 2147483647 w 722"/>
              <a:gd name="T15" fmla="*/ 2147483647 h 778"/>
              <a:gd name="T16" fmla="*/ 2147483647 w 722"/>
              <a:gd name="T17" fmla="*/ 2147483647 h 778"/>
              <a:gd name="T18" fmla="*/ 2147483647 w 722"/>
              <a:gd name="T19" fmla="*/ 2147483647 h 778"/>
              <a:gd name="T20" fmla="*/ 2147483647 w 722"/>
              <a:gd name="T21" fmla="*/ 2147483647 h 778"/>
              <a:gd name="T22" fmla="*/ 2147483647 w 722"/>
              <a:gd name="T23" fmla="*/ 2147483647 h 778"/>
              <a:gd name="T24" fmla="*/ 2147483647 w 722"/>
              <a:gd name="T25" fmla="*/ 2147483647 h 778"/>
              <a:gd name="T26" fmla="*/ 2147483647 w 722"/>
              <a:gd name="T27" fmla="*/ 2147483647 h 778"/>
              <a:gd name="T28" fmla="*/ 2147483647 w 722"/>
              <a:gd name="T29" fmla="*/ 2147483647 h 778"/>
              <a:gd name="T30" fmla="*/ 2147483647 w 722"/>
              <a:gd name="T31" fmla="*/ 2147483647 h 778"/>
              <a:gd name="T32" fmla="*/ 2147483647 w 722"/>
              <a:gd name="T33" fmla="*/ 2147483647 h 778"/>
              <a:gd name="T34" fmla="*/ 2147483647 w 722"/>
              <a:gd name="T35" fmla="*/ 2147483647 h 778"/>
              <a:gd name="T36" fmla="*/ 2147483647 w 722"/>
              <a:gd name="T37" fmla="*/ 2147483647 h 778"/>
              <a:gd name="T38" fmla="*/ 2147483647 w 722"/>
              <a:gd name="T39" fmla="*/ 2147483647 h 778"/>
              <a:gd name="T40" fmla="*/ 2147483647 w 722"/>
              <a:gd name="T41" fmla="*/ 2147483647 h 778"/>
              <a:gd name="T42" fmla="*/ 2147483647 w 722"/>
              <a:gd name="T43" fmla="*/ 0 h 778"/>
              <a:gd name="T44" fmla="*/ 2147483647 w 722"/>
              <a:gd name="T45" fmla="*/ 2147483647 h 778"/>
              <a:gd name="T46" fmla="*/ 2147483647 w 722"/>
              <a:gd name="T47" fmla="*/ 2147483647 h 778"/>
              <a:gd name="T48" fmla="*/ 2147483647 w 722"/>
              <a:gd name="T49" fmla="*/ 2147483647 h 778"/>
              <a:gd name="T50" fmla="*/ 2147483647 w 722"/>
              <a:gd name="T51" fmla="*/ 2147483647 h 778"/>
              <a:gd name="T52" fmla="*/ 2147483647 w 722"/>
              <a:gd name="T53" fmla="*/ 2147483647 h 778"/>
              <a:gd name="T54" fmla="*/ 2147483647 w 722"/>
              <a:gd name="T55" fmla="*/ 2147483647 h 778"/>
              <a:gd name="T56" fmla="*/ 2147483647 w 722"/>
              <a:gd name="T57" fmla="*/ 2147483647 h 778"/>
              <a:gd name="T58" fmla="*/ 2147483647 w 722"/>
              <a:gd name="T59" fmla="*/ 2147483647 h 778"/>
              <a:gd name="T60" fmla="*/ 2147483647 w 722"/>
              <a:gd name="T61" fmla="*/ 2147483647 h 77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22" h="778">
                <a:moveTo>
                  <a:pt x="426" y="561"/>
                </a:moveTo>
                <a:cubicBezTo>
                  <a:pt x="247" y="639"/>
                  <a:pt x="247" y="639"/>
                  <a:pt x="247" y="639"/>
                </a:cubicBezTo>
                <a:cubicBezTo>
                  <a:pt x="247" y="561"/>
                  <a:pt x="247" y="561"/>
                  <a:pt x="247" y="561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774"/>
                  <a:pt x="0" y="774"/>
                  <a:pt x="0" y="774"/>
                </a:cubicBezTo>
                <a:cubicBezTo>
                  <a:pt x="604" y="774"/>
                  <a:pt x="604" y="774"/>
                  <a:pt x="604" y="774"/>
                </a:cubicBezTo>
                <a:cubicBezTo>
                  <a:pt x="604" y="561"/>
                  <a:pt x="604" y="561"/>
                  <a:pt x="604" y="561"/>
                </a:cubicBezTo>
                <a:cubicBezTo>
                  <a:pt x="426" y="639"/>
                  <a:pt x="426" y="639"/>
                  <a:pt x="426" y="639"/>
                </a:cubicBezTo>
                <a:lnTo>
                  <a:pt x="426" y="561"/>
                </a:lnTo>
                <a:close/>
                <a:moveTo>
                  <a:pt x="630" y="478"/>
                </a:moveTo>
                <a:cubicBezTo>
                  <a:pt x="630" y="778"/>
                  <a:pt x="630" y="778"/>
                  <a:pt x="630" y="778"/>
                </a:cubicBezTo>
                <a:cubicBezTo>
                  <a:pt x="722" y="778"/>
                  <a:pt x="722" y="778"/>
                  <a:pt x="722" y="778"/>
                </a:cubicBezTo>
                <a:cubicBezTo>
                  <a:pt x="722" y="478"/>
                  <a:pt x="722" y="478"/>
                  <a:pt x="722" y="478"/>
                </a:cubicBezTo>
                <a:lnTo>
                  <a:pt x="630" y="478"/>
                </a:lnTo>
                <a:close/>
                <a:moveTo>
                  <a:pt x="706" y="442"/>
                </a:moveTo>
                <a:cubicBezTo>
                  <a:pt x="706" y="360"/>
                  <a:pt x="706" y="360"/>
                  <a:pt x="706" y="360"/>
                </a:cubicBezTo>
                <a:cubicBezTo>
                  <a:pt x="706" y="322"/>
                  <a:pt x="675" y="291"/>
                  <a:pt x="637" y="291"/>
                </a:cubicBezTo>
                <a:cubicBezTo>
                  <a:pt x="598" y="291"/>
                  <a:pt x="568" y="260"/>
                  <a:pt x="568" y="222"/>
                </a:cubicBezTo>
                <a:cubicBezTo>
                  <a:pt x="568" y="198"/>
                  <a:pt x="568" y="177"/>
                  <a:pt x="568" y="177"/>
                </a:cubicBezTo>
                <a:cubicBezTo>
                  <a:pt x="568" y="126"/>
                  <a:pt x="529" y="83"/>
                  <a:pt x="480" y="76"/>
                </a:cubicBezTo>
                <a:cubicBezTo>
                  <a:pt x="480" y="74"/>
                  <a:pt x="480" y="72"/>
                  <a:pt x="480" y="70"/>
                </a:cubicBezTo>
                <a:cubicBezTo>
                  <a:pt x="480" y="31"/>
                  <a:pt x="449" y="0"/>
                  <a:pt x="410" y="0"/>
                </a:cubicBezTo>
                <a:cubicBezTo>
                  <a:pt x="371" y="0"/>
                  <a:pt x="340" y="31"/>
                  <a:pt x="340" y="70"/>
                </a:cubicBezTo>
                <a:cubicBezTo>
                  <a:pt x="340" y="81"/>
                  <a:pt x="342" y="91"/>
                  <a:pt x="346" y="99"/>
                </a:cubicBezTo>
                <a:cubicBezTo>
                  <a:pt x="327" y="118"/>
                  <a:pt x="316" y="144"/>
                  <a:pt x="316" y="172"/>
                </a:cubicBezTo>
                <a:cubicBezTo>
                  <a:pt x="316" y="230"/>
                  <a:pt x="362" y="276"/>
                  <a:pt x="420" y="276"/>
                </a:cubicBezTo>
                <a:cubicBezTo>
                  <a:pt x="425" y="276"/>
                  <a:pt x="431" y="276"/>
                  <a:pt x="436" y="275"/>
                </a:cubicBezTo>
                <a:cubicBezTo>
                  <a:pt x="441" y="276"/>
                  <a:pt x="445" y="277"/>
                  <a:pt x="450" y="278"/>
                </a:cubicBezTo>
                <a:cubicBezTo>
                  <a:pt x="467" y="312"/>
                  <a:pt x="503" y="336"/>
                  <a:pt x="544" y="336"/>
                </a:cubicBezTo>
                <a:cubicBezTo>
                  <a:pt x="603" y="336"/>
                  <a:pt x="650" y="384"/>
                  <a:pt x="650" y="442"/>
                </a:cubicBezTo>
                <a:lnTo>
                  <a:pt x="706" y="442"/>
                </a:ln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Freeform 472"/>
          <p:cNvSpPr>
            <a:spLocks noEditPoints="1"/>
          </p:cNvSpPr>
          <p:nvPr/>
        </p:nvSpPr>
        <p:spPr bwMode="auto">
          <a:xfrm>
            <a:off x="2887663" y="1463675"/>
            <a:ext cx="1079500" cy="1252538"/>
          </a:xfrm>
          <a:custGeom>
            <a:gdLst>
              <a:gd name="T0" fmla="*/ 2147483647 w 153"/>
              <a:gd name="T1" fmla="*/ 2147483647 h 197"/>
              <a:gd name="T2" fmla="*/ 2147483647 w 153"/>
              <a:gd name="T3" fmla="*/ 2147483647 h 197"/>
              <a:gd name="T4" fmla="*/ 2147483647 w 153"/>
              <a:gd name="T5" fmla="*/ 2147483647 h 197"/>
              <a:gd name="T6" fmla="*/ 2147483647 w 153"/>
              <a:gd name="T7" fmla="*/ 2147483647 h 197"/>
              <a:gd name="T8" fmla="*/ 2147483647 w 153"/>
              <a:gd name="T9" fmla="*/ 2147483647 h 197"/>
              <a:gd name="T10" fmla="*/ 2147483647 w 153"/>
              <a:gd name="T11" fmla="*/ 2147483647 h 197"/>
              <a:gd name="T12" fmla="*/ 2147483647 w 153"/>
              <a:gd name="T13" fmla="*/ 2147483647 h 197"/>
              <a:gd name="T14" fmla="*/ 2147483647 w 153"/>
              <a:gd name="T15" fmla="*/ 0 h 197"/>
              <a:gd name="T16" fmla="*/ 2147483647 w 153"/>
              <a:gd name="T17" fmla="*/ 2147483647 h 197"/>
              <a:gd name="T18" fmla="*/ 2147483647 w 153"/>
              <a:gd name="T19" fmla="*/ 2147483647 h 197"/>
              <a:gd name="T20" fmla="*/ 2147483647 w 153"/>
              <a:gd name="T21" fmla="*/ 2147483647 h 197"/>
              <a:gd name="T22" fmla="*/ 2147483647 w 153"/>
              <a:gd name="T23" fmla="*/ 2147483647 h 197"/>
              <a:gd name="T24" fmla="*/ 2147483647 w 153"/>
              <a:gd name="T25" fmla="*/ 2147483647 h 197"/>
              <a:gd name="T26" fmla="*/ 2147483647 w 153"/>
              <a:gd name="T27" fmla="*/ 2147483647 h 197"/>
              <a:gd name="T28" fmla="*/ 2147483647 w 153"/>
              <a:gd name="T29" fmla="*/ 2147483647 h 197"/>
              <a:gd name="T30" fmla="*/ 2147483647 w 153"/>
              <a:gd name="T31" fmla="*/ 2147483647 h 197"/>
              <a:gd name="T32" fmla="*/ 2147483647 w 153"/>
              <a:gd name="T33" fmla="*/ 2147483647 h 197"/>
              <a:gd name="T34" fmla="*/ 2147483647 w 153"/>
              <a:gd name="T35" fmla="*/ 2147483647 h 197"/>
              <a:gd name="T36" fmla="*/ 2147483647 w 153"/>
              <a:gd name="T37" fmla="*/ 2147483647 h 197"/>
              <a:gd name="T38" fmla="*/ 2147483647 w 153"/>
              <a:gd name="T39" fmla="*/ 2147483647 h 197"/>
              <a:gd name="T40" fmla="*/ 2147483647 w 153"/>
              <a:gd name="T41" fmla="*/ 2147483647 h 197"/>
              <a:gd name="T42" fmla="*/ 2147483647 w 153"/>
              <a:gd name="T43" fmla="*/ 2147483647 h 197"/>
              <a:gd name="T44" fmla="*/ 2147483647 w 153"/>
              <a:gd name="T45" fmla="*/ 2147483647 h 197"/>
              <a:gd name="T46" fmla="*/ 2147483647 w 153"/>
              <a:gd name="T47" fmla="*/ 2147483647 h 197"/>
              <a:gd name="T48" fmla="*/ 2147483647 w 153"/>
              <a:gd name="T49" fmla="*/ 2147483647 h 197"/>
              <a:gd name="T50" fmla="*/ 2147483647 w 153"/>
              <a:gd name="T51" fmla="*/ 2147483647 h 197"/>
              <a:gd name="T52" fmla="*/ 2147483647 w 153"/>
              <a:gd name="T53" fmla="*/ 2147483647 h 197"/>
              <a:gd name="T54" fmla="*/ 2147483647 w 153"/>
              <a:gd name="T55" fmla="*/ 2147483647 h 197"/>
              <a:gd name="T56" fmla="*/ 2147483647 w 153"/>
              <a:gd name="T57" fmla="*/ 2147483647 h 197"/>
              <a:gd name="T58" fmla="*/ 2147483647 w 153"/>
              <a:gd name="T59" fmla="*/ 2147483647 h 197"/>
              <a:gd name="T60" fmla="*/ 2147483647 w 153"/>
              <a:gd name="T61" fmla="*/ 2147483647 h 197"/>
              <a:gd name="T62" fmla="*/ 2147483647 w 153"/>
              <a:gd name="T63" fmla="*/ 2147483647 h 197"/>
              <a:gd name="T64" fmla="*/ 2147483647 w 153"/>
              <a:gd name="T65" fmla="*/ 2147483647 h 197"/>
              <a:gd name="T66" fmla="*/ 2147483647 w 153"/>
              <a:gd name="T67" fmla="*/ 2147483647 h 197"/>
              <a:gd name="T68" fmla="*/ 2147483647 w 153"/>
              <a:gd name="T69" fmla="*/ 2147483647 h 197"/>
              <a:gd name="T70" fmla="*/ 2147483647 w 153"/>
              <a:gd name="T71" fmla="*/ 2147483647 h 197"/>
              <a:gd name="T72" fmla="*/ 2147483647 w 153"/>
              <a:gd name="T73" fmla="*/ 2147483647 h 197"/>
              <a:gd name="T74" fmla="*/ 2147483647 w 153"/>
              <a:gd name="T75" fmla="*/ 2147483647 h 197"/>
              <a:gd name="T76" fmla="*/ 2147483647 w 153"/>
              <a:gd name="T77" fmla="*/ 2147483647 h 197"/>
              <a:gd name="T78" fmla="*/ 2147483647 w 153"/>
              <a:gd name="T79" fmla="*/ 2147483647 h 197"/>
              <a:gd name="T80" fmla="*/ 2147483647 w 153"/>
              <a:gd name="T81" fmla="*/ 2147483647 h 197"/>
              <a:gd name="T82" fmla="*/ 2147483647 w 153"/>
              <a:gd name="T83" fmla="*/ 2147483647 h 197"/>
              <a:gd name="T84" fmla="*/ 2147483647 w 153"/>
              <a:gd name="T85" fmla="*/ 2147483647 h 197"/>
              <a:gd name="T86" fmla="*/ 2147483647 w 153"/>
              <a:gd name="T87" fmla="*/ 2147483647 h 197"/>
              <a:gd name="T88" fmla="*/ 2147483647 w 153"/>
              <a:gd name="T89" fmla="*/ 2147483647 h 197"/>
              <a:gd name="T90" fmla="*/ 2147483647 w 153"/>
              <a:gd name="T91" fmla="*/ 2147483647 h 197"/>
              <a:gd name="T92" fmla="*/ 2147483647 w 153"/>
              <a:gd name="T93" fmla="*/ 2147483647 h 197"/>
              <a:gd name="T94" fmla="*/ 2147483647 w 153"/>
              <a:gd name="T95" fmla="*/ 2147483647 h 197"/>
              <a:gd name="T96" fmla="*/ 0 w 153"/>
              <a:gd name="T97" fmla="*/ 2147483647 h 197"/>
              <a:gd name="T98" fmla="*/ 2147483647 w 153"/>
              <a:gd name="T99" fmla="*/ 2147483647 h 1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3" h="197">
                <a:moveTo>
                  <a:pt x="63" y="168"/>
                </a:moveTo>
                <a:lnTo>
                  <a:pt x="92" y="168"/>
                </a:lnTo>
                <a:lnTo>
                  <a:pt x="92" y="185"/>
                </a:lnTo>
                <a:lnTo>
                  <a:pt x="151" y="185"/>
                </a:lnTo>
                <a:lnTo>
                  <a:pt x="151" y="26"/>
                </a:lnTo>
                <a:lnTo>
                  <a:pt x="137" y="26"/>
                </a:lnTo>
                <a:lnTo>
                  <a:pt x="137" y="3"/>
                </a:lnTo>
                <a:lnTo>
                  <a:pt x="104" y="3"/>
                </a:lnTo>
                <a:lnTo>
                  <a:pt x="104" y="26"/>
                </a:lnTo>
                <a:lnTo>
                  <a:pt x="92" y="26"/>
                </a:lnTo>
                <a:lnTo>
                  <a:pt x="92" y="43"/>
                </a:lnTo>
                <a:lnTo>
                  <a:pt x="63" y="43"/>
                </a:lnTo>
                <a:lnTo>
                  <a:pt x="63" y="26"/>
                </a:lnTo>
                <a:lnTo>
                  <a:pt x="49" y="26"/>
                </a:lnTo>
                <a:lnTo>
                  <a:pt x="49" y="0"/>
                </a:lnTo>
                <a:lnTo>
                  <a:pt x="16" y="0"/>
                </a:lnTo>
                <a:lnTo>
                  <a:pt x="16" y="26"/>
                </a:lnTo>
                <a:lnTo>
                  <a:pt x="4" y="26"/>
                </a:lnTo>
                <a:lnTo>
                  <a:pt x="4" y="185"/>
                </a:lnTo>
                <a:lnTo>
                  <a:pt x="63" y="185"/>
                </a:lnTo>
                <a:lnTo>
                  <a:pt x="63" y="168"/>
                </a:lnTo>
                <a:close/>
                <a:moveTo>
                  <a:pt x="122" y="38"/>
                </a:moveTo>
                <a:lnTo>
                  <a:pt x="141" y="38"/>
                </a:lnTo>
                <a:lnTo>
                  <a:pt x="141" y="62"/>
                </a:lnTo>
                <a:lnTo>
                  <a:pt x="122" y="62"/>
                </a:lnTo>
                <a:lnTo>
                  <a:pt x="122" y="38"/>
                </a:lnTo>
                <a:close/>
                <a:moveTo>
                  <a:pt x="122" y="78"/>
                </a:moveTo>
                <a:lnTo>
                  <a:pt x="141" y="78"/>
                </a:lnTo>
                <a:lnTo>
                  <a:pt x="141" y="102"/>
                </a:lnTo>
                <a:lnTo>
                  <a:pt x="122" y="102"/>
                </a:lnTo>
                <a:lnTo>
                  <a:pt x="122" y="78"/>
                </a:lnTo>
                <a:close/>
                <a:moveTo>
                  <a:pt x="122" y="116"/>
                </a:moveTo>
                <a:lnTo>
                  <a:pt x="141" y="116"/>
                </a:lnTo>
                <a:lnTo>
                  <a:pt x="141" y="140"/>
                </a:lnTo>
                <a:lnTo>
                  <a:pt x="122" y="140"/>
                </a:lnTo>
                <a:lnTo>
                  <a:pt x="122" y="116"/>
                </a:lnTo>
                <a:close/>
                <a:moveTo>
                  <a:pt x="101" y="38"/>
                </a:moveTo>
                <a:lnTo>
                  <a:pt x="118" y="38"/>
                </a:lnTo>
                <a:lnTo>
                  <a:pt x="118" y="62"/>
                </a:lnTo>
                <a:lnTo>
                  <a:pt x="101" y="62"/>
                </a:lnTo>
                <a:lnTo>
                  <a:pt x="101" y="38"/>
                </a:lnTo>
                <a:close/>
                <a:moveTo>
                  <a:pt x="101" y="78"/>
                </a:moveTo>
                <a:lnTo>
                  <a:pt x="118" y="78"/>
                </a:lnTo>
                <a:lnTo>
                  <a:pt x="118" y="102"/>
                </a:lnTo>
                <a:lnTo>
                  <a:pt x="101" y="102"/>
                </a:lnTo>
                <a:lnTo>
                  <a:pt x="101" y="78"/>
                </a:lnTo>
                <a:close/>
                <a:moveTo>
                  <a:pt x="101" y="116"/>
                </a:moveTo>
                <a:lnTo>
                  <a:pt x="118" y="116"/>
                </a:lnTo>
                <a:lnTo>
                  <a:pt x="118" y="140"/>
                </a:lnTo>
                <a:lnTo>
                  <a:pt x="101" y="140"/>
                </a:lnTo>
                <a:lnTo>
                  <a:pt x="101" y="116"/>
                </a:lnTo>
                <a:close/>
                <a:moveTo>
                  <a:pt x="63" y="50"/>
                </a:moveTo>
                <a:lnTo>
                  <a:pt x="92" y="50"/>
                </a:lnTo>
                <a:lnTo>
                  <a:pt x="92" y="81"/>
                </a:lnTo>
                <a:lnTo>
                  <a:pt x="63" y="81"/>
                </a:lnTo>
                <a:lnTo>
                  <a:pt x="63" y="50"/>
                </a:lnTo>
                <a:close/>
                <a:moveTo>
                  <a:pt x="63" y="90"/>
                </a:moveTo>
                <a:lnTo>
                  <a:pt x="92" y="90"/>
                </a:lnTo>
                <a:lnTo>
                  <a:pt x="92" y="121"/>
                </a:lnTo>
                <a:lnTo>
                  <a:pt x="63" y="121"/>
                </a:lnTo>
                <a:lnTo>
                  <a:pt x="63" y="90"/>
                </a:lnTo>
                <a:close/>
                <a:moveTo>
                  <a:pt x="63" y="128"/>
                </a:moveTo>
                <a:lnTo>
                  <a:pt x="92" y="128"/>
                </a:lnTo>
                <a:lnTo>
                  <a:pt x="92" y="159"/>
                </a:lnTo>
                <a:lnTo>
                  <a:pt x="63" y="159"/>
                </a:lnTo>
                <a:lnTo>
                  <a:pt x="63" y="128"/>
                </a:lnTo>
                <a:close/>
                <a:moveTo>
                  <a:pt x="30" y="140"/>
                </a:moveTo>
                <a:lnTo>
                  <a:pt x="14" y="140"/>
                </a:lnTo>
                <a:lnTo>
                  <a:pt x="14" y="116"/>
                </a:lnTo>
                <a:lnTo>
                  <a:pt x="30" y="116"/>
                </a:lnTo>
                <a:lnTo>
                  <a:pt x="30" y="140"/>
                </a:lnTo>
                <a:close/>
                <a:moveTo>
                  <a:pt x="30" y="102"/>
                </a:moveTo>
                <a:lnTo>
                  <a:pt x="14" y="102"/>
                </a:lnTo>
                <a:lnTo>
                  <a:pt x="14" y="78"/>
                </a:lnTo>
                <a:lnTo>
                  <a:pt x="30" y="78"/>
                </a:lnTo>
                <a:lnTo>
                  <a:pt x="30" y="102"/>
                </a:lnTo>
                <a:close/>
                <a:moveTo>
                  <a:pt x="30" y="62"/>
                </a:moveTo>
                <a:lnTo>
                  <a:pt x="14" y="62"/>
                </a:lnTo>
                <a:lnTo>
                  <a:pt x="14" y="38"/>
                </a:lnTo>
                <a:lnTo>
                  <a:pt x="30" y="38"/>
                </a:lnTo>
                <a:lnTo>
                  <a:pt x="30" y="62"/>
                </a:lnTo>
                <a:close/>
                <a:moveTo>
                  <a:pt x="52" y="140"/>
                </a:moveTo>
                <a:lnTo>
                  <a:pt x="35" y="140"/>
                </a:lnTo>
                <a:lnTo>
                  <a:pt x="35" y="116"/>
                </a:lnTo>
                <a:lnTo>
                  <a:pt x="52" y="116"/>
                </a:lnTo>
                <a:lnTo>
                  <a:pt x="52" y="140"/>
                </a:lnTo>
                <a:close/>
                <a:moveTo>
                  <a:pt x="52" y="102"/>
                </a:moveTo>
                <a:lnTo>
                  <a:pt x="35" y="102"/>
                </a:lnTo>
                <a:lnTo>
                  <a:pt x="35" y="78"/>
                </a:lnTo>
                <a:lnTo>
                  <a:pt x="52" y="78"/>
                </a:lnTo>
                <a:lnTo>
                  <a:pt x="52" y="102"/>
                </a:lnTo>
                <a:close/>
                <a:moveTo>
                  <a:pt x="52" y="62"/>
                </a:moveTo>
                <a:lnTo>
                  <a:pt x="35" y="62"/>
                </a:lnTo>
                <a:lnTo>
                  <a:pt x="35" y="38"/>
                </a:lnTo>
                <a:lnTo>
                  <a:pt x="52" y="38"/>
                </a:lnTo>
                <a:lnTo>
                  <a:pt x="52" y="62"/>
                </a:lnTo>
                <a:close/>
                <a:moveTo>
                  <a:pt x="0" y="187"/>
                </a:moveTo>
                <a:lnTo>
                  <a:pt x="0" y="197"/>
                </a:lnTo>
                <a:lnTo>
                  <a:pt x="153" y="197"/>
                </a:lnTo>
                <a:lnTo>
                  <a:pt x="153" y="187"/>
                </a:lnTo>
                <a:lnTo>
                  <a:pt x="0" y="187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KSO_Shape"/>
          <p:cNvSpPr/>
          <p:nvPr/>
        </p:nvSpPr>
        <p:spPr bwMode="auto">
          <a:xfrm>
            <a:off x="6515100" y="1897063"/>
            <a:ext cx="2103438" cy="819150"/>
          </a:xfrm>
          <a:custGeom>
            <a:gdLst>
              <a:gd name="T0" fmla="*/ 2147483647 w 11456"/>
              <a:gd name="T1" fmla="*/ 2147483647 h 3350"/>
              <a:gd name="T2" fmla="*/ 2147483647 w 11456"/>
              <a:gd name="T3" fmla="*/ 2147483647 h 3350"/>
              <a:gd name="T4" fmla="*/ 2147483647 w 11456"/>
              <a:gd name="T5" fmla="*/ 2147483647 h 3350"/>
              <a:gd name="T6" fmla="*/ 2147483647 w 11456"/>
              <a:gd name="T7" fmla="*/ 2147483647 h 3350"/>
              <a:gd name="T8" fmla="*/ 2147483647 w 11456"/>
              <a:gd name="T9" fmla="*/ 2147483647 h 3350"/>
              <a:gd name="T10" fmla="*/ 2147483647 w 11456"/>
              <a:gd name="T11" fmla="*/ 2147483647 h 3350"/>
              <a:gd name="T12" fmla="*/ 2147483647 w 11456"/>
              <a:gd name="T13" fmla="*/ 2147483647 h 3350"/>
              <a:gd name="T14" fmla="*/ 2147483647 w 11456"/>
              <a:gd name="T15" fmla="*/ 2147483647 h 3350"/>
              <a:gd name="T16" fmla="*/ 2147483647 w 11456"/>
              <a:gd name="T17" fmla="*/ 2147483647 h 3350"/>
              <a:gd name="T18" fmla="*/ 2147483647 w 11456"/>
              <a:gd name="T19" fmla="*/ 2147483647 h 3350"/>
              <a:gd name="T20" fmla="*/ 2147483647 w 11456"/>
              <a:gd name="T21" fmla="*/ 2147483647 h 3350"/>
              <a:gd name="T22" fmla="*/ 2147483647 w 11456"/>
              <a:gd name="T23" fmla="*/ 2147483647 h 3350"/>
              <a:gd name="T24" fmla="*/ 2147483647 w 11456"/>
              <a:gd name="T25" fmla="*/ 2147483647 h 3350"/>
              <a:gd name="T26" fmla="*/ 2147483647 w 11456"/>
              <a:gd name="T27" fmla="*/ 2147483647 h 3350"/>
              <a:gd name="T28" fmla="*/ 2147483647 w 11456"/>
              <a:gd name="T29" fmla="*/ 2147483647 h 3350"/>
              <a:gd name="T30" fmla="*/ 2147483647 w 11456"/>
              <a:gd name="T31" fmla="*/ 2147483647 h 3350"/>
              <a:gd name="T32" fmla="*/ 2147483647 w 11456"/>
              <a:gd name="T33" fmla="*/ 2147483647 h 3350"/>
              <a:gd name="T34" fmla="*/ 2147483647 w 11456"/>
              <a:gd name="T35" fmla="*/ 2147483647 h 3350"/>
              <a:gd name="T36" fmla="*/ 2147483647 w 11456"/>
              <a:gd name="T37" fmla="*/ 2147483647 h 3350"/>
              <a:gd name="T38" fmla="*/ 2147483647 w 11456"/>
              <a:gd name="T39" fmla="*/ 2147483647 h 3350"/>
              <a:gd name="T40" fmla="*/ 2147483647 w 11456"/>
              <a:gd name="T41" fmla="*/ 2147483647 h 3350"/>
              <a:gd name="T42" fmla="*/ 2147483647 w 11456"/>
              <a:gd name="T43" fmla="*/ 2147483647 h 3350"/>
              <a:gd name="T44" fmla="*/ 2147483647 w 11456"/>
              <a:gd name="T45" fmla="*/ 2147483647 h 3350"/>
              <a:gd name="T46" fmla="*/ 2147483647 w 11456"/>
              <a:gd name="T47" fmla="*/ 2147483647 h 3350"/>
              <a:gd name="T48" fmla="*/ 2147483647 w 11456"/>
              <a:gd name="T49" fmla="*/ 2147483647 h 3350"/>
              <a:gd name="T50" fmla="*/ 2147483647 w 11456"/>
              <a:gd name="T51" fmla="*/ 2147483647 h 3350"/>
              <a:gd name="T52" fmla="*/ 2147483647 w 11456"/>
              <a:gd name="T53" fmla="*/ 2147483647 h 3350"/>
              <a:gd name="T54" fmla="*/ 2147483647 w 11456"/>
              <a:gd name="T55" fmla="*/ 2147483647 h 3350"/>
              <a:gd name="T56" fmla="*/ 2147483647 w 11456"/>
              <a:gd name="T57" fmla="*/ 2147483647 h 3350"/>
              <a:gd name="T58" fmla="*/ 2147483647 w 11456"/>
              <a:gd name="T59" fmla="*/ 2147483647 h 3350"/>
              <a:gd name="T60" fmla="*/ 2147483647 w 11456"/>
              <a:gd name="T61" fmla="*/ 2147483647 h 3350"/>
              <a:gd name="T62" fmla="*/ 2147483647 w 11456"/>
              <a:gd name="T63" fmla="*/ 2147483647 h 3350"/>
              <a:gd name="T64" fmla="*/ 2147483647 w 11456"/>
              <a:gd name="T65" fmla="*/ 2147483647 h 3350"/>
              <a:gd name="T66" fmla="*/ 2147483647 w 11456"/>
              <a:gd name="T67" fmla="*/ 2147483647 h 3350"/>
              <a:gd name="T68" fmla="*/ 2147483647 w 11456"/>
              <a:gd name="T69" fmla="*/ 2147483647 h 3350"/>
              <a:gd name="T70" fmla="*/ 2147483647 w 11456"/>
              <a:gd name="T71" fmla="*/ 0 h 3350"/>
              <a:gd name="T72" fmla="*/ 2147483647 w 11456"/>
              <a:gd name="T73" fmla="*/ 2147483647 h 3350"/>
              <a:gd name="T74" fmla="*/ 2147483647 w 11456"/>
              <a:gd name="T75" fmla="*/ 2147483647 h 3350"/>
              <a:gd name="T76" fmla="*/ 2147483647 w 11456"/>
              <a:gd name="T77" fmla="*/ 2147483647 h 3350"/>
              <a:gd name="T78" fmla="*/ 2147483647 w 11456"/>
              <a:gd name="T79" fmla="*/ 2147483647 h 3350"/>
              <a:gd name="T80" fmla="*/ 2147483647 w 11456"/>
              <a:gd name="T81" fmla="*/ 2147483647 h 3350"/>
              <a:gd name="T82" fmla="*/ 2147483647 w 11456"/>
              <a:gd name="T83" fmla="*/ 2147483647 h 3350"/>
              <a:gd name="T84" fmla="*/ 2147483647 w 11456"/>
              <a:gd name="T85" fmla="*/ 2147483647 h 3350"/>
              <a:gd name="T86" fmla="*/ 2147483647 w 11456"/>
              <a:gd name="T87" fmla="*/ 2147483647 h 3350"/>
              <a:gd name="T88" fmla="*/ 2147483647 w 11456"/>
              <a:gd name="T89" fmla="*/ 2147483647 h 3350"/>
              <a:gd name="T90" fmla="*/ 2147483647 w 11456"/>
              <a:gd name="T91" fmla="*/ 2147483647 h 3350"/>
              <a:gd name="T92" fmla="*/ 2147483647 w 11456"/>
              <a:gd name="T93" fmla="*/ 2147483647 h 3350"/>
              <a:gd name="T94" fmla="*/ 2147483647 w 11456"/>
              <a:gd name="T95" fmla="*/ 2147483647 h 3350"/>
              <a:gd name="T96" fmla="*/ 2147483647 w 11456"/>
              <a:gd name="T97" fmla="*/ 2147483647 h 3350"/>
              <a:gd name="T98" fmla="*/ 2147483647 w 11456"/>
              <a:gd name="T99" fmla="*/ 2147483647 h 3350"/>
              <a:gd name="T100" fmla="*/ 2147483647 w 11456"/>
              <a:gd name="T101" fmla="*/ 2147483647 h 3350"/>
              <a:gd name="T102" fmla="*/ 2147483647 w 11456"/>
              <a:gd name="T103" fmla="*/ 2147483647 h 3350"/>
              <a:gd name="T104" fmla="*/ 2147483647 w 11456"/>
              <a:gd name="T105" fmla="*/ 2147483647 h 3350"/>
              <a:gd name="T106" fmla="*/ 2147483647 w 11456"/>
              <a:gd name="T107" fmla="*/ 2147483647 h 3350"/>
              <a:gd name="T108" fmla="*/ 0 w 11456"/>
              <a:gd name="T109" fmla="*/ 2147483647 h 33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456" h="3349">
                <a:moveTo>
                  <a:pt x="10978" y="2739"/>
                </a:moveTo>
                <a:lnTo>
                  <a:pt x="10948" y="2716"/>
                </a:lnTo>
                <a:lnTo>
                  <a:pt x="10877" y="2771"/>
                </a:lnTo>
                <a:lnTo>
                  <a:pt x="10721" y="2771"/>
                </a:lnTo>
                <a:lnTo>
                  <a:pt x="10689" y="2750"/>
                </a:lnTo>
                <a:lnTo>
                  <a:pt x="10637" y="2782"/>
                </a:lnTo>
                <a:lnTo>
                  <a:pt x="10637" y="2720"/>
                </a:lnTo>
                <a:lnTo>
                  <a:pt x="10604" y="2711"/>
                </a:lnTo>
                <a:lnTo>
                  <a:pt x="10604" y="2454"/>
                </a:lnTo>
                <a:lnTo>
                  <a:pt x="10626" y="2454"/>
                </a:lnTo>
                <a:lnTo>
                  <a:pt x="10626" y="2438"/>
                </a:lnTo>
                <a:lnTo>
                  <a:pt x="10604" y="2438"/>
                </a:lnTo>
                <a:lnTo>
                  <a:pt x="10604" y="2324"/>
                </a:lnTo>
                <a:lnTo>
                  <a:pt x="10552" y="2290"/>
                </a:lnTo>
                <a:lnTo>
                  <a:pt x="10552" y="2255"/>
                </a:lnTo>
                <a:lnTo>
                  <a:pt x="10546" y="2244"/>
                </a:lnTo>
                <a:lnTo>
                  <a:pt x="10539" y="2234"/>
                </a:lnTo>
                <a:lnTo>
                  <a:pt x="10530" y="2222"/>
                </a:lnTo>
                <a:lnTo>
                  <a:pt x="10519" y="2210"/>
                </a:lnTo>
                <a:lnTo>
                  <a:pt x="10508" y="2198"/>
                </a:lnTo>
                <a:lnTo>
                  <a:pt x="10502" y="2193"/>
                </a:lnTo>
                <a:lnTo>
                  <a:pt x="10497" y="2191"/>
                </a:lnTo>
                <a:lnTo>
                  <a:pt x="10490" y="2188"/>
                </a:lnTo>
                <a:lnTo>
                  <a:pt x="10485" y="2187"/>
                </a:lnTo>
                <a:lnTo>
                  <a:pt x="10479" y="2188"/>
                </a:lnTo>
                <a:lnTo>
                  <a:pt x="10474" y="2191"/>
                </a:lnTo>
                <a:lnTo>
                  <a:pt x="10469" y="2193"/>
                </a:lnTo>
                <a:lnTo>
                  <a:pt x="10464" y="2198"/>
                </a:lnTo>
                <a:lnTo>
                  <a:pt x="10453" y="2210"/>
                </a:lnTo>
                <a:lnTo>
                  <a:pt x="10444" y="2222"/>
                </a:lnTo>
                <a:lnTo>
                  <a:pt x="10436" y="2234"/>
                </a:lnTo>
                <a:lnTo>
                  <a:pt x="10430" y="2244"/>
                </a:lnTo>
                <a:lnTo>
                  <a:pt x="10425" y="2255"/>
                </a:lnTo>
                <a:lnTo>
                  <a:pt x="10425" y="2293"/>
                </a:lnTo>
                <a:lnTo>
                  <a:pt x="10371" y="2325"/>
                </a:lnTo>
                <a:lnTo>
                  <a:pt x="10371" y="2446"/>
                </a:lnTo>
                <a:lnTo>
                  <a:pt x="10354" y="2446"/>
                </a:lnTo>
                <a:lnTo>
                  <a:pt x="10354" y="2463"/>
                </a:lnTo>
                <a:lnTo>
                  <a:pt x="10373" y="2463"/>
                </a:lnTo>
                <a:lnTo>
                  <a:pt x="10373" y="2578"/>
                </a:lnTo>
                <a:lnTo>
                  <a:pt x="10272" y="2634"/>
                </a:lnTo>
                <a:lnTo>
                  <a:pt x="10272" y="2782"/>
                </a:lnTo>
                <a:lnTo>
                  <a:pt x="10258" y="2782"/>
                </a:lnTo>
                <a:lnTo>
                  <a:pt x="10249" y="2782"/>
                </a:lnTo>
                <a:lnTo>
                  <a:pt x="10240" y="2781"/>
                </a:lnTo>
                <a:lnTo>
                  <a:pt x="10230" y="2779"/>
                </a:lnTo>
                <a:lnTo>
                  <a:pt x="10216" y="2779"/>
                </a:lnTo>
                <a:lnTo>
                  <a:pt x="10210" y="2779"/>
                </a:lnTo>
                <a:lnTo>
                  <a:pt x="10204" y="2781"/>
                </a:lnTo>
                <a:lnTo>
                  <a:pt x="10199" y="2784"/>
                </a:lnTo>
                <a:lnTo>
                  <a:pt x="10195" y="2787"/>
                </a:lnTo>
                <a:lnTo>
                  <a:pt x="10189" y="2794"/>
                </a:lnTo>
                <a:lnTo>
                  <a:pt x="10185" y="2795"/>
                </a:lnTo>
                <a:lnTo>
                  <a:pt x="10182" y="2795"/>
                </a:lnTo>
                <a:lnTo>
                  <a:pt x="10175" y="2795"/>
                </a:lnTo>
                <a:lnTo>
                  <a:pt x="10168" y="2796"/>
                </a:lnTo>
                <a:lnTo>
                  <a:pt x="10148" y="2801"/>
                </a:lnTo>
                <a:lnTo>
                  <a:pt x="10123" y="2809"/>
                </a:lnTo>
                <a:lnTo>
                  <a:pt x="10123" y="2743"/>
                </a:lnTo>
                <a:lnTo>
                  <a:pt x="10002" y="2743"/>
                </a:lnTo>
                <a:lnTo>
                  <a:pt x="9826" y="2625"/>
                </a:lnTo>
                <a:lnTo>
                  <a:pt x="9682" y="2769"/>
                </a:lnTo>
                <a:lnTo>
                  <a:pt x="9682" y="2903"/>
                </a:lnTo>
                <a:lnTo>
                  <a:pt x="9528" y="2903"/>
                </a:lnTo>
                <a:lnTo>
                  <a:pt x="9528" y="2711"/>
                </a:lnTo>
                <a:lnTo>
                  <a:pt x="9488" y="2655"/>
                </a:lnTo>
                <a:lnTo>
                  <a:pt x="9119" y="2655"/>
                </a:lnTo>
                <a:lnTo>
                  <a:pt x="9119" y="2898"/>
                </a:lnTo>
                <a:lnTo>
                  <a:pt x="9033" y="2890"/>
                </a:lnTo>
                <a:lnTo>
                  <a:pt x="9033" y="2484"/>
                </a:lnTo>
                <a:lnTo>
                  <a:pt x="8857" y="2472"/>
                </a:lnTo>
                <a:lnTo>
                  <a:pt x="8857" y="2272"/>
                </a:lnTo>
                <a:lnTo>
                  <a:pt x="8769" y="2272"/>
                </a:lnTo>
                <a:lnTo>
                  <a:pt x="8762" y="1962"/>
                </a:lnTo>
                <a:lnTo>
                  <a:pt x="8533" y="1962"/>
                </a:lnTo>
                <a:lnTo>
                  <a:pt x="8134" y="2055"/>
                </a:lnTo>
                <a:lnTo>
                  <a:pt x="8134" y="2716"/>
                </a:lnTo>
                <a:lnTo>
                  <a:pt x="8076" y="2716"/>
                </a:lnTo>
                <a:lnTo>
                  <a:pt x="8076" y="2666"/>
                </a:lnTo>
                <a:lnTo>
                  <a:pt x="7958" y="2666"/>
                </a:lnTo>
                <a:lnTo>
                  <a:pt x="7958" y="1655"/>
                </a:lnTo>
                <a:lnTo>
                  <a:pt x="7916" y="1655"/>
                </a:lnTo>
                <a:lnTo>
                  <a:pt x="7916" y="1684"/>
                </a:lnTo>
                <a:lnTo>
                  <a:pt x="7717" y="1663"/>
                </a:lnTo>
                <a:lnTo>
                  <a:pt x="7717" y="1632"/>
                </a:lnTo>
                <a:lnTo>
                  <a:pt x="7674" y="1632"/>
                </a:lnTo>
                <a:lnTo>
                  <a:pt x="7674" y="1664"/>
                </a:lnTo>
                <a:lnTo>
                  <a:pt x="7646" y="1664"/>
                </a:lnTo>
                <a:lnTo>
                  <a:pt x="7646" y="1625"/>
                </a:lnTo>
                <a:lnTo>
                  <a:pt x="7664" y="1625"/>
                </a:lnTo>
                <a:lnTo>
                  <a:pt x="7651" y="1539"/>
                </a:lnTo>
                <a:lnTo>
                  <a:pt x="7632" y="1539"/>
                </a:lnTo>
                <a:lnTo>
                  <a:pt x="7611" y="1625"/>
                </a:lnTo>
                <a:lnTo>
                  <a:pt x="7624" y="1625"/>
                </a:lnTo>
                <a:lnTo>
                  <a:pt x="7624" y="1663"/>
                </a:lnTo>
                <a:lnTo>
                  <a:pt x="7543" y="1663"/>
                </a:lnTo>
                <a:lnTo>
                  <a:pt x="7543" y="1349"/>
                </a:lnTo>
                <a:lnTo>
                  <a:pt x="7235" y="1309"/>
                </a:lnTo>
                <a:lnTo>
                  <a:pt x="7235" y="920"/>
                </a:lnTo>
                <a:lnTo>
                  <a:pt x="7174" y="899"/>
                </a:lnTo>
                <a:lnTo>
                  <a:pt x="7174" y="436"/>
                </a:lnTo>
                <a:lnTo>
                  <a:pt x="7116" y="375"/>
                </a:lnTo>
                <a:lnTo>
                  <a:pt x="7116" y="148"/>
                </a:lnTo>
                <a:lnTo>
                  <a:pt x="6807" y="148"/>
                </a:lnTo>
                <a:lnTo>
                  <a:pt x="6768" y="198"/>
                </a:lnTo>
                <a:lnTo>
                  <a:pt x="6768" y="367"/>
                </a:lnTo>
                <a:lnTo>
                  <a:pt x="6718" y="425"/>
                </a:lnTo>
                <a:lnTo>
                  <a:pt x="6718" y="920"/>
                </a:lnTo>
                <a:lnTo>
                  <a:pt x="6683" y="920"/>
                </a:lnTo>
                <a:lnTo>
                  <a:pt x="6683" y="2589"/>
                </a:lnTo>
                <a:lnTo>
                  <a:pt x="6611" y="2510"/>
                </a:lnTo>
                <a:lnTo>
                  <a:pt x="6578" y="2510"/>
                </a:lnTo>
                <a:lnTo>
                  <a:pt x="6578" y="2438"/>
                </a:lnTo>
                <a:lnTo>
                  <a:pt x="6392" y="2438"/>
                </a:lnTo>
                <a:lnTo>
                  <a:pt x="6392" y="1758"/>
                </a:lnTo>
                <a:lnTo>
                  <a:pt x="6363" y="1758"/>
                </a:lnTo>
                <a:lnTo>
                  <a:pt x="6363" y="1449"/>
                </a:lnTo>
                <a:lnTo>
                  <a:pt x="6296" y="1422"/>
                </a:lnTo>
                <a:lnTo>
                  <a:pt x="6296" y="1356"/>
                </a:lnTo>
                <a:lnTo>
                  <a:pt x="6319" y="1356"/>
                </a:lnTo>
                <a:lnTo>
                  <a:pt x="6319" y="1284"/>
                </a:lnTo>
                <a:lnTo>
                  <a:pt x="6296" y="1284"/>
                </a:lnTo>
                <a:lnTo>
                  <a:pt x="6296" y="1248"/>
                </a:lnTo>
                <a:lnTo>
                  <a:pt x="6037" y="1248"/>
                </a:lnTo>
                <a:lnTo>
                  <a:pt x="6037" y="1277"/>
                </a:lnTo>
                <a:lnTo>
                  <a:pt x="6011" y="1277"/>
                </a:lnTo>
                <a:lnTo>
                  <a:pt x="6011" y="1356"/>
                </a:lnTo>
                <a:lnTo>
                  <a:pt x="6030" y="1356"/>
                </a:lnTo>
                <a:lnTo>
                  <a:pt x="6030" y="1425"/>
                </a:lnTo>
                <a:lnTo>
                  <a:pt x="5974" y="1438"/>
                </a:lnTo>
                <a:lnTo>
                  <a:pt x="5974" y="915"/>
                </a:lnTo>
                <a:lnTo>
                  <a:pt x="5895" y="817"/>
                </a:lnTo>
                <a:lnTo>
                  <a:pt x="5861" y="817"/>
                </a:lnTo>
                <a:lnTo>
                  <a:pt x="5861" y="605"/>
                </a:lnTo>
                <a:lnTo>
                  <a:pt x="5845" y="565"/>
                </a:lnTo>
                <a:lnTo>
                  <a:pt x="5808" y="565"/>
                </a:lnTo>
                <a:lnTo>
                  <a:pt x="5808" y="132"/>
                </a:lnTo>
                <a:lnTo>
                  <a:pt x="5474" y="0"/>
                </a:lnTo>
                <a:lnTo>
                  <a:pt x="5474" y="383"/>
                </a:lnTo>
                <a:lnTo>
                  <a:pt x="5152" y="413"/>
                </a:lnTo>
                <a:lnTo>
                  <a:pt x="5152" y="2206"/>
                </a:lnTo>
                <a:lnTo>
                  <a:pt x="5070" y="2279"/>
                </a:lnTo>
                <a:lnTo>
                  <a:pt x="5070" y="2026"/>
                </a:lnTo>
                <a:lnTo>
                  <a:pt x="5046" y="2026"/>
                </a:lnTo>
                <a:lnTo>
                  <a:pt x="5046" y="1865"/>
                </a:lnTo>
                <a:lnTo>
                  <a:pt x="5030" y="1865"/>
                </a:lnTo>
                <a:lnTo>
                  <a:pt x="5030" y="2005"/>
                </a:lnTo>
                <a:lnTo>
                  <a:pt x="4962" y="2005"/>
                </a:lnTo>
                <a:lnTo>
                  <a:pt x="4911" y="2059"/>
                </a:lnTo>
                <a:lnTo>
                  <a:pt x="4909" y="786"/>
                </a:lnTo>
                <a:lnTo>
                  <a:pt x="4883" y="786"/>
                </a:lnTo>
                <a:lnTo>
                  <a:pt x="4883" y="730"/>
                </a:lnTo>
                <a:lnTo>
                  <a:pt x="4699" y="730"/>
                </a:lnTo>
                <a:lnTo>
                  <a:pt x="4668" y="672"/>
                </a:lnTo>
                <a:lnTo>
                  <a:pt x="4642" y="672"/>
                </a:lnTo>
                <a:lnTo>
                  <a:pt x="4642" y="738"/>
                </a:lnTo>
                <a:lnTo>
                  <a:pt x="4528" y="738"/>
                </a:lnTo>
                <a:lnTo>
                  <a:pt x="4493" y="672"/>
                </a:lnTo>
                <a:lnTo>
                  <a:pt x="4462" y="672"/>
                </a:lnTo>
                <a:lnTo>
                  <a:pt x="4462" y="735"/>
                </a:lnTo>
                <a:lnTo>
                  <a:pt x="4427" y="735"/>
                </a:lnTo>
                <a:lnTo>
                  <a:pt x="4356" y="607"/>
                </a:lnTo>
                <a:lnTo>
                  <a:pt x="4155" y="607"/>
                </a:lnTo>
                <a:lnTo>
                  <a:pt x="4086" y="745"/>
                </a:lnTo>
                <a:lnTo>
                  <a:pt x="4054" y="770"/>
                </a:lnTo>
                <a:lnTo>
                  <a:pt x="4054" y="1589"/>
                </a:lnTo>
                <a:lnTo>
                  <a:pt x="3956" y="1552"/>
                </a:lnTo>
                <a:lnTo>
                  <a:pt x="3851" y="1587"/>
                </a:lnTo>
                <a:lnTo>
                  <a:pt x="3851" y="1764"/>
                </a:lnTo>
                <a:lnTo>
                  <a:pt x="3734" y="1825"/>
                </a:lnTo>
                <a:lnTo>
                  <a:pt x="3734" y="1875"/>
                </a:lnTo>
                <a:lnTo>
                  <a:pt x="3716" y="1875"/>
                </a:lnTo>
                <a:lnTo>
                  <a:pt x="3716" y="1319"/>
                </a:lnTo>
                <a:lnTo>
                  <a:pt x="3592" y="1319"/>
                </a:lnTo>
                <a:lnTo>
                  <a:pt x="3592" y="1214"/>
                </a:lnTo>
                <a:lnTo>
                  <a:pt x="3478" y="1214"/>
                </a:lnTo>
                <a:lnTo>
                  <a:pt x="3478" y="1150"/>
                </a:lnTo>
                <a:lnTo>
                  <a:pt x="3305" y="1150"/>
                </a:lnTo>
                <a:lnTo>
                  <a:pt x="3305" y="1013"/>
                </a:lnTo>
                <a:lnTo>
                  <a:pt x="3282" y="1013"/>
                </a:lnTo>
                <a:lnTo>
                  <a:pt x="3282" y="1880"/>
                </a:lnTo>
                <a:lnTo>
                  <a:pt x="3020" y="1870"/>
                </a:lnTo>
                <a:lnTo>
                  <a:pt x="3020" y="2258"/>
                </a:lnTo>
                <a:lnTo>
                  <a:pt x="2947" y="2258"/>
                </a:lnTo>
                <a:lnTo>
                  <a:pt x="2947" y="2967"/>
                </a:lnTo>
                <a:lnTo>
                  <a:pt x="2824" y="2967"/>
                </a:lnTo>
                <a:lnTo>
                  <a:pt x="2824" y="2443"/>
                </a:lnTo>
                <a:lnTo>
                  <a:pt x="2782" y="2379"/>
                </a:lnTo>
                <a:lnTo>
                  <a:pt x="2648" y="2379"/>
                </a:lnTo>
                <a:lnTo>
                  <a:pt x="2648" y="2043"/>
                </a:lnTo>
                <a:lnTo>
                  <a:pt x="2605" y="1949"/>
                </a:lnTo>
                <a:lnTo>
                  <a:pt x="2576" y="1949"/>
                </a:lnTo>
                <a:lnTo>
                  <a:pt x="2576" y="1160"/>
                </a:lnTo>
                <a:lnTo>
                  <a:pt x="2520" y="1129"/>
                </a:lnTo>
                <a:lnTo>
                  <a:pt x="2520" y="1066"/>
                </a:lnTo>
                <a:lnTo>
                  <a:pt x="2498" y="1057"/>
                </a:lnTo>
                <a:lnTo>
                  <a:pt x="2498" y="893"/>
                </a:lnTo>
                <a:lnTo>
                  <a:pt x="2481" y="896"/>
                </a:lnTo>
                <a:lnTo>
                  <a:pt x="2481" y="1050"/>
                </a:lnTo>
                <a:lnTo>
                  <a:pt x="2263" y="957"/>
                </a:lnTo>
                <a:lnTo>
                  <a:pt x="1955" y="987"/>
                </a:lnTo>
                <a:lnTo>
                  <a:pt x="1955" y="1560"/>
                </a:lnTo>
                <a:lnTo>
                  <a:pt x="1749" y="1560"/>
                </a:lnTo>
                <a:lnTo>
                  <a:pt x="1749" y="3012"/>
                </a:lnTo>
                <a:lnTo>
                  <a:pt x="1724" y="3012"/>
                </a:lnTo>
                <a:lnTo>
                  <a:pt x="1724" y="3099"/>
                </a:lnTo>
                <a:lnTo>
                  <a:pt x="1674" y="3099"/>
                </a:lnTo>
                <a:lnTo>
                  <a:pt x="1674" y="3176"/>
                </a:lnTo>
                <a:lnTo>
                  <a:pt x="1320" y="3176"/>
                </a:lnTo>
                <a:lnTo>
                  <a:pt x="1320" y="3288"/>
                </a:lnTo>
                <a:lnTo>
                  <a:pt x="1033" y="3288"/>
                </a:lnTo>
                <a:lnTo>
                  <a:pt x="911" y="3166"/>
                </a:lnTo>
                <a:lnTo>
                  <a:pt x="8" y="3166"/>
                </a:lnTo>
                <a:lnTo>
                  <a:pt x="0" y="3350"/>
                </a:lnTo>
                <a:lnTo>
                  <a:pt x="11456" y="3350"/>
                </a:lnTo>
                <a:lnTo>
                  <a:pt x="11456" y="2739"/>
                </a:lnTo>
                <a:lnTo>
                  <a:pt x="10978" y="2739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8" name="组合 1"/>
          <p:cNvGrpSpPr/>
          <p:nvPr/>
        </p:nvGrpSpPr>
        <p:grpSpPr>
          <a:xfrm>
            <a:off x="2411413" y="3435350"/>
            <a:ext cx="2032000" cy="804863"/>
            <a:chOff x="783626" y="3401047"/>
            <a:chExt cx="2030981" cy="804875"/>
          </a:xfrm>
        </p:grpSpPr>
        <p:sp>
          <p:nvSpPr>
            <p:cNvPr id="32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978790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369" name="组合 1"/>
          <p:cNvGrpSpPr/>
          <p:nvPr/>
        </p:nvGrpSpPr>
        <p:grpSpPr>
          <a:xfrm>
            <a:off x="4340225" y="3435350"/>
            <a:ext cx="2032000" cy="804863"/>
            <a:chOff x="783626" y="3401047"/>
            <a:chExt cx="2030981" cy="804875"/>
          </a:xfrm>
        </p:grpSpPr>
        <p:sp>
          <p:nvSpPr>
            <p:cNvPr id="35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6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370" name="组合 1"/>
          <p:cNvGrpSpPr/>
          <p:nvPr/>
        </p:nvGrpSpPr>
        <p:grpSpPr>
          <a:xfrm>
            <a:off x="6534150" y="3435350"/>
            <a:ext cx="2032000" cy="804863"/>
            <a:chOff x="783626" y="3401047"/>
            <a:chExt cx="2030981" cy="804875"/>
          </a:xfrm>
        </p:grpSpPr>
        <p:sp>
          <p:nvSpPr>
            <p:cNvPr id="38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9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37552"/>
          <p:cNvGrpSpPr/>
          <p:nvPr/>
        </p:nvGrpSpPr>
        <p:grpSpPr>
          <a:xfrm>
            <a:off x="1037028" y="2140028"/>
            <a:ext cx="1788082" cy="1471145"/>
            <a:chOff x="6064250" y="3044825"/>
            <a:chExt cx="600075" cy="547688"/>
          </a:xfrm>
          <a:blipFill>
            <a:blip r:embed="rId3"/>
            <a:stretch>
              <a:fillRect/>
            </a:stretch>
          </a:blipFill>
        </p:grpSpPr>
        <p:sp>
          <p:nvSpPr>
            <p:cNvPr id="18" name="Oval 637"/>
            <p:cNvSpPr>
              <a:spLocks noChangeArrowheads="1"/>
            </p:cNvSpPr>
            <p:nvPr/>
          </p:nvSpPr>
          <p:spPr bwMode="auto">
            <a:xfrm>
              <a:off x="6064250" y="304482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Freeform 638"/>
            <p:cNvSpPr/>
            <p:nvPr/>
          </p:nvSpPr>
          <p:spPr bwMode="auto">
            <a:xfrm>
              <a:off x="6300788" y="3113088"/>
              <a:ext cx="307975" cy="333375"/>
            </a:xfrm>
            <a:custGeom>
              <a:gdLst>
                <a:gd name="T0" fmla="*/ 136088438 w 194"/>
                <a:gd name="T1" fmla="*/ 529232813 h 210"/>
                <a:gd name="T2" fmla="*/ 488910313 w 194"/>
                <a:gd name="T3" fmla="*/ 403225000 h 210"/>
                <a:gd name="T4" fmla="*/ 350302513 w 194"/>
                <a:gd name="T5" fmla="*/ 0 h 210"/>
                <a:gd name="T6" fmla="*/ 0 w 194"/>
                <a:gd name="T7" fmla="*/ 118448138 h 210"/>
                <a:gd name="T8" fmla="*/ 136088438 w 194"/>
                <a:gd name="T9" fmla="*/ 529232813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210">
                  <a:moveTo>
                    <a:pt x="54" y="210"/>
                  </a:moveTo>
                  <a:lnTo>
                    <a:pt x="194" y="160"/>
                  </a:lnTo>
                  <a:lnTo>
                    <a:pt x="139" y="0"/>
                  </a:lnTo>
                  <a:lnTo>
                    <a:pt x="0" y="47"/>
                  </a:lnTo>
                  <a:lnTo>
                    <a:pt x="54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639"/>
            <p:cNvSpPr/>
            <p:nvPr/>
          </p:nvSpPr>
          <p:spPr bwMode="auto">
            <a:xfrm>
              <a:off x="6232525" y="3375025"/>
              <a:ext cx="431800" cy="157163"/>
            </a:xfrm>
            <a:custGeom>
              <a:gdLst>
                <a:gd name="T0" fmla="*/ 1579021259 w 115"/>
                <a:gd name="T1" fmla="*/ 588100204 h 42"/>
                <a:gd name="T2" fmla="*/ 169179240 w 115"/>
                <a:gd name="T3" fmla="*/ 588100204 h 42"/>
                <a:gd name="T4" fmla="*/ 56393080 w 115"/>
                <a:gd name="T5" fmla="*/ 546092779 h 42"/>
                <a:gd name="T6" fmla="*/ 0 w 115"/>
                <a:gd name="T7" fmla="*/ 420070505 h 42"/>
                <a:gd name="T8" fmla="*/ 0 w 115"/>
                <a:gd name="T9" fmla="*/ 420070505 h 42"/>
                <a:gd name="T10" fmla="*/ 42293871 w 115"/>
                <a:gd name="T11" fmla="*/ 322053181 h 42"/>
                <a:gd name="T12" fmla="*/ 140984577 w 115"/>
                <a:gd name="T13" fmla="*/ 252044548 h 42"/>
                <a:gd name="T14" fmla="*/ 1311151313 w 115"/>
                <a:gd name="T15" fmla="*/ 0 h 42"/>
                <a:gd name="T16" fmla="*/ 1367544393 w 115"/>
                <a:gd name="T17" fmla="*/ 42007425 h 42"/>
                <a:gd name="T18" fmla="*/ 1339345976 w 115"/>
                <a:gd name="T19" fmla="*/ 98017324 h 42"/>
                <a:gd name="T20" fmla="*/ 155083786 w 115"/>
                <a:gd name="T21" fmla="*/ 364060606 h 42"/>
                <a:gd name="T22" fmla="*/ 126885369 w 115"/>
                <a:gd name="T23" fmla="*/ 378063080 h 42"/>
                <a:gd name="T24" fmla="*/ 112786160 w 115"/>
                <a:gd name="T25" fmla="*/ 420070505 h 42"/>
                <a:gd name="T26" fmla="*/ 112786160 w 115"/>
                <a:gd name="T27" fmla="*/ 420070505 h 42"/>
                <a:gd name="T28" fmla="*/ 126885369 w 115"/>
                <a:gd name="T29" fmla="*/ 462077930 h 42"/>
                <a:gd name="T30" fmla="*/ 169179240 w 115"/>
                <a:gd name="T31" fmla="*/ 490082880 h 42"/>
                <a:gd name="T32" fmla="*/ 1579021259 w 115"/>
                <a:gd name="T33" fmla="*/ 490082880 h 42"/>
                <a:gd name="T34" fmla="*/ 1621315130 w 115"/>
                <a:gd name="T35" fmla="*/ 532090304 h 42"/>
                <a:gd name="T36" fmla="*/ 1579021259 w 115"/>
                <a:gd name="T37" fmla="*/ 588100204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5" h="42">
                  <a:moveTo>
                    <a:pt x="1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9" y="42"/>
                    <a:pt x="6" y="41"/>
                    <a:pt x="4" y="39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1" y="25"/>
                    <a:pt x="3" y="23"/>
                  </a:cubicBezTo>
                  <a:cubicBezTo>
                    <a:pt x="5" y="20"/>
                    <a:pt x="7" y="19"/>
                    <a:pt x="10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cubicBezTo>
                    <a:pt x="98" y="5"/>
                    <a:pt x="97" y="7"/>
                    <a:pt x="95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2"/>
                    <a:pt x="8" y="33"/>
                    <a:pt x="9" y="33"/>
                  </a:cubicBezTo>
                  <a:cubicBezTo>
                    <a:pt x="10" y="34"/>
                    <a:pt x="11" y="35"/>
                    <a:pt x="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4" y="35"/>
                    <a:pt x="115" y="36"/>
                    <a:pt x="115" y="38"/>
                  </a:cubicBezTo>
                  <a:cubicBezTo>
                    <a:pt x="115" y="40"/>
                    <a:pt x="114" y="42"/>
                    <a:pt x="112" y="4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640"/>
            <p:cNvSpPr/>
            <p:nvPr/>
          </p:nvSpPr>
          <p:spPr bwMode="auto">
            <a:xfrm>
              <a:off x="6080125" y="3059113"/>
              <a:ext cx="223838" cy="409575"/>
            </a:xfrm>
            <a:custGeom>
              <a:gdLst>
                <a:gd name="T0" fmla="*/ 779385263 w 60"/>
                <a:gd name="T1" fmla="*/ 1539006244 h 109"/>
                <a:gd name="T2" fmla="*/ 723716752 w 60"/>
                <a:gd name="T3" fmla="*/ 1496647171 h 109"/>
                <a:gd name="T4" fmla="*/ 514950511 w 60"/>
                <a:gd name="T5" fmla="*/ 155311592 h 109"/>
                <a:gd name="T6" fmla="*/ 501035249 w 60"/>
                <a:gd name="T7" fmla="*/ 127073462 h 109"/>
                <a:gd name="T8" fmla="*/ 459282000 w 60"/>
                <a:gd name="T9" fmla="*/ 112956276 h 109"/>
                <a:gd name="T10" fmla="*/ 55672241 w 60"/>
                <a:gd name="T11" fmla="*/ 112956276 h 109"/>
                <a:gd name="T12" fmla="*/ 0 w 60"/>
                <a:gd name="T13" fmla="*/ 56476259 h 109"/>
                <a:gd name="T14" fmla="*/ 55672241 w 60"/>
                <a:gd name="T15" fmla="*/ 0 h 109"/>
                <a:gd name="T16" fmla="*/ 459282000 w 60"/>
                <a:gd name="T17" fmla="*/ 0 h 109"/>
                <a:gd name="T18" fmla="*/ 556703759 w 60"/>
                <a:gd name="T19" fmla="*/ 42359073 h 109"/>
                <a:gd name="T20" fmla="*/ 612376000 w 60"/>
                <a:gd name="T21" fmla="*/ 141194406 h 109"/>
                <a:gd name="T22" fmla="*/ 821138511 w 60"/>
                <a:gd name="T23" fmla="*/ 1468409042 h 109"/>
                <a:gd name="T24" fmla="*/ 779385263 w 60"/>
                <a:gd name="T25" fmla="*/ 1539006244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109">
                  <a:moveTo>
                    <a:pt x="56" y="109"/>
                  </a:moveTo>
                  <a:cubicBezTo>
                    <a:pt x="54" y="109"/>
                    <a:pt x="53" y="107"/>
                    <a:pt x="52" y="106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5" y="8"/>
                    <a:pt x="34" y="8"/>
                    <a:pt x="3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1"/>
                    <a:pt x="40" y="3"/>
                  </a:cubicBezTo>
                  <a:cubicBezTo>
                    <a:pt x="43" y="5"/>
                    <a:pt x="44" y="8"/>
                    <a:pt x="44" y="10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60" y="106"/>
                    <a:pt x="58" y="108"/>
                    <a:pt x="56" y="109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Oval 641"/>
            <p:cNvSpPr>
              <a:spLocks noChangeArrowheads="1"/>
            </p:cNvSpPr>
            <p:nvPr/>
          </p:nvSpPr>
          <p:spPr bwMode="auto">
            <a:xfrm>
              <a:off x="6262688" y="3506788"/>
              <a:ext cx="90488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642"/>
            <p:cNvSpPr>
              <a:spLocks noChangeArrowheads="1"/>
            </p:cNvSpPr>
            <p:nvPr/>
          </p:nvSpPr>
          <p:spPr bwMode="auto">
            <a:xfrm>
              <a:off x="6284913" y="3529013"/>
              <a:ext cx="46038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643"/>
            <p:cNvSpPr>
              <a:spLocks noChangeArrowheads="1"/>
            </p:cNvSpPr>
            <p:nvPr/>
          </p:nvSpPr>
          <p:spPr bwMode="auto">
            <a:xfrm>
              <a:off x="6578600" y="3506788"/>
              <a:ext cx="85725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644"/>
            <p:cNvSpPr>
              <a:spLocks noChangeArrowheads="1"/>
            </p:cNvSpPr>
            <p:nvPr/>
          </p:nvSpPr>
          <p:spPr bwMode="auto">
            <a:xfrm>
              <a:off x="6600825" y="3529013"/>
              <a:ext cx="44450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645"/>
            <p:cNvSpPr>
              <a:spLocks noEditPoints="1"/>
            </p:cNvSpPr>
            <p:nvPr/>
          </p:nvSpPr>
          <p:spPr bwMode="auto">
            <a:xfrm>
              <a:off x="6232525" y="3187700"/>
              <a:ext cx="431800" cy="280988"/>
            </a:xfrm>
            <a:custGeom>
              <a:gdLst>
                <a:gd name="T0" fmla="*/ 1564922050 w 115"/>
                <a:gd name="T1" fmla="*/ 0 h 75"/>
                <a:gd name="T2" fmla="*/ 169179240 w 115"/>
                <a:gd name="T3" fmla="*/ 1052723415 h 75"/>
                <a:gd name="T4" fmla="*/ 1579021259 w 115"/>
                <a:gd name="T5" fmla="*/ 743925096 h 75"/>
                <a:gd name="T6" fmla="*/ 1621315130 w 115"/>
                <a:gd name="T7" fmla="*/ 687779947 h 75"/>
                <a:gd name="T8" fmla="*/ 1607215922 w 115"/>
                <a:gd name="T9" fmla="*/ 28072574 h 75"/>
                <a:gd name="T10" fmla="*/ 281969155 w 115"/>
                <a:gd name="T11" fmla="*/ 926394957 h 75"/>
                <a:gd name="T12" fmla="*/ 126885369 w 115"/>
                <a:gd name="T13" fmla="*/ 154401033 h 75"/>
                <a:gd name="T14" fmla="*/ 197377657 w 115"/>
                <a:gd name="T15" fmla="*/ 140362872 h 75"/>
                <a:gd name="T16" fmla="*/ 281969155 w 115"/>
                <a:gd name="T17" fmla="*/ 926394957 h 75"/>
                <a:gd name="T18" fmla="*/ 479346812 w 115"/>
                <a:gd name="T19" fmla="*/ 884287969 h 75"/>
                <a:gd name="T20" fmla="*/ 338362235 w 115"/>
                <a:gd name="T21" fmla="*/ 154401033 h 75"/>
                <a:gd name="T22" fmla="*/ 422949977 w 115"/>
                <a:gd name="T23" fmla="*/ 140362872 h 75"/>
                <a:gd name="T24" fmla="*/ 493442266 w 115"/>
                <a:gd name="T25" fmla="*/ 884287969 h 75"/>
                <a:gd name="T26" fmla="*/ 676724470 w 115"/>
                <a:gd name="T27" fmla="*/ 842177234 h 75"/>
                <a:gd name="T28" fmla="*/ 563934555 w 115"/>
                <a:gd name="T29" fmla="*/ 154401033 h 75"/>
                <a:gd name="T30" fmla="*/ 634426843 w 115"/>
                <a:gd name="T31" fmla="*/ 140362872 h 75"/>
                <a:gd name="T32" fmla="*/ 690819923 w 115"/>
                <a:gd name="T33" fmla="*/ 842177234 h 75"/>
                <a:gd name="T34" fmla="*/ 888197581 w 115"/>
                <a:gd name="T35" fmla="*/ 800070245 h 75"/>
                <a:gd name="T36" fmla="*/ 789510630 w 115"/>
                <a:gd name="T37" fmla="*/ 154401033 h 75"/>
                <a:gd name="T38" fmla="*/ 860002918 w 115"/>
                <a:gd name="T39" fmla="*/ 140362872 h 75"/>
                <a:gd name="T40" fmla="*/ 888197581 w 115"/>
                <a:gd name="T41" fmla="*/ 800070245 h 75"/>
                <a:gd name="T42" fmla="*/ 1085575238 w 115"/>
                <a:gd name="T43" fmla="*/ 757959510 h 75"/>
                <a:gd name="T44" fmla="*/ 1000987496 w 115"/>
                <a:gd name="T45" fmla="*/ 140362872 h 75"/>
                <a:gd name="T46" fmla="*/ 1085575238 w 115"/>
                <a:gd name="T47" fmla="*/ 140362872 h 75"/>
                <a:gd name="T48" fmla="*/ 1085575238 w 115"/>
                <a:gd name="T49" fmla="*/ 757959510 h 75"/>
                <a:gd name="T50" fmla="*/ 1282952896 w 115"/>
                <a:gd name="T51" fmla="*/ 715852522 h 75"/>
                <a:gd name="T52" fmla="*/ 1226559816 w 115"/>
                <a:gd name="T53" fmla="*/ 140362872 h 75"/>
                <a:gd name="T54" fmla="*/ 1311151313 w 115"/>
                <a:gd name="T55" fmla="*/ 140362872 h 75"/>
                <a:gd name="T56" fmla="*/ 1282952896 w 115"/>
                <a:gd name="T57" fmla="*/ 715852522 h 75"/>
                <a:gd name="T58" fmla="*/ 1494429762 w 115"/>
                <a:gd name="T59" fmla="*/ 673741787 h 75"/>
                <a:gd name="T60" fmla="*/ 1452135890 w 115"/>
                <a:gd name="T61" fmla="*/ 140362872 h 75"/>
                <a:gd name="T62" fmla="*/ 1522628179 w 115"/>
                <a:gd name="T63" fmla="*/ 140362872 h 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75">
                  <a:moveTo>
                    <a:pt x="114" y="2"/>
                  </a:moveTo>
                  <a:cubicBezTo>
                    <a:pt x="113" y="1"/>
                    <a:pt x="112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3" y="53"/>
                    <a:pt x="114" y="53"/>
                    <a:pt x="114" y="52"/>
                  </a:cubicBezTo>
                  <a:cubicBezTo>
                    <a:pt x="115" y="51"/>
                    <a:pt x="115" y="50"/>
                    <a:pt x="115" y="49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4"/>
                    <a:pt x="115" y="3"/>
                    <a:pt x="114" y="2"/>
                  </a:cubicBezTo>
                  <a:close/>
                  <a:moveTo>
                    <a:pt x="20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7" y="65"/>
                    <a:pt x="17" y="6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5"/>
                    <a:pt x="22" y="66"/>
                    <a:pt x="20" y="66"/>
                  </a:cubicBezTo>
                  <a:close/>
                  <a:moveTo>
                    <a:pt x="35" y="63"/>
                  </a:moveTo>
                  <a:cubicBezTo>
                    <a:pt x="34" y="63"/>
                    <a:pt x="34" y="63"/>
                    <a:pt x="34" y="63"/>
                  </a:cubicBezTo>
                  <a:cubicBezTo>
                    <a:pt x="33" y="63"/>
                    <a:pt x="32" y="62"/>
                    <a:pt x="31" y="6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9"/>
                    <a:pt x="25" y="8"/>
                    <a:pt x="27" y="8"/>
                  </a:cubicBezTo>
                  <a:cubicBezTo>
                    <a:pt x="28" y="7"/>
                    <a:pt x="30" y="8"/>
                    <a:pt x="30" y="1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2"/>
                    <a:pt x="36" y="63"/>
                    <a:pt x="35" y="63"/>
                  </a:cubicBezTo>
                  <a:close/>
                  <a:moveTo>
                    <a:pt x="49" y="60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7" y="60"/>
                    <a:pt x="46" y="59"/>
                    <a:pt x="46" y="5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9"/>
                    <a:pt x="41" y="8"/>
                    <a:pt x="42" y="8"/>
                  </a:cubicBezTo>
                  <a:cubicBezTo>
                    <a:pt x="44" y="7"/>
                    <a:pt x="45" y="8"/>
                    <a:pt x="45" y="10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9"/>
                    <a:pt x="50" y="60"/>
                    <a:pt x="49" y="60"/>
                  </a:cubicBezTo>
                  <a:close/>
                  <a:moveTo>
                    <a:pt x="63" y="57"/>
                  </a:move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0" y="56"/>
                    <a:pt x="60" y="5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9"/>
                    <a:pt x="57" y="8"/>
                    <a:pt x="58" y="8"/>
                  </a:cubicBezTo>
                  <a:cubicBezTo>
                    <a:pt x="60" y="7"/>
                    <a:pt x="61" y="9"/>
                    <a:pt x="61" y="1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6" y="55"/>
                    <a:pt x="64" y="57"/>
                    <a:pt x="63" y="57"/>
                  </a:cubicBezTo>
                  <a:close/>
                  <a:moveTo>
                    <a:pt x="77" y="54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6" y="54"/>
                    <a:pt x="74" y="53"/>
                    <a:pt x="74" y="5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9"/>
                    <a:pt x="72" y="8"/>
                    <a:pt x="74" y="8"/>
                  </a:cubicBezTo>
                  <a:cubicBezTo>
                    <a:pt x="75" y="7"/>
                    <a:pt x="77" y="9"/>
                    <a:pt x="77" y="1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0" y="51"/>
                    <a:pt x="89" y="50"/>
                    <a:pt x="89" y="48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9"/>
                    <a:pt x="88" y="8"/>
                    <a:pt x="90" y="8"/>
                  </a:cubicBezTo>
                  <a:cubicBezTo>
                    <a:pt x="91" y="7"/>
                    <a:pt x="92" y="9"/>
                    <a:pt x="93" y="10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9"/>
                    <a:pt x="93" y="51"/>
                    <a:pt x="91" y="51"/>
                  </a:cubicBezTo>
                  <a:close/>
                  <a:moveTo>
                    <a:pt x="108" y="45"/>
                  </a:moveTo>
                  <a:cubicBezTo>
                    <a:pt x="108" y="46"/>
                    <a:pt x="107" y="48"/>
                    <a:pt x="106" y="48"/>
                  </a:cubicBezTo>
                  <a:cubicBezTo>
                    <a:pt x="104" y="48"/>
                    <a:pt x="103" y="46"/>
                    <a:pt x="103" y="45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4" y="8"/>
                    <a:pt x="106" y="8"/>
                  </a:cubicBezTo>
                  <a:cubicBezTo>
                    <a:pt x="107" y="8"/>
                    <a:pt x="108" y="9"/>
                    <a:pt x="108" y="10"/>
                  </a:cubicBezTo>
                  <a:lnTo>
                    <a:pt x="108" y="45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6388" name="Freeform 262"/>
          <p:cNvSpPr>
            <a:spLocks noEditPoints="1"/>
          </p:cNvSpPr>
          <p:nvPr/>
        </p:nvSpPr>
        <p:spPr bwMode="auto">
          <a:xfrm>
            <a:off x="3508375" y="1347788"/>
            <a:ext cx="531813" cy="388937"/>
          </a:xfrm>
          <a:custGeom>
            <a:gdLst>
              <a:gd name="T0" fmla="*/ 2147483647 w 104"/>
              <a:gd name="T1" fmla="*/ 2147483647 h 84"/>
              <a:gd name="T2" fmla="*/ 2147483647 w 104"/>
              <a:gd name="T3" fmla="*/ 2147483647 h 84"/>
              <a:gd name="T4" fmla="*/ 2147483647 w 104"/>
              <a:gd name="T5" fmla="*/ 2147483647 h 84"/>
              <a:gd name="T6" fmla="*/ 2147483647 w 104"/>
              <a:gd name="T7" fmla="*/ 2147483647 h 84"/>
              <a:gd name="T8" fmla="*/ 2147483647 w 104"/>
              <a:gd name="T9" fmla="*/ 2147483647 h 84"/>
              <a:gd name="T10" fmla="*/ 2147483647 w 104"/>
              <a:gd name="T11" fmla="*/ 2147483647 h 84"/>
              <a:gd name="T12" fmla="*/ 2147483647 w 104"/>
              <a:gd name="T13" fmla="*/ 2147483647 h 84"/>
              <a:gd name="T14" fmla="*/ 2147483647 w 104"/>
              <a:gd name="T15" fmla="*/ 2147483647 h 84"/>
              <a:gd name="T16" fmla="*/ 2147483647 w 104"/>
              <a:gd name="T17" fmla="*/ 2147483647 h 84"/>
              <a:gd name="T18" fmla="*/ 2147483647 w 104"/>
              <a:gd name="T19" fmla="*/ 2147483647 h 84"/>
              <a:gd name="T20" fmla="*/ 2147483647 w 104"/>
              <a:gd name="T21" fmla="*/ 2147483647 h 84"/>
              <a:gd name="T22" fmla="*/ 2147483647 w 104"/>
              <a:gd name="T23" fmla="*/ 0 h 84"/>
              <a:gd name="T24" fmla="*/ 2147483647 w 104"/>
              <a:gd name="T25" fmla="*/ 2147483647 h 84"/>
              <a:gd name="T26" fmla="*/ 2147483647 w 104"/>
              <a:gd name="T27" fmla="*/ 2147483647 h 84"/>
              <a:gd name="T28" fmla="*/ 2147483647 w 104"/>
              <a:gd name="T29" fmla="*/ 2147483647 h 84"/>
              <a:gd name="T30" fmla="*/ 2147483647 w 104"/>
              <a:gd name="T31" fmla="*/ 2147483647 h 84"/>
              <a:gd name="T32" fmla="*/ 2147483647 w 104"/>
              <a:gd name="T33" fmla="*/ 2147483647 h 84"/>
              <a:gd name="T34" fmla="*/ 2147483647 w 104"/>
              <a:gd name="T35" fmla="*/ 2147483647 h 84"/>
              <a:gd name="T36" fmla="*/ 2147483647 w 104"/>
              <a:gd name="T37" fmla="*/ 2147483647 h 84"/>
              <a:gd name="T38" fmla="*/ 2147483647 w 104"/>
              <a:gd name="T39" fmla="*/ 2147483647 h 84"/>
              <a:gd name="T40" fmla="*/ 2147483647 w 104"/>
              <a:gd name="T41" fmla="*/ 2147483647 h 84"/>
              <a:gd name="T42" fmla="*/ 2147483647 w 104"/>
              <a:gd name="T43" fmla="*/ 2147483647 h 84"/>
              <a:gd name="T44" fmla="*/ 2147483647 w 104"/>
              <a:gd name="T45" fmla="*/ 2147483647 h 84"/>
              <a:gd name="T46" fmla="*/ 2147483647 w 104"/>
              <a:gd name="T47" fmla="*/ 2147483647 h 84"/>
              <a:gd name="T48" fmla="*/ 2147483647 w 104"/>
              <a:gd name="T49" fmla="*/ 2147483647 h 84"/>
              <a:gd name="T50" fmla="*/ 2147483647 w 104"/>
              <a:gd name="T51" fmla="*/ 2147483647 h 84"/>
              <a:gd name="T52" fmla="*/ 2147483647 w 104"/>
              <a:gd name="T53" fmla="*/ 2147483647 h 84"/>
              <a:gd name="T54" fmla="*/ 2147483647 w 104"/>
              <a:gd name="T55" fmla="*/ 2147483647 h 84"/>
              <a:gd name="T56" fmla="*/ 2147483647 w 104"/>
              <a:gd name="T57" fmla="*/ 2147483647 h 84"/>
              <a:gd name="T58" fmla="*/ 2147483647 w 104"/>
              <a:gd name="T59" fmla="*/ 2147483647 h 84"/>
              <a:gd name="T60" fmla="*/ 2147483647 w 104"/>
              <a:gd name="T61" fmla="*/ 2147483647 h 84"/>
              <a:gd name="T62" fmla="*/ 2147483647 w 104"/>
              <a:gd name="T63" fmla="*/ 2147483647 h 84"/>
              <a:gd name="T64" fmla="*/ 2147483647 w 104"/>
              <a:gd name="T65" fmla="*/ 2147483647 h 84"/>
              <a:gd name="T66" fmla="*/ 2147483647 w 104"/>
              <a:gd name="T67" fmla="*/ 2147483647 h 84"/>
              <a:gd name="T68" fmla="*/ 2147483647 w 104"/>
              <a:gd name="T69" fmla="*/ 2147483647 h 84"/>
              <a:gd name="T70" fmla="*/ 2147483647 w 104"/>
              <a:gd name="T71" fmla="*/ 2147483647 h 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" h="84">
                <a:moveTo>
                  <a:pt x="42" y="44"/>
                </a:moveTo>
                <a:cubicBezTo>
                  <a:pt x="14" y="76"/>
                  <a:pt x="14" y="76"/>
                  <a:pt x="14" y="76"/>
                </a:cubicBezTo>
                <a:cubicBezTo>
                  <a:pt x="12" y="78"/>
                  <a:pt x="10" y="79"/>
                  <a:pt x="8" y="79"/>
                </a:cubicBezTo>
                <a:cubicBezTo>
                  <a:pt x="7" y="79"/>
                  <a:pt x="5" y="78"/>
                  <a:pt x="3" y="77"/>
                </a:cubicBezTo>
                <a:cubicBezTo>
                  <a:pt x="0" y="74"/>
                  <a:pt x="0" y="70"/>
                  <a:pt x="3" y="67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7"/>
                  <a:pt x="40" y="26"/>
                  <a:pt x="42" y="26"/>
                </a:cubicBezTo>
                <a:cubicBezTo>
                  <a:pt x="44" y="26"/>
                  <a:pt x="46" y="27"/>
                  <a:pt x="48" y="28"/>
                </a:cubicBezTo>
                <a:cubicBezTo>
                  <a:pt x="58" y="40"/>
                  <a:pt x="58" y="40"/>
                  <a:pt x="58" y="40"/>
                </a:cubicBezTo>
                <a:cubicBezTo>
                  <a:pt x="75" y="18"/>
                  <a:pt x="75" y="18"/>
                  <a:pt x="75" y="18"/>
                </a:cubicBezTo>
                <a:cubicBezTo>
                  <a:pt x="59" y="4"/>
                  <a:pt x="59" y="4"/>
                  <a:pt x="59" y="4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87" y="28"/>
                  <a:pt x="87" y="28"/>
                  <a:pt x="87" y="28"/>
                </a:cubicBezTo>
                <a:cubicBezTo>
                  <a:pt x="63" y="56"/>
                  <a:pt x="63" y="56"/>
                  <a:pt x="63" y="56"/>
                </a:cubicBezTo>
                <a:cubicBezTo>
                  <a:pt x="62" y="58"/>
                  <a:pt x="60" y="59"/>
                  <a:pt x="58" y="59"/>
                </a:cubicBezTo>
                <a:cubicBezTo>
                  <a:pt x="55" y="59"/>
                  <a:pt x="53" y="58"/>
                  <a:pt x="52" y="56"/>
                </a:cubicBezTo>
                <a:lnTo>
                  <a:pt x="42" y="44"/>
                </a:lnTo>
                <a:close/>
                <a:moveTo>
                  <a:pt x="20" y="84"/>
                </a:moveTo>
                <a:cubicBezTo>
                  <a:pt x="42" y="84"/>
                  <a:pt x="42" y="84"/>
                  <a:pt x="42" y="84"/>
                </a:cubicBezTo>
                <a:cubicBezTo>
                  <a:pt x="42" y="57"/>
                  <a:pt x="42" y="57"/>
                  <a:pt x="42" y="57"/>
                </a:cubicBezTo>
                <a:cubicBezTo>
                  <a:pt x="20" y="83"/>
                  <a:pt x="20" y="83"/>
                  <a:pt x="20" y="83"/>
                </a:cubicBezTo>
                <a:lnTo>
                  <a:pt x="20" y="84"/>
                </a:lnTo>
                <a:close/>
                <a:moveTo>
                  <a:pt x="66" y="66"/>
                </a:moveTo>
                <a:cubicBezTo>
                  <a:pt x="62" y="69"/>
                  <a:pt x="59" y="69"/>
                  <a:pt x="59" y="69"/>
                </a:cubicBezTo>
                <a:cubicBezTo>
                  <a:pt x="56" y="70"/>
                  <a:pt x="51" y="66"/>
                  <a:pt x="49" y="64"/>
                </a:cubicBezTo>
                <a:cubicBezTo>
                  <a:pt x="48" y="84"/>
                  <a:pt x="48" y="84"/>
                  <a:pt x="48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6" y="54"/>
                  <a:pt x="76" y="54"/>
                  <a:pt x="76" y="54"/>
                </a:cubicBezTo>
                <a:cubicBezTo>
                  <a:pt x="72" y="59"/>
                  <a:pt x="69" y="63"/>
                  <a:pt x="66" y="66"/>
                </a:cubicBezTo>
                <a:close/>
                <a:moveTo>
                  <a:pt x="87" y="41"/>
                </a:moveTo>
                <a:cubicBezTo>
                  <a:pt x="81" y="48"/>
                  <a:pt x="81" y="48"/>
                  <a:pt x="81" y="48"/>
                </a:cubicBezTo>
                <a:cubicBezTo>
                  <a:pt x="81" y="84"/>
                  <a:pt x="81" y="84"/>
                  <a:pt x="81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99" y="50"/>
                  <a:pt x="87" y="41"/>
                  <a:pt x="87" y="41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Freeform 264"/>
          <p:cNvSpPr>
            <a:spLocks noEditPoints="1"/>
          </p:cNvSpPr>
          <p:nvPr/>
        </p:nvSpPr>
        <p:spPr bwMode="auto">
          <a:xfrm>
            <a:off x="3532188" y="4130675"/>
            <a:ext cx="514350" cy="423863"/>
          </a:xfrm>
          <a:custGeom>
            <a:gdLst>
              <a:gd name="T0" fmla="*/ 2147483647 w 105"/>
              <a:gd name="T1" fmla="*/ 2147483647 h 96"/>
              <a:gd name="T2" fmla="*/ 2147483647 w 105"/>
              <a:gd name="T3" fmla="*/ 2147483647 h 96"/>
              <a:gd name="T4" fmla="*/ 2147483647 w 105"/>
              <a:gd name="T5" fmla="*/ 2147483647 h 96"/>
              <a:gd name="T6" fmla="*/ 2147483647 w 105"/>
              <a:gd name="T7" fmla="*/ 2147483647 h 96"/>
              <a:gd name="T8" fmla="*/ 2147483647 w 105"/>
              <a:gd name="T9" fmla="*/ 2147483647 h 96"/>
              <a:gd name="T10" fmla="*/ 2147483647 w 105"/>
              <a:gd name="T11" fmla="*/ 2147483647 h 96"/>
              <a:gd name="T12" fmla="*/ 2147483647 w 105"/>
              <a:gd name="T13" fmla="*/ 2147483647 h 96"/>
              <a:gd name="T14" fmla="*/ 2147483647 w 105"/>
              <a:gd name="T15" fmla="*/ 2147483647 h 96"/>
              <a:gd name="T16" fmla="*/ 2147483647 w 105"/>
              <a:gd name="T17" fmla="*/ 2147483647 h 96"/>
              <a:gd name="T18" fmla="*/ 2147483647 w 105"/>
              <a:gd name="T19" fmla="*/ 2147483647 h 96"/>
              <a:gd name="T20" fmla="*/ 2147483647 w 105"/>
              <a:gd name="T21" fmla="*/ 2147483647 h 96"/>
              <a:gd name="T22" fmla="*/ 2147483647 w 105"/>
              <a:gd name="T23" fmla="*/ 2147483647 h 96"/>
              <a:gd name="T24" fmla="*/ 2147483647 w 105"/>
              <a:gd name="T25" fmla="*/ 2147483647 h 96"/>
              <a:gd name="T26" fmla="*/ 2147483647 w 105"/>
              <a:gd name="T27" fmla="*/ 2147483647 h 96"/>
              <a:gd name="T28" fmla="*/ 2147483647 w 105"/>
              <a:gd name="T29" fmla="*/ 2147483647 h 96"/>
              <a:gd name="T30" fmla="*/ 2147483647 w 105"/>
              <a:gd name="T31" fmla="*/ 2147483647 h 96"/>
              <a:gd name="T32" fmla="*/ 2147483647 w 105"/>
              <a:gd name="T33" fmla="*/ 2147483647 h 96"/>
              <a:gd name="T34" fmla="*/ 2147483647 w 105"/>
              <a:gd name="T35" fmla="*/ 2147483647 h 96"/>
              <a:gd name="T36" fmla="*/ 2147483647 w 105"/>
              <a:gd name="T37" fmla="*/ 2147483647 h 96"/>
              <a:gd name="T38" fmla="*/ 2147483647 w 105"/>
              <a:gd name="T39" fmla="*/ 2147483647 h 96"/>
              <a:gd name="T40" fmla="*/ 2147483647 w 105"/>
              <a:gd name="T41" fmla="*/ 2147483647 h 96"/>
              <a:gd name="T42" fmla="*/ 2147483647 w 105"/>
              <a:gd name="T43" fmla="*/ 2147483647 h 96"/>
              <a:gd name="T44" fmla="*/ 2147483647 w 105"/>
              <a:gd name="T45" fmla="*/ 2147483647 h 96"/>
              <a:gd name="T46" fmla="*/ 2147483647 w 105"/>
              <a:gd name="T47" fmla="*/ 2147483647 h 96"/>
              <a:gd name="T48" fmla="*/ 2147483647 w 105"/>
              <a:gd name="T49" fmla="*/ 2147483647 h 96"/>
              <a:gd name="T50" fmla="*/ 2147483647 w 105"/>
              <a:gd name="T51" fmla="*/ 2147483647 h 96"/>
              <a:gd name="T52" fmla="*/ 2147483647 w 105"/>
              <a:gd name="T53" fmla="*/ 2147483647 h 96"/>
              <a:gd name="T54" fmla="*/ 2147483647 w 105"/>
              <a:gd name="T55" fmla="*/ 2147483647 h 96"/>
              <a:gd name="T56" fmla="*/ 2147483647 w 105"/>
              <a:gd name="T57" fmla="*/ 2147483647 h 96"/>
              <a:gd name="T58" fmla="*/ 2147483647 w 105"/>
              <a:gd name="T59" fmla="*/ 2147483647 h 96"/>
              <a:gd name="T60" fmla="*/ 2147483647 w 105"/>
              <a:gd name="T61" fmla="*/ 2147483647 h 96"/>
              <a:gd name="T62" fmla="*/ 2147483647 w 105"/>
              <a:gd name="T63" fmla="*/ 2147483647 h 96"/>
              <a:gd name="T64" fmla="*/ 2147483647 w 105"/>
              <a:gd name="T65" fmla="*/ 2147483647 h 96"/>
              <a:gd name="T66" fmla="*/ 2147483647 w 105"/>
              <a:gd name="T67" fmla="*/ 2147483647 h 96"/>
              <a:gd name="T68" fmla="*/ 2147483647 w 105"/>
              <a:gd name="T69" fmla="*/ 2147483647 h 96"/>
              <a:gd name="T70" fmla="*/ 2147483647 w 105"/>
              <a:gd name="T71" fmla="*/ 2147483647 h 96"/>
              <a:gd name="T72" fmla="*/ 0 w 105"/>
              <a:gd name="T73" fmla="*/ 2147483647 h 96"/>
              <a:gd name="T74" fmla="*/ 2147483647 w 105"/>
              <a:gd name="T75" fmla="*/ 2147483647 h 96"/>
              <a:gd name="T76" fmla="*/ 2147483647 w 105"/>
              <a:gd name="T77" fmla="*/ 2147483647 h 96"/>
              <a:gd name="T78" fmla="*/ 2147483647 w 105"/>
              <a:gd name="T79" fmla="*/ 2147483647 h 96"/>
              <a:gd name="T80" fmla="*/ 2147483647 w 105"/>
              <a:gd name="T81" fmla="*/ 2147483647 h 96"/>
              <a:gd name="T82" fmla="*/ 2147483647 w 105"/>
              <a:gd name="T83" fmla="*/ 2147483647 h 96"/>
              <a:gd name="T84" fmla="*/ 2147483647 w 105"/>
              <a:gd name="T85" fmla="*/ 2147483647 h 96"/>
              <a:gd name="T86" fmla="*/ 2147483647 w 105"/>
              <a:gd name="T87" fmla="*/ 2147483647 h 96"/>
              <a:gd name="T88" fmla="*/ 2147483647 w 105"/>
              <a:gd name="T89" fmla="*/ 0 h 96"/>
              <a:gd name="T90" fmla="*/ 2147483647 w 105"/>
              <a:gd name="T91" fmla="*/ 2147483647 h 96"/>
              <a:gd name="T92" fmla="*/ 2147483647 w 105"/>
              <a:gd name="T93" fmla="*/ 2147483647 h 96"/>
              <a:gd name="T94" fmla="*/ 2147483647 w 105"/>
              <a:gd name="T95" fmla="*/ 2147483647 h 96"/>
              <a:gd name="T96" fmla="*/ 2147483647 w 105"/>
              <a:gd name="T97" fmla="*/ 2147483647 h 96"/>
              <a:gd name="T98" fmla="*/ 2147483647 w 105"/>
              <a:gd name="T99" fmla="*/ 2147483647 h 96"/>
              <a:gd name="T100" fmla="*/ 2147483647 w 105"/>
              <a:gd name="T101" fmla="*/ 2147483647 h 96"/>
              <a:gd name="T102" fmla="*/ 2147483647 w 105"/>
              <a:gd name="T103" fmla="*/ 2147483647 h 96"/>
              <a:gd name="T104" fmla="*/ 2147483647 w 105"/>
              <a:gd name="T105" fmla="*/ 2147483647 h 96"/>
              <a:gd name="T106" fmla="*/ 2147483647 w 105"/>
              <a:gd name="T107" fmla="*/ 2147483647 h 96"/>
              <a:gd name="T108" fmla="*/ 2147483647 w 105"/>
              <a:gd name="T109" fmla="*/ 2147483647 h 96"/>
              <a:gd name="T110" fmla="*/ 2147483647 w 105"/>
              <a:gd name="T111" fmla="*/ 2147483647 h 96"/>
              <a:gd name="T112" fmla="*/ 2147483647 w 105"/>
              <a:gd name="T113" fmla="*/ 2147483647 h 96"/>
              <a:gd name="T114" fmla="*/ 2147483647 w 105"/>
              <a:gd name="T115" fmla="*/ 2147483647 h 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5" h="96">
                <a:moveTo>
                  <a:pt x="99" y="5"/>
                </a:moveTo>
                <a:cubicBezTo>
                  <a:pt x="93" y="0"/>
                  <a:pt x="84" y="0"/>
                  <a:pt x="79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63" y="62"/>
                  <a:pt x="63" y="62"/>
                  <a:pt x="63" y="62"/>
                </a:cubicBezTo>
                <a:cubicBezTo>
                  <a:pt x="99" y="26"/>
                  <a:pt x="99" y="26"/>
                  <a:pt x="99" y="26"/>
                </a:cubicBezTo>
                <a:cubicBezTo>
                  <a:pt x="105" y="20"/>
                  <a:pt x="105" y="11"/>
                  <a:pt x="99" y="5"/>
                </a:cubicBezTo>
                <a:close/>
                <a:moveTo>
                  <a:pt x="52" y="39"/>
                </a:moveTo>
                <a:cubicBezTo>
                  <a:pt x="83" y="9"/>
                  <a:pt x="83" y="9"/>
                  <a:pt x="83" y="9"/>
                </a:cubicBezTo>
                <a:cubicBezTo>
                  <a:pt x="84" y="8"/>
                  <a:pt x="85" y="8"/>
                  <a:pt x="85" y="9"/>
                </a:cubicBezTo>
                <a:cubicBezTo>
                  <a:pt x="86" y="9"/>
                  <a:pt x="86" y="11"/>
                  <a:pt x="85" y="11"/>
                </a:cubicBezTo>
                <a:cubicBezTo>
                  <a:pt x="55" y="42"/>
                  <a:pt x="55" y="42"/>
                  <a:pt x="55" y="42"/>
                </a:cubicBezTo>
                <a:lnTo>
                  <a:pt x="52" y="39"/>
                </a:lnTo>
                <a:close/>
                <a:moveTo>
                  <a:pt x="57" y="45"/>
                </a:moveTo>
                <a:cubicBezTo>
                  <a:pt x="91" y="11"/>
                  <a:pt x="91" y="11"/>
                  <a:pt x="91" y="11"/>
                </a:cubicBezTo>
                <a:cubicBezTo>
                  <a:pt x="91" y="11"/>
                  <a:pt x="92" y="11"/>
                  <a:pt x="93" y="11"/>
                </a:cubicBezTo>
                <a:cubicBezTo>
                  <a:pt x="94" y="12"/>
                  <a:pt x="94" y="13"/>
                  <a:pt x="93" y="14"/>
                </a:cubicBezTo>
                <a:cubicBezTo>
                  <a:pt x="60" y="47"/>
                  <a:pt x="60" y="47"/>
                  <a:pt x="60" y="47"/>
                </a:cubicBezTo>
                <a:lnTo>
                  <a:pt x="57" y="45"/>
                </a:lnTo>
                <a:close/>
                <a:moveTo>
                  <a:pt x="96" y="21"/>
                </a:moveTo>
                <a:cubicBezTo>
                  <a:pt x="65" y="52"/>
                  <a:pt x="65" y="52"/>
                  <a:pt x="65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93" y="19"/>
                  <a:pt x="93" y="19"/>
                  <a:pt x="93" y="19"/>
                </a:cubicBezTo>
                <a:cubicBezTo>
                  <a:pt x="94" y="18"/>
                  <a:pt x="95" y="18"/>
                  <a:pt x="96" y="19"/>
                </a:cubicBezTo>
                <a:cubicBezTo>
                  <a:pt x="96" y="20"/>
                  <a:pt x="96" y="21"/>
                  <a:pt x="96" y="21"/>
                </a:cubicBezTo>
                <a:close/>
                <a:moveTo>
                  <a:pt x="51" y="60"/>
                </a:moveTo>
                <a:cubicBezTo>
                  <a:pt x="34" y="77"/>
                  <a:pt x="34" y="77"/>
                  <a:pt x="34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3" y="83"/>
                  <a:pt x="33" y="83"/>
                  <a:pt x="33" y="83"/>
                </a:cubicBezTo>
                <a:cubicBezTo>
                  <a:pt x="12" y="96"/>
                  <a:pt x="12" y="96"/>
                  <a:pt x="12" y="96"/>
                </a:cubicBezTo>
                <a:cubicBezTo>
                  <a:pt x="8" y="92"/>
                  <a:pt x="8" y="92"/>
                  <a:pt x="8" y="92"/>
                </a:cubicBezTo>
                <a:cubicBezTo>
                  <a:pt x="21" y="70"/>
                  <a:pt x="21" y="70"/>
                  <a:pt x="21" y="70"/>
                </a:cubicBezTo>
                <a:cubicBezTo>
                  <a:pt x="25" y="68"/>
                  <a:pt x="25" y="68"/>
                  <a:pt x="25" y="68"/>
                </a:cubicBezTo>
                <a:cubicBezTo>
                  <a:pt x="27" y="70"/>
                  <a:pt x="27" y="70"/>
                  <a:pt x="27" y="70"/>
                </a:cubicBezTo>
                <a:cubicBezTo>
                  <a:pt x="44" y="53"/>
                  <a:pt x="44" y="53"/>
                  <a:pt x="44" y="53"/>
                </a:cubicBezTo>
                <a:lnTo>
                  <a:pt x="51" y="60"/>
                </a:lnTo>
                <a:close/>
                <a:moveTo>
                  <a:pt x="23" y="46"/>
                </a:moveTo>
                <a:cubicBezTo>
                  <a:pt x="11" y="46"/>
                  <a:pt x="0" y="36"/>
                  <a:pt x="0" y="23"/>
                </a:cubicBezTo>
                <a:cubicBezTo>
                  <a:pt x="0" y="20"/>
                  <a:pt x="1" y="18"/>
                  <a:pt x="2" y="15"/>
                </a:cubicBezTo>
                <a:cubicBezTo>
                  <a:pt x="2" y="16"/>
                  <a:pt x="2" y="16"/>
                  <a:pt x="3" y="17"/>
                </a:cubicBezTo>
                <a:cubicBezTo>
                  <a:pt x="11" y="25"/>
                  <a:pt x="11" y="25"/>
                  <a:pt x="11" y="25"/>
                </a:cubicBezTo>
                <a:cubicBezTo>
                  <a:pt x="15" y="29"/>
                  <a:pt x="22" y="29"/>
                  <a:pt x="26" y="25"/>
                </a:cubicBezTo>
                <a:cubicBezTo>
                  <a:pt x="31" y="21"/>
                  <a:pt x="31" y="14"/>
                  <a:pt x="26" y="1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21" y="0"/>
                  <a:pt x="23" y="0"/>
                </a:cubicBezTo>
                <a:cubicBezTo>
                  <a:pt x="36" y="0"/>
                  <a:pt x="46" y="11"/>
                  <a:pt x="46" y="23"/>
                </a:cubicBezTo>
                <a:cubicBezTo>
                  <a:pt x="46" y="36"/>
                  <a:pt x="36" y="46"/>
                  <a:pt x="23" y="46"/>
                </a:cubicBezTo>
                <a:close/>
                <a:moveTo>
                  <a:pt x="75" y="55"/>
                </a:moveTo>
                <a:cubicBezTo>
                  <a:pt x="57" y="73"/>
                  <a:pt x="57" y="73"/>
                  <a:pt x="57" y="73"/>
                </a:cubicBezTo>
                <a:cubicBezTo>
                  <a:pt x="75" y="91"/>
                  <a:pt x="75" y="91"/>
                  <a:pt x="75" y="91"/>
                </a:cubicBezTo>
                <a:cubicBezTo>
                  <a:pt x="80" y="96"/>
                  <a:pt x="88" y="96"/>
                  <a:pt x="93" y="91"/>
                </a:cubicBezTo>
                <a:cubicBezTo>
                  <a:pt x="98" y="86"/>
                  <a:pt x="98" y="78"/>
                  <a:pt x="93" y="73"/>
                </a:cubicBezTo>
                <a:lnTo>
                  <a:pt x="75" y="55"/>
                </a:lnTo>
                <a:close/>
                <a:moveTo>
                  <a:pt x="89" y="86"/>
                </a:moveTo>
                <a:cubicBezTo>
                  <a:pt x="87" y="88"/>
                  <a:pt x="83" y="88"/>
                  <a:pt x="81" y="86"/>
                </a:cubicBezTo>
                <a:cubicBezTo>
                  <a:pt x="79" y="84"/>
                  <a:pt x="79" y="81"/>
                  <a:pt x="81" y="79"/>
                </a:cubicBezTo>
                <a:cubicBezTo>
                  <a:pt x="83" y="77"/>
                  <a:pt x="87" y="77"/>
                  <a:pt x="89" y="79"/>
                </a:cubicBezTo>
                <a:cubicBezTo>
                  <a:pt x="91" y="81"/>
                  <a:pt x="91" y="84"/>
                  <a:pt x="89" y="86"/>
                </a:cubicBez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269"/>
          <p:cNvSpPr>
            <a:spLocks noEditPoints="1"/>
          </p:cNvSpPr>
          <p:nvPr/>
        </p:nvSpPr>
        <p:spPr bwMode="auto">
          <a:xfrm>
            <a:off x="4165600" y="3219450"/>
            <a:ext cx="522288" cy="461963"/>
          </a:xfrm>
          <a:custGeom>
            <a:gdLst>
              <a:gd name="T0" fmla="*/ 2147483647 w 91"/>
              <a:gd name="T1" fmla="*/ 2147483647 h 89"/>
              <a:gd name="T2" fmla="*/ 2147483647 w 91"/>
              <a:gd name="T3" fmla="*/ 2147483647 h 89"/>
              <a:gd name="T4" fmla="*/ 2147483647 w 91"/>
              <a:gd name="T5" fmla="*/ 2147483647 h 89"/>
              <a:gd name="T6" fmla="*/ 2147483647 w 91"/>
              <a:gd name="T7" fmla="*/ 2147483647 h 89"/>
              <a:gd name="T8" fmla="*/ 2147483647 w 91"/>
              <a:gd name="T9" fmla="*/ 2147483647 h 89"/>
              <a:gd name="T10" fmla="*/ 2147483647 w 91"/>
              <a:gd name="T11" fmla="*/ 2147483647 h 89"/>
              <a:gd name="T12" fmla="*/ 2147483647 w 91"/>
              <a:gd name="T13" fmla="*/ 2147483647 h 89"/>
              <a:gd name="T14" fmla="*/ 2147483647 w 91"/>
              <a:gd name="T15" fmla="*/ 2147483647 h 89"/>
              <a:gd name="T16" fmla="*/ 2147483647 w 91"/>
              <a:gd name="T17" fmla="*/ 2147483647 h 89"/>
              <a:gd name="T18" fmla="*/ 2147483647 w 91"/>
              <a:gd name="T19" fmla="*/ 2147483647 h 89"/>
              <a:gd name="T20" fmla="*/ 2147483647 w 91"/>
              <a:gd name="T21" fmla="*/ 0 h 89"/>
              <a:gd name="T22" fmla="*/ 0 w 91"/>
              <a:gd name="T23" fmla="*/ 2147483647 h 89"/>
              <a:gd name="T24" fmla="*/ 2147483647 w 91"/>
              <a:gd name="T25" fmla="*/ 2147483647 h 89"/>
              <a:gd name="T26" fmla="*/ 2147483647 w 91"/>
              <a:gd name="T27" fmla="*/ 2147483647 h 89"/>
              <a:gd name="T28" fmla="*/ 2147483647 w 91"/>
              <a:gd name="T29" fmla="*/ 2147483647 h 89"/>
              <a:gd name="T30" fmla="*/ 2147483647 w 91"/>
              <a:gd name="T31" fmla="*/ 2147483647 h 89"/>
              <a:gd name="T32" fmla="*/ 2147483647 w 91"/>
              <a:gd name="T33" fmla="*/ 2147483647 h 89"/>
              <a:gd name="T34" fmla="*/ 2147483647 w 91"/>
              <a:gd name="T35" fmla="*/ 2147483647 h 89"/>
              <a:gd name="T36" fmla="*/ 2147483647 w 91"/>
              <a:gd name="T37" fmla="*/ 2147483647 h 89"/>
              <a:gd name="T38" fmla="*/ 2147483647 w 91"/>
              <a:gd name="T39" fmla="*/ 2147483647 h 89"/>
              <a:gd name="T40" fmla="*/ 2147483647 w 91"/>
              <a:gd name="T41" fmla="*/ 2147483647 h 89"/>
              <a:gd name="T42" fmla="*/ 2147483647 w 91"/>
              <a:gd name="T43" fmla="*/ 2147483647 h 89"/>
              <a:gd name="T44" fmla="*/ 2147483647 w 91"/>
              <a:gd name="T45" fmla="*/ 2147483647 h 89"/>
              <a:gd name="T46" fmla="*/ 2147483647 w 91"/>
              <a:gd name="T47" fmla="*/ 2147483647 h 89"/>
              <a:gd name="T48" fmla="*/ 2147483647 w 91"/>
              <a:gd name="T49" fmla="*/ 2147483647 h 89"/>
              <a:gd name="T50" fmla="*/ 2147483647 w 91"/>
              <a:gd name="T51" fmla="*/ 2147483647 h 89"/>
              <a:gd name="T52" fmla="*/ 2147483647 w 91"/>
              <a:gd name="T53" fmla="*/ 2147483647 h 89"/>
              <a:gd name="T54" fmla="*/ 2147483647 w 91"/>
              <a:gd name="T55" fmla="*/ 2147483647 h 89"/>
              <a:gd name="T56" fmla="*/ 2147483647 w 91"/>
              <a:gd name="T57" fmla="*/ 2147483647 h 89"/>
              <a:gd name="T58" fmla="*/ 2147483647 w 91"/>
              <a:gd name="T59" fmla="*/ 2147483647 h 89"/>
              <a:gd name="T60" fmla="*/ 0 w 91"/>
              <a:gd name="T61" fmla="*/ 2147483647 h 89"/>
              <a:gd name="T62" fmla="*/ 2147483647 w 91"/>
              <a:gd name="T63" fmla="*/ 2147483647 h 89"/>
              <a:gd name="T64" fmla="*/ 2147483647 w 91"/>
              <a:gd name="T65" fmla="*/ 2147483647 h 89"/>
              <a:gd name="T66" fmla="*/ 2147483647 w 91"/>
              <a:gd name="T67" fmla="*/ 2147483647 h 89"/>
              <a:gd name="T68" fmla="*/ 2147483647 w 91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1" h="89">
                <a:moveTo>
                  <a:pt x="76" y="66"/>
                </a:moveTo>
                <a:cubicBezTo>
                  <a:pt x="76" y="67"/>
                  <a:pt x="76" y="68"/>
                  <a:pt x="75" y="68"/>
                </a:cubicBezTo>
                <a:cubicBezTo>
                  <a:pt x="75" y="68"/>
                  <a:pt x="74" y="68"/>
                  <a:pt x="74" y="67"/>
                </a:cubicBezTo>
                <a:cubicBezTo>
                  <a:pt x="73" y="65"/>
                  <a:pt x="73" y="65"/>
                  <a:pt x="73" y="65"/>
                </a:cubicBezTo>
                <a:cubicBezTo>
                  <a:pt x="71" y="65"/>
                  <a:pt x="70" y="64"/>
                  <a:pt x="70" y="63"/>
                </a:cubicBezTo>
                <a:cubicBezTo>
                  <a:pt x="69" y="62"/>
                  <a:pt x="70" y="60"/>
                  <a:pt x="71" y="59"/>
                </a:cubicBezTo>
                <a:cubicBezTo>
                  <a:pt x="73" y="59"/>
                  <a:pt x="74" y="59"/>
                  <a:pt x="75" y="61"/>
                </a:cubicBezTo>
                <a:cubicBezTo>
                  <a:pt x="76" y="62"/>
                  <a:pt x="75" y="63"/>
                  <a:pt x="75" y="64"/>
                </a:cubicBezTo>
                <a:lnTo>
                  <a:pt x="76" y="66"/>
                </a:lnTo>
                <a:close/>
                <a:moveTo>
                  <a:pt x="61" y="39"/>
                </a:moveTo>
                <a:cubicBezTo>
                  <a:pt x="65" y="37"/>
                  <a:pt x="70" y="39"/>
                  <a:pt x="72" y="43"/>
                </a:cubicBezTo>
                <a:cubicBezTo>
                  <a:pt x="73" y="45"/>
                  <a:pt x="73" y="45"/>
                  <a:pt x="73" y="45"/>
                </a:cubicBezTo>
                <a:cubicBezTo>
                  <a:pt x="75" y="46"/>
                  <a:pt x="77" y="46"/>
                  <a:pt x="78" y="46"/>
                </a:cubicBezTo>
                <a:cubicBezTo>
                  <a:pt x="76" y="41"/>
                  <a:pt x="76" y="41"/>
                  <a:pt x="76" y="41"/>
                </a:cubicBezTo>
                <a:cubicBezTo>
                  <a:pt x="73" y="35"/>
                  <a:pt x="66" y="33"/>
                  <a:pt x="59" y="36"/>
                </a:cubicBezTo>
                <a:cubicBezTo>
                  <a:pt x="53" y="39"/>
                  <a:pt x="51" y="46"/>
                  <a:pt x="54" y="52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6"/>
                  <a:pt x="58" y="54"/>
                  <a:pt x="59" y="53"/>
                </a:cubicBezTo>
                <a:cubicBezTo>
                  <a:pt x="57" y="50"/>
                  <a:pt x="57" y="50"/>
                  <a:pt x="57" y="50"/>
                </a:cubicBezTo>
                <a:cubicBezTo>
                  <a:pt x="55" y="46"/>
                  <a:pt x="57" y="41"/>
                  <a:pt x="61" y="39"/>
                </a:cubicBezTo>
                <a:close/>
                <a:moveTo>
                  <a:pt x="80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9"/>
                  <a:pt x="6" y="9"/>
                  <a:pt x="6" y="9"/>
                </a:cubicBezTo>
                <a:cubicBezTo>
                  <a:pt x="6" y="7"/>
                  <a:pt x="7" y="6"/>
                  <a:pt x="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6"/>
                  <a:pt x="83" y="7"/>
                  <a:pt x="83" y="9"/>
                </a:cubicBezTo>
                <a:cubicBezTo>
                  <a:pt x="83" y="33"/>
                  <a:pt x="83" y="33"/>
                  <a:pt x="83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4"/>
                  <a:pt x="85" y="0"/>
                  <a:pt x="80" y="0"/>
                </a:cubicBezTo>
                <a:close/>
                <a:moveTo>
                  <a:pt x="62" y="82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75"/>
                  <a:pt x="55" y="75"/>
                  <a:pt x="55" y="75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82"/>
                  <a:pt x="33" y="82"/>
                  <a:pt x="33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6" y="82"/>
                  <a:pt x="26" y="82"/>
                  <a:pt x="26" y="83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9"/>
                  <a:pt x="27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3" y="88"/>
                  <a:pt x="63" y="88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2"/>
                  <a:pt x="62" y="82"/>
                  <a:pt x="62" y="82"/>
                </a:cubicBezTo>
                <a:close/>
                <a:moveTo>
                  <a:pt x="87" y="56"/>
                </a:moveTo>
                <a:cubicBezTo>
                  <a:pt x="91" y="64"/>
                  <a:pt x="88" y="73"/>
                  <a:pt x="80" y="77"/>
                </a:cubicBezTo>
                <a:cubicBezTo>
                  <a:pt x="72" y="81"/>
                  <a:pt x="63" y="78"/>
                  <a:pt x="59" y="70"/>
                </a:cubicBezTo>
                <a:cubicBezTo>
                  <a:pt x="55" y="62"/>
                  <a:pt x="58" y="53"/>
                  <a:pt x="66" y="49"/>
                </a:cubicBezTo>
                <a:cubicBezTo>
                  <a:pt x="74" y="45"/>
                  <a:pt x="83" y="48"/>
                  <a:pt x="87" y="56"/>
                </a:cubicBezTo>
                <a:close/>
                <a:moveTo>
                  <a:pt x="82" y="59"/>
                </a:moveTo>
                <a:cubicBezTo>
                  <a:pt x="79" y="54"/>
                  <a:pt x="73" y="52"/>
                  <a:pt x="68" y="54"/>
                </a:cubicBezTo>
                <a:cubicBezTo>
                  <a:pt x="64" y="57"/>
                  <a:pt x="62" y="62"/>
                  <a:pt x="64" y="67"/>
                </a:cubicBezTo>
                <a:cubicBezTo>
                  <a:pt x="66" y="72"/>
                  <a:pt x="72" y="74"/>
                  <a:pt x="77" y="72"/>
                </a:cubicBezTo>
                <a:cubicBezTo>
                  <a:pt x="82" y="69"/>
                  <a:pt x="84" y="64"/>
                  <a:pt x="82" y="59"/>
                </a:cubicBezTo>
                <a:close/>
                <a:moveTo>
                  <a:pt x="56" y="71"/>
                </a:moveTo>
                <a:cubicBezTo>
                  <a:pt x="56" y="70"/>
                  <a:pt x="55" y="68"/>
                  <a:pt x="55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7" y="67"/>
                  <a:pt x="6" y="65"/>
                  <a:pt x="6" y="64"/>
                </a:cubicBezTo>
                <a:cubicBezTo>
                  <a:pt x="6" y="39"/>
                  <a:pt x="6" y="39"/>
                  <a:pt x="6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9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71"/>
                  <a:pt x="56" y="71"/>
                </a:cubicBezTo>
                <a:close/>
                <a:moveTo>
                  <a:pt x="83" y="48"/>
                </a:moveTo>
                <a:cubicBezTo>
                  <a:pt x="85" y="50"/>
                  <a:pt x="87" y="52"/>
                  <a:pt x="89" y="54"/>
                </a:cubicBezTo>
                <a:cubicBezTo>
                  <a:pt x="89" y="39"/>
                  <a:pt x="89" y="39"/>
                  <a:pt x="89" y="39"/>
                </a:cubicBezTo>
                <a:cubicBezTo>
                  <a:pt x="83" y="39"/>
                  <a:pt x="83" y="39"/>
                  <a:pt x="83" y="39"/>
                </a:cubicBezTo>
                <a:lnTo>
                  <a:pt x="83" y="48"/>
                </a:ln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453"/>
          <p:cNvSpPr>
            <a:spLocks noEditPoints="1"/>
          </p:cNvSpPr>
          <p:nvPr/>
        </p:nvSpPr>
        <p:spPr bwMode="auto">
          <a:xfrm>
            <a:off x="4256088" y="2139950"/>
            <a:ext cx="330200" cy="538163"/>
          </a:xfrm>
          <a:custGeom>
            <a:gdLst>
              <a:gd name="T0" fmla="*/ 2147483647 w 47"/>
              <a:gd name="T1" fmla="*/ 2147483647 h 85"/>
              <a:gd name="T2" fmla="*/ 2147483647 w 47"/>
              <a:gd name="T3" fmla="*/ 2147483647 h 85"/>
              <a:gd name="T4" fmla="*/ 2147483647 w 47"/>
              <a:gd name="T5" fmla="*/ 2147483647 h 85"/>
              <a:gd name="T6" fmla="*/ 2147483647 w 47"/>
              <a:gd name="T7" fmla="*/ 2147483647 h 85"/>
              <a:gd name="T8" fmla="*/ 2147483647 w 47"/>
              <a:gd name="T9" fmla="*/ 2147483647 h 85"/>
              <a:gd name="T10" fmla="*/ 2147483647 w 47"/>
              <a:gd name="T11" fmla="*/ 2147483647 h 85"/>
              <a:gd name="T12" fmla="*/ 0 w 47"/>
              <a:gd name="T13" fmla="*/ 2147483647 h 85"/>
              <a:gd name="T14" fmla="*/ 0 w 47"/>
              <a:gd name="T15" fmla="*/ 2147483647 h 85"/>
              <a:gd name="T16" fmla="*/ 0 w 47"/>
              <a:gd name="T17" fmla="*/ 2147483647 h 85"/>
              <a:gd name="T18" fmla="*/ 0 w 47"/>
              <a:gd name="T19" fmla="*/ 2147483647 h 85"/>
              <a:gd name="T20" fmla="*/ 2147483647 w 47"/>
              <a:gd name="T21" fmla="*/ 0 h 85"/>
              <a:gd name="T22" fmla="*/ 2147483647 w 47"/>
              <a:gd name="T23" fmla="*/ 0 h 85"/>
              <a:gd name="T24" fmla="*/ 2147483647 w 47"/>
              <a:gd name="T25" fmla="*/ 0 h 85"/>
              <a:gd name="T26" fmla="*/ 2147483647 w 47"/>
              <a:gd name="T27" fmla="*/ 0 h 85"/>
              <a:gd name="T28" fmla="*/ 2147483647 w 47"/>
              <a:gd name="T29" fmla="*/ 2147483647 h 85"/>
              <a:gd name="T30" fmla="*/ 2147483647 w 47"/>
              <a:gd name="T31" fmla="*/ 2147483647 h 85"/>
              <a:gd name="T32" fmla="*/ 2147483647 w 47"/>
              <a:gd name="T33" fmla="*/ 2147483647 h 85"/>
              <a:gd name="T34" fmla="*/ 2147483647 w 47"/>
              <a:gd name="T35" fmla="*/ 2147483647 h 85"/>
              <a:gd name="T36" fmla="*/ 2147483647 w 47"/>
              <a:gd name="T37" fmla="*/ 2147483647 h 85"/>
              <a:gd name="T38" fmla="*/ 2147483647 w 47"/>
              <a:gd name="T39" fmla="*/ 2147483647 h 85"/>
              <a:gd name="T40" fmla="*/ 2147483647 w 47"/>
              <a:gd name="T41" fmla="*/ 2147483647 h 85"/>
              <a:gd name="T42" fmla="*/ 2147483647 w 47"/>
              <a:gd name="T43" fmla="*/ 2147483647 h 85"/>
              <a:gd name="T44" fmla="*/ 2147483647 w 47"/>
              <a:gd name="T45" fmla="*/ 2147483647 h 85"/>
              <a:gd name="T46" fmla="*/ 2147483647 w 47"/>
              <a:gd name="T47" fmla="*/ 2147483647 h 85"/>
              <a:gd name="T48" fmla="*/ 2147483647 w 47"/>
              <a:gd name="T49" fmla="*/ 2147483647 h 85"/>
              <a:gd name="T50" fmla="*/ 2147483647 w 47"/>
              <a:gd name="T51" fmla="*/ 2147483647 h 85"/>
              <a:gd name="T52" fmla="*/ 2147483647 w 47"/>
              <a:gd name="T53" fmla="*/ 2147483647 h 85"/>
              <a:gd name="T54" fmla="*/ 2147483647 w 47"/>
              <a:gd name="T55" fmla="*/ 2147483647 h 85"/>
              <a:gd name="T56" fmla="*/ 2147483647 w 47"/>
              <a:gd name="T57" fmla="*/ 2147483647 h 85"/>
              <a:gd name="T58" fmla="*/ 2147483647 w 47"/>
              <a:gd name="T59" fmla="*/ 2147483647 h 85"/>
              <a:gd name="T60" fmla="*/ 2147483647 w 47"/>
              <a:gd name="T61" fmla="*/ 2147483647 h 85"/>
              <a:gd name="T62" fmla="*/ 2147483647 w 47"/>
              <a:gd name="T63" fmla="*/ 2147483647 h 85"/>
              <a:gd name="T64" fmla="*/ 2147483647 w 47"/>
              <a:gd name="T65" fmla="*/ 2147483647 h 85"/>
              <a:gd name="T66" fmla="*/ 2147483647 w 47"/>
              <a:gd name="T67" fmla="*/ 2147483647 h 85"/>
              <a:gd name="T68" fmla="*/ 2147483647 w 47"/>
              <a:gd name="T69" fmla="*/ 2147483647 h 85"/>
              <a:gd name="T70" fmla="*/ 2147483647 w 47"/>
              <a:gd name="T71" fmla="*/ 2147483647 h 85"/>
              <a:gd name="T72" fmla="*/ 2147483647 w 47"/>
              <a:gd name="T73" fmla="*/ 2147483647 h 85"/>
              <a:gd name="T74" fmla="*/ 2147483647 w 47"/>
              <a:gd name="T75" fmla="*/ 2147483647 h 85"/>
              <a:gd name="T76" fmla="*/ 2147483647 w 47"/>
              <a:gd name="T77" fmla="*/ 2147483647 h 85"/>
              <a:gd name="T78" fmla="*/ 2147483647 w 47"/>
              <a:gd name="T79" fmla="*/ 2147483647 h 85"/>
              <a:gd name="T80" fmla="*/ 2147483647 w 47"/>
              <a:gd name="T81" fmla="*/ 2147483647 h 85"/>
              <a:gd name="T82" fmla="*/ 2147483647 w 47"/>
              <a:gd name="T83" fmla="*/ 2147483647 h 85"/>
              <a:gd name="T84" fmla="*/ 2147483647 w 47"/>
              <a:gd name="T85" fmla="*/ 2147483647 h 85"/>
              <a:gd name="T86" fmla="*/ 2147483647 w 47"/>
              <a:gd name="T87" fmla="*/ 2147483647 h 85"/>
              <a:gd name="T88" fmla="*/ 2147483647 w 47"/>
              <a:gd name="T89" fmla="*/ 2147483647 h 85"/>
              <a:gd name="T90" fmla="*/ 2147483647 w 47"/>
              <a:gd name="T91" fmla="*/ 2147483647 h 85"/>
              <a:gd name="T92" fmla="*/ 2147483647 w 47"/>
              <a:gd name="T93" fmla="*/ 2147483647 h 85"/>
              <a:gd name="T94" fmla="*/ 2147483647 w 47"/>
              <a:gd name="T95" fmla="*/ 2147483647 h 85"/>
              <a:gd name="T96" fmla="*/ 2147483647 w 47"/>
              <a:gd name="T97" fmla="*/ 2147483647 h 85"/>
              <a:gd name="T98" fmla="*/ 2147483647 w 47"/>
              <a:gd name="T99" fmla="*/ 2147483647 h 85"/>
              <a:gd name="T100" fmla="*/ 2147483647 w 47"/>
              <a:gd name="T101" fmla="*/ 2147483647 h 85"/>
              <a:gd name="T102" fmla="*/ 2147483647 w 47"/>
              <a:gd name="T103" fmla="*/ 2147483647 h 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7" h="85">
                <a:moveTo>
                  <a:pt x="47" y="9"/>
                </a:moveTo>
                <a:cubicBezTo>
                  <a:pt x="47" y="76"/>
                  <a:pt x="47" y="76"/>
                  <a:pt x="47" y="76"/>
                </a:cubicBezTo>
                <a:cubicBezTo>
                  <a:pt x="47" y="81"/>
                  <a:pt x="43" y="85"/>
                  <a:pt x="38" y="85"/>
                </a:cubicBezTo>
                <a:cubicBezTo>
                  <a:pt x="38" y="85"/>
                  <a:pt x="38" y="85"/>
                  <a:pt x="38" y="85"/>
                </a:cubicBezTo>
                <a:cubicBezTo>
                  <a:pt x="36" y="85"/>
                  <a:pt x="25" y="85"/>
                  <a:pt x="9" y="85"/>
                </a:cubicBezTo>
                <a:cubicBezTo>
                  <a:pt x="5" y="85"/>
                  <a:pt x="2" y="83"/>
                  <a:pt x="1" y="79"/>
                </a:cubicBezTo>
                <a:cubicBezTo>
                  <a:pt x="0" y="78"/>
                  <a:pt x="0" y="77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7" y="4"/>
                  <a:pt x="47" y="9"/>
                </a:cubicBezTo>
                <a:close/>
                <a:moveTo>
                  <a:pt x="18" y="3"/>
                </a:moveTo>
                <a:cubicBezTo>
                  <a:pt x="18" y="3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9" y="4"/>
                  <a:pt x="29" y="4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2"/>
                  <a:pt x="28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8" y="3"/>
                  <a:pt x="18" y="3"/>
                </a:cubicBezTo>
                <a:close/>
                <a:moveTo>
                  <a:pt x="24" y="5"/>
                </a:moveTo>
                <a:cubicBezTo>
                  <a:pt x="23" y="5"/>
                  <a:pt x="23" y="6"/>
                  <a:pt x="23" y="6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5" y="7"/>
                  <a:pt x="25" y="6"/>
                </a:cubicBezTo>
                <a:cubicBezTo>
                  <a:pt x="25" y="6"/>
                  <a:pt x="24" y="5"/>
                  <a:pt x="24" y="5"/>
                </a:cubicBezTo>
                <a:close/>
                <a:moveTo>
                  <a:pt x="29" y="80"/>
                </a:moveTo>
                <a:cubicBezTo>
                  <a:pt x="29" y="80"/>
                  <a:pt x="29" y="80"/>
                  <a:pt x="29" y="79"/>
                </a:cubicBezTo>
                <a:cubicBezTo>
                  <a:pt x="29" y="79"/>
                  <a:pt x="28" y="79"/>
                  <a:pt x="28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19" y="79"/>
                  <a:pt x="18" y="79"/>
                </a:cubicBezTo>
                <a:cubicBezTo>
                  <a:pt x="18" y="80"/>
                  <a:pt x="18" y="80"/>
                  <a:pt x="18" y="80"/>
                </a:cubicBezTo>
                <a:cubicBezTo>
                  <a:pt x="18" y="81"/>
                  <a:pt x="18" y="81"/>
                  <a:pt x="18" y="81"/>
                </a:cubicBezTo>
                <a:cubicBezTo>
                  <a:pt x="18" y="81"/>
                  <a:pt x="19" y="82"/>
                  <a:pt x="19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2"/>
                  <a:pt x="29" y="81"/>
                  <a:pt x="29" y="81"/>
                </a:cubicBezTo>
                <a:lnTo>
                  <a:pt x="29" y="80"/>
                </a:lnTo>
                <a:close/>
                <a:moveTo>
                  <a:pt x="44" y="9"/>
                </a:moveTo>
                <a:cubicBezTo>
                  <a:pt x="26" y="9"/>
                  <a:pt x="26" y="9"/>
                  <a:pt x="26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4" y="76"/>
                  <a:pt x="44" y="76"/>
                  <a:pt x="44" y="76"/>
                </a:cubicBezTo>
                <a:lnTo>
                  <a:pt x="44" y="9"/>
                </a:ln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2" name="组合 1"/>
          <p:cNvGrpSpPr/>
          <p:nvPr/>
        </p:nvGrpSpPr>
        <p:grpSpPr>
          <a:xfrm>
            <a:off x="4760913" y="1143000"/>
            <a:ext cx="2032000" cy="650875"/>
            <a:chOff x="783626" y="3401047"/>
            <a:chExt cx="2030981" cy="650977"/>
          </a:xfrm>
        </p:grpSpPr>
        <p:sp>
          <p:nvSpPr>
            <p:cNvPr id="33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783626" y="3401047"/>
              <a:ext cx="163906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393" name="组合 1"/>
          <p:cNvGrpSpPr/>
          <p:nvPr/>
        </p:nvGrpSpPr>
        <p:grpSpPr>
          <a:xfrm>
            <a:off x="5270500" y="2078038"/>
            <a:ext cx="2032000" cy="650875"/>
            <a:chOff x="783626" y="3401047"/>
            <a:chExt cx="2030981" cy="650977"/>
          </a:xfrm>
        </p:grpSpPr>
        <p:sp>
          <p:nvSpPr>
            <p:cNvPr id="36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394" name="组合 1"/>
          <p:cNvGrpSpPr/>
          <p:nvPr/>
        </p:nvGrpSpPr>
        <p:grpSpPr>
          <a:xfrm>
            <a:off x="5276850" y="3170238"/>
            <a:ext cx="2032000" cy="650875"/>
            <a:chOff x="783626" y="3401047"/>
            <a:chExt cx="2030981" cy="650977"/>
          </a:xfrm>
        </p:grpSpPr>
        <p:sp>
          <p:nvSpPr>
            <p:cNvPr id="39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0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395" name="组合 1"/>
          <p:cNvGrpSpPr/>
          <p:nvPr/>
        </p:nvGrpSpPr>
        <p:grpSpPr>
          <a:xfrm>
            <a:off x="4727575" y="4130675"/>
            <a:ext cx="2032000" cy="650875"/>
            <a:chOff x="783626" y="3401047"/>
            <a:chExt cx="2030981" cy="650977"/>
          </a:xfrm>
        </p:grpSpPr>
        <p:sp>
          <p:nvSpPr>
            <p:cNvPr id="42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3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1" name="组合 1"/>
          <p:cNvGrpSpPr/>
          <p:nvPr/>
        </p:nvGrpSpPr>
        <p:grpSpPr>
          <a:xfrm>
            <a:off x="808038" y="2209800"/>
            <a:ext cx="3036887" cy="1585913"/>
            <a:chOff x="2420940" y="2749736"/>
            <a:chExt cx="793077" cy="401373"/>
          </a:xfrm>
        </p:grpSpPr>
        <p:sp>
          <p:nvSpPr>
            <p:cNvPr id="17436" name="Rectangle 339"/>
            <p:cNvSpPr>
              <a:spLocks noChangeArrowheads="1"/>
            </p:cNvSpPr>
            <p:nvPr/>
          </p:nvSpPr>
          <p:spPr bwMode="auto">
            <a:xfrm>
              <a:off x="2420940" y="3131766"/>
              <a:ext cx="793075" cy="19343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37" name="Rectangle 340"/>
            <p:cNvSpPr>
              <a:spLocks noChangeArrowheads="1"/>
            </p:cNvSpPr>
            <p:nvPr/>
          </p:nvSpPr>
          <p:spPr bwMode="auto">
            <a:xfrm>
              <a:off x="3073778" y="2749736"/>
              <a:ext cx="140239" cy="382030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38" name="Rectangle 341"/>
            <p:cNvSpPr>
              <a:spLocks noChangeArrowheads="1"/>
            </p:cNvSpPr>
            <p:nvPr/>
          </p:nvSpPr>
          <p:spPr bwMode="auto">
            <a:xfrm>
              <a:off x="2909357" y="2892393"/>
              <a:ext cx="142657" cy="239372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39" name="Rectangle 342"/>
            <p:cNvSpPr>
              <a:spLocks noChangeArrowheads="1"/>
            </p:cNvSpPr>
            <p:nvPr/>
          </p:nvSpPr>
          <p:spPr bwMode="auto">
            <a:xfrm>
              <a:off x="2747361" y="2974603"/>
              <a:ext cx="140239" cy="157163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40" name="Rectangle 343"/>
            <p:cNvSpPr>
              <a:spLocks noChangeArrowheads="1"/>
            </p:cNvSpPr>
            <p:nvPr/>
          </p:nvSpPr>
          <p:spPr bwMode="auto">
            <a:xfrm>
              <a:off x="2582940" y="2899645"/>
              <a:ext cx="142656" cy="232119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41" name="Rectangle 344"/>
            <p:cNvSpPr>
              <a:spLocks noChangeArrowheads="1"/>
            </p:cNvSpPr>
            <p:nvPr/>
          </p:nvSpPr>
          <p:spPr bwMode="auto">
            <a:xfrm>
              <a:off x="2420942" y="2967347"/>
              <a:ext cx="140239" cy="164418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17412" name="组合 23"/>
          <p:cNvGrpSpPr/>
          <p:nvPr/>
        </p:nvGrpSpPr>
        <p:grpSpPr>
          <a:xfrm rot="-5400000">
            <a:off x="1692275" y="668338"/>
            <a:ext cx="1276350" cy="2927350"/>
            <a:chOff x="7340004" y="3293724"/>
            <a:chExt cx="249239" cy="571500"/>
          </a:xfrm>
        </p:grpSpPr>
        <p:sp>
          <p:nvSpPr>
            <p:cNvPr id="17433" name="Oval 345"/>
            <p:cNvSpPr>
              <a:spLocks noChangeArrowheads="1"/>
            </p:cNvSpPr>
            <p:nvPr/>
          </p:nvSpPr>
          <p:spPr bwMode="auto">
            <a:xfrm rot="5400000">
              <a:off x="7337623" y="3296105"/>
              <a:ext cx="44450" cy="39687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34" name="Freeform 346"/>
            <p:cNvSpPr/>
            <p:nvPr/>
          </p:nvSpPr>
          <p:spPr bwMode="auto">
            <a:xfrm rot="5400000">
              <a:off x="7535268" y="3811249"/>
              <a:ext cx="58738" cy="49212"/>
            </a:xfrm>
            <a:custGeom>
              <a:gdLst>
                <a:gd name="T0" fmla="*/ 2147483647 w 37"/>
                <a:gd name="T1" fmla="*/ 0 h 35"/>
                <a:gd name="T2" fmla="*/ 0 w 37"/>
                <a:gd name="T3" fmla="*/ 2147483647 h 35"/>
                <a:gd name="T4" fmla="*/ 2147483647 w 37"/>
                <a:gd name="T5" fmla="*/ 2147483647 h 35"/>
                <a:gd name="T6" fmla="*/ 2147483647 w 37"/>
                <a:gd name="T7" fmla="*/ 2147483647 h 35"/>
                <a:gd name="T8" fmla="*/ 2147483647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1"/>
                  </a:lnTo>
                  <a:lnTo>
                    <a:pt x="13" y="18"/>
                  </a:lnTo>
                  <a:lnTo>
                    <a:pt x="26" y="35"/>
                  </a:lnTo>
                  <a:lnTo>
                    <a:pt x="37" y="0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Freeform 347"/>
            <p:cNvSpPr/>
            <p:nvPr/>
          </p:nvSpPr>
          <p:spPr bwMode="auto">
            <a:xfrm rot="5400000">
              <a:off x="7228086" y="3485017"/>
              <a:ext cx="487362" cy="187325"/>
            </a:xfrm>
            <a:custGeom>
              <a:gdLst>
                <a:gd name="T0" fmla="*/ 0 w 307"/>
                <a:gd name="T1" fmla="*/ 2147483647 h 130"/>
                <a:gd name="T2" fmla="*/ 2147483647 w 307"/>
                <a:gd name="T3" fmla="*/ 2147483647 h 130"/>
                <a:gd name="T4" fmla="*/ 2147483647 w 307"/>
                <a:gd name="T5" fmla="*/ 2147483647 h 130"/>
                <a:gd name="T6" fmla="*/ 2147483647 w 307"/>
                <a:gd name="T7" fmla="*/ 2147483647 h 130"/>
                <a:gd name="T8" fmla="*/ 2147483647 w 307"/>
                <a:gd name="T9" fmla="*/ 2147483647 h 130"/>
                <a:gd name="T10" fmla="*/ 2147483647 w 307"/>
                <a:gd name="T11" fmla="*/ 0 h 130"/>
                <a:gd name="T12" fmla="*/ 2147483647 w 307"/>
                <a:gd name="T13" fmla="*/ 2147483647 h 130"/>
                <a:gd name="T14" fmla="*/ 2147483647 w 307"/>
                <a:gd name="T15" fmla="*/ 2147483647 h 130"/>
                <a:gd name="T16" fmla="*/ 2147483647 w 307"/>
                <a:gd name="T17" fmla="*/ 2147483647 h 130"/>
                <a:gd name="T18" fmla="*/ 2147483647 w 307"/>
                <a:gd name="T19" fmla="*/ 2147483647 h 130"/>
                <a:gd name="T20" fmla="*/ 2147483647 w 307"/>
                <a:gd name="T21" fmla="*/ 2147483647 h 130"/>
                <a:gd name="T22" fmla="*/ 2147483647 w 307"/>
                <a:gd name="T23" fmla="*/ 2147483647 h 130"/>
                <a:gd name="T24" fmla="*/ 2147483647 w 307"/>
                <a:gd name="T25" fmla="*/ 2147483647 h 130"/>
                <a:gd name="T26" fmla="*/ 0 w 307"/>
                <a:gd name="T27" fmla="*/ 2147483647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" h="130">
                  <a:moveTo>
                    <a:pt x="0" y="123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5" y="4"/>
                    <a:pt x="305" y="4"/>
                    <a:pt x="305" y="4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4" y="128"/>
                    <a:pt x="2" y="125"/>
                    <a:pt x="0" y="123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3" name="组合 1"/>
          <p:cNvGrpSpPr/>
          <p:nvPr/>
        </p:nvGrpSpPr>
        <p:grpSpPr>
          <a:xfrm>
            <a:off x="5311775" y="955675"/>
            <a:ext cx="2032000" cy="650875"/>
            <a:chOff x="783626" y="3401047"/>
            <a:chExt cx="2030981" cy="650977"/>
          </a:xfrm>
        </p:grpSpPr>
        <p:sp>
          <p:nvSpPr>
            <p:cNvPr id="29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880320" y="771550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3600">
              <a:blipFill dpi="0" rotWithShape="1">
                <a:blip r:embed="rId5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17415" name="组合 1"/>
          <p:cNvGrpSpPr/>
          <p:nvPr/>
        </p:nvGrpSpPr>
        <p:grpSpPr>
          <a:xfrm>
            <a:off x="5311775" y="1749425"/>
            <a:ext cx="2032000" cy="650875"/>
            <a:chOff x="783626" y="3401047"/>
            <a:chExt cx="2030981" cy="650977"/>
          </a:xfrm>
        </p:grpSpPr>
        <p:sp>
          <p:nvSpPr>
            <p:cNvPr id="33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880320" y="1564630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3600">
              <a:blipFill dpi="0" rotWithShape="1">
                <a:blip r:embed="rId5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17417" name="组合 1"/>
          <p:cNvGrpSpPr/>
          <p:nvPr/>
        </p:nvGrpSpPr>
        <p:grpSpPr>
          <a:xfrm>
            <a:off x="5311775" y="2541588"/>
            <a:ext cx="2032000" cy="652462"/>
            <a:chOff x="783626" y="3401047"/>
            <a:chExt cx="2030981" cy="650977"/>
          </a:xfrm>
        </p:grpSpPr>
        <p:sp>
          <p:nvSpPr>
            <p:cNvPr id="37" name="Rectangle 16"/>
            <p:cNvSpPr/>
            <p:nvPr/>
          </p:nvSpPr>
          <p:spPr>
            <a:xfrm>
              <a:off x="783626" y="3651301"/>
              <a:ext cx="2030981" cy="40072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Rectangle 17"/>
            <p:cNvSpPr/>
            <p:nvPr/>
          </p:nvSpPr>
          <p:spPr>
            <a:xfrm>
              <a:off x="783626" y="3401047"/>
              <a:ext cx="1639066" cy="277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80320" y="2357710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3600">
              <a:blipFill dpi="0" rotWithShape="1">
                <a:blip r:embed="rId5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17419" name="组合 1"/>
          <p:cNvGrpSpPr/>
          <p:nvPr/>
        </p:nvGrpSpPr>
        <p:grpSpPr>
          <a:xfrm>
            <a:off x="5311775" y="3335338"/>
            <a:ext cx="2032000" cy="650875"/>
            <a:chOff x="783626" y="3401047"/>
            <a:chExt cx="2030981" cy="650977"/>
          </a:xfrm>
        </p:grpSpPr>
        <p:sp>
          <p:nvSpPr>
            <p:cNvPr id="41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2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80320" y="3150790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3600">
              <a:blipFill dpi="0" rotWithShape="1">
                <a:blip r:embed="rId5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17421" name="组合 1"/>
          <p:cNvGrpSpPr/>
          <p:nvPr/>
        </p:nvGrpSpPr>
        <p:grpSpPr>
          <a:xfrm>
            <a:off x="5311775" y="4110038"/>
            <a:ext cx="2032000" cy="650875"/>
            <a:chOff x="783626" y="3401047"/>
            <a:chExt cx="2030981" cy="650977"/>
          </a:xfrm>
        </p:grpSpPr>
        <p:sp>
          <p:nvSpPr>
            <p:cNvPr id="45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880320" y="3925302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rPr>
              <a:t>5</a:t>
            </a:r>
            <a:endParaRPr lang="zh-CN" altLang="en-US" sz="3600">
              <a:blipFill dpi="0" rotWithShape="1">
                <a:blip r:embed="rId5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3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组合 1"/>
          <p:cNvGrpSpPr/>
          <p:nvPr/>
        </p:nvGrpSpPr>
        <p:grpSpPr>
          <a:xfrm>
            <a:off x="808038" y="2292350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1393825" y="1516063"/>
            <a:ext cx="10906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7" name="组合 1"/>
          <p:cNvGrpSpPr/>
          <p:nvPr/>
        </p:nvGrpSpPr>
        <p:grpSpPr>
          <a:xfrm>
            <a:off x="3206750" y="1719263"/>
            <a:ext cx="927100" cy="1716087"/>
            <a:chOff x="3949970" y="2426454"/>
            <a:chExt cx="925728" cy="1716579"/>
          </a:xfrm>
        </p:grpSpPr>
        <p:sp>
          <p:nvSpPr>
            <p:cNvPr id="18448" name="Oval 228"/>
            <p:cNvSpPr>
              <a:spLocks noChangeArrowheads="1"/>
            </p:cNvSpPr>
            <p:nvPr/>
          </p:nvSpPr>
          <p:spPr bwMode="auto">
            <a:xfrm>
              <a:off x="4225851" y="2426454"/>
              <a:ext cx="386232" cy="347733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49" name="Freeform 229"/>
            <p:cNvSpPr/>
            <p:nvPr/>
          </p:nvSpPr>
          <p:spPr bwMode="auto">
            <a:xfrm>
              <a:off x="3949970" y="2840421"/>
              <a:ext cx="925728" cy="1302612"/>
            </a:xfrm>
            <a:custGeom>
              <a:gdLst>
                <a:gd name="T0" fmla="*/ 2147483647 w 151"/>
                <a:gd name="T1" fmla="*/ 2147483647 h 236"/>
                <a:gd name="T2" fmla="*/ 2147483647 w 151"/>
                <a:gd name="T3" fmla="*/ 2147483647 h 236"/>
                <a:gd name="T4" fmla="*/ 2147483647 w 151"/>
                <a:gd name="T5" fmla="*/ 2147483647 h 236"/>
                <a:gd name="T6" fmla="*/ 2147483647 w 151"/>
                <a:gd name="T7" fmla="*/ 2147483647 h 236"/>
                <a:gd name="T8" fmla="*/ 2147483647 w 151"/>
                <a:gd name="T9" fmla="*/ 2147483647 h 236"/>
                <a:gd name="T10" fmla="*/ 2147483647 w 151"/>
                <a:gd name="T11" fmla="*/ 2147483647 h 236"/>
                <a:gd name="T12" fmla="*/ 2147483647 w 151"/>
                <a:gd name="T13" fmla="*/ 2147483647 h 236"/>
                <a:gd name="T14" fmla="*/ 2147483647 w 151"/>
                <a:gd name="T15" fmla="*/ 2147483647 h 236"/>
                <a:gd name="T16" fmla="*/ 2147483647 w 151"/>
                <a:gd name="T17" fmla="*/ 2147483647 h 236"/>
                <a:gd name="T18" fmla="*/ 2147483647 w 151"/>
                <a:gd name="T19" fmla="*/ 2147483647 h 236"/>
                <a:gd name="T20" fmla="*/ 2147483647 w 151"/>
                <a:gd name="T21" fmla="*/ 2147483647 h 236"/>
                <a:gd name="T22" fmla="*/ 2147483647 w 151"/>
                <a:gd name="T23" fmla="*/ 2147483647 h 236"/>
                <a:gd name="T24" fmla="*/ 2147483647 w 151"/>
                <a:gd name="T25" fmla="*/ 2147483647 h 236"/>
                <a:gd name="T26" fmla="*/ 2147483647 w 151"/>
                <a:gd name="T27" fmla="*/ 2147483647 h 236"/>
                <a:gd name="T28" fmla="*/ 2147483647 w 151"/>
                <a:gd name="T29" fmla="*/ 2147483647 h 236"/>
                <a:gd name="T30" fmla="*/ 2147483647 w 151"/>
                <a:gd name="T31" fmla="*/ 2147483647 h 236"/>
                <a:gd name="T32" fmla="*/ 2147483647 w 151"/>
                <a:gd name="T33" fmla="*/ 0 h 236"/>
                <a:gd name="T34" fmla="*/ 0 w 151"/>
                <a:gd name="T35" fmla="*/ 0 h 236"/>
                <a:gd name="T36" fmla="*/ 0 w 151"/>
                <a:gd name="T37" fmla="*/ 2147483647 h 236"/>
                <a:gd name="T38" fmla="*/ 2147483647 w 151"/>
                <a:gd name="T39" fmla="*/ 2147483647 h 236"/>
                <a:gd name="T40" fmla="*/ 2147483647 w 151"/>
                <a:gd name="T41" fmla="*/ 2147483647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1" h="236">
                  <a:moveTo>
                    <a:pt x="26" y="45"/>
                  </a:moveTo>
                  <a:lnTo>
                    <a:pt x="33" y="45"/>
                  </a:lnTo>
                  <a:lnTo>
                    <a:pt x="33" y="121"/>
                  </a:lnTo>
                  <a:lnTo>
                    <a:pt x="33" y="236"/>
                  </a:lnTo>
                  <a:lnTo>
                    <a:pt x="71" y="236"/>
                  </a:lnTo>
                  <a:lnTo>
                    <a:pt x="71" y="114"/>
                  </a:lnTo>
                  <a:lnTo>
                    <a:pt x="82" y="114"/>
                  </a:lnTo>
                  <a:lnTo>
                    <a:pt x="82" y="236"/>
                  </a:lnTo>
                  <a:lnTo>
                    <a:pt x="118" y="236"/>
                  </a:lnTo>
                  <a:lnTo>
                    <a:pt x="118" y="114"/>
                  </a:lnTo>
                  <a:lnTo>
                    <a:pt x="118" y="45"/>
                  </a:lnTo>
                  <a:lnTo>
                    <a:pt x="127" y="45"/>
                  </a:lnTo>
                  <a:lnTo>
                    <a:pt x="127" y="114"/>
                  </a:lnTo>
                  <a:lnTo>
                    <a:pt x="151" y="114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6" y="114"/>
                  </a:lnTo>
                  <a:lnTo>
                    <a:pt x="26" y="45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8" name="组合 4"/>
          <p:cNvGrpSpPr/>
          <p:nvPr/>
        </p:nvGrpSpPr>
        <p:grpSpPr>
          <a:xfrm>
            <a:off x="4848225" y="1719263"/>
            <a:ext cx="1085850" cy="1716087"/>
            <a:chOff x="4930872" y="2426454"/>
            <a:chExt cx="1085125" cy="1716579"/>
          </a:xfrm>
        </p:grpSpPr>
        <p:sp>
          <p:nvSpPr>
            <p:cNvPr id="18446" name="Oval 230"/>
            <p:cNvSpPr>
              <a:spLocks noChangeArrowheads="1"/>
            </p:cNvSpPr>
            <p:nvPr/>
          </p:nvSpPr>
          <p:spPr bwMode="auto">
            <a:xfrm>
              <a:off x="5280320" y="2426454"/>
              <a:ext cx="392361" cy="347733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47" name="Freeform 231"/>
            <p:cNvSpPr/>
            <p:nvPr/>
          </p:nvSpPr>
          <p:spPr bwMode="auto">
            <a:xfrm>
              <a:off x="4930872" y="2840421"/>
              <a:ext cx="1085125" cy="1302612"/>
            </a:xfrm>
            <a:custGeom>
              <a:gdLst>
                <a:gd name="T0" fmla="*/ 2147483647 w 177"/>
                <a:gd name="T1" fmla="*/ 2147483647 h 236"/>
                <a:gd name="T2" fmla="*/ 2147483647 w 177"/>
                <a:gd name="T3" fmla="*/ 2147483647 h 236"/>
                <a:gd name="T4" fmla="*/ 2147483647 w 177"/>
                <a:gd name="T5" fmla="*/ 0 h 236"/>
                <a:gd name="T6" fmla="*/ 2147483647 w 177"/>
                <a:gd name="T7" fmla="*/ 0 h 236"/>
                <a:gd name="T8" fmla="*/ 0 w 177"/>
                <a:gd name="T9" fmla="*/ 2147483647 h 236"/>
                <a:gd name="T10" fmla="*/ 2147483647 w 177"/>
                <a:gd name="T11" fmla="*/ 2147483647 h 236"/>
                <a:gd name="T12" fmla="*/ 2147483647 w 177"/>
                <a:gd name="T13" fmla="*/ 2147483647 h 236"/>
                <a:gd name="T14" fmla="*/ 2147483647 w 177"/>
                <a:gd name="T15" fmla="*/ 2147483647 h 236"/>
                <a:gd name="T16" fmla="*/ 2147483647 w 177"/>
                <a:gd name="T17" fmla="*/ 2147483647 h 236"/>
                <a:gd name="T18" fmla="*/ 2147483647 w 177"/>
                <a:gd name="T19" fmla="*/ 2147483647 h 236"/>
                <a:gd name="T20" fmla="*/ 2147483647 w 177"/>
                <a:gd name="T21" fmla="*/ 2147483647 h 236"/>
                <a:gd name="T22" fmla="*/ 2147483647 w 177"/>
                <a:gd name="T23" fmla="*/ 2147483647 h 236"/>
                <a:gd name="T24" fmla="*/ 2147483647 w 177"/>
                <a:gd name="T25" fmla="*/ 2147483647 h 236"/>
                <a:gd name="T26" fmla="*/ 2147483647 w 177"/>
                <a:gd name="T27" fmla="*/ 2147483647 h 236"/>
                <a:gd name="T28" fmla="*/ 2147483647 w 177"/>
                <a:gd name="T29" fmla="*/ 2147483647 h 236"/>
                <a:gd name="T30" fmla="*/ 2147483647 w 177"/>
                <a:gd name="T31" fmla="*/ 2147483647 h 236"/>
                <a:gd name="T32" fmla="*/ 2147483647 w 177"/>
                <a:gd name="T33" fmla="*/ 2147483647 h 236"/>
                <a:gd name="T34" fmla="*/ 2147483647 w 177"/>
                <a:gd name="T35" fmla="*/ 2147483647 h 236"/>
                <a:gd name="T36" fmla="*/ 2147483647 w 177"/>
                <a:gd name="T37" fmla="*/ 2147483647 h 236"/>
                <a:gd name="T38" fmla="*/ 2147483647 w 177"/>
                <a:gd name="T39" fmla="*/ 2147483647 h 236"/>
                <a:gd name="T40" fmla="*/ 2147483647 w 177"/>
                <a:gd name="T41" fmla="*/ 2147483647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7" h="236">
                  <a:moveTo>
                    <a:pt x="151" y="114"/>
                  </a:moveTo>
                  <a:lnTo>
                    <a:pt x="177" y="114"/>
                  </a:lnTo>
                  <a:lnTo>
                    <a:pt x="147" y="0"/>
                  </a:lnTo>
                  <a:lnTo>
                    <a:pt x="33" y="0"/>
                  </a:lnTo>
                  <a:lnTo>
                    <a:pt x="0" y="114"/>
                  </a:lnTo>
                  <a:lnTo>
                    <a:pt x="26" y="114"/>
                  </a:lnTo>
                  <a:lnTo>
                    <a:pt x="45" y="45"/>
                  </a:lnTo>
                  <a:lnTo>
                    <a:pt x="52" y="45"/>
                  </a:lnTo>
                  <a:lnTo>
                    <a:pt x="19" y="170"/>
                  </a:lnTo>
                  <a:lnTo>
                    <a:pt x="48" y="170"/>
                  </a:lnTo>
                  <a:lnTo>
                    <a:pt x="48" y="236"/>
                  </a:lnTo>
                  <a:lnTo>
                    <a:pt x="83" y="236"/>
                  </a:lnTo>
                  <a:lnTo>
                    <a:pt x="83" y="170"/>
                  </a:lnTo>
                  <a:lnTo>
                    <a:pt x="95" y="170"/>
                  </a:lnTo>
                  <a:lnTo>
                    <a:pt x="95" y="236"/>
                  </a:lnTo>
                  <a:lnTo>
                    <a:pt x="133" y="236"/>
                  </a:lnTo>
                  <a:lnTo>
                    <a:pt x="133" y="170"/>
                  </a:lnTo>
                  <a:lnTo>
                    <a:pt x="159" y="170"/>
                  </a:lnTo>
                  <a:lnTo>
                    <a:pt x="125" y="45"/>
                  </a:lnTo>
                  <a:lnTo>
                    <a:pt x="133" y="45"/>
                  </a:lnTo>
                  <a:lnTo>
                    <a:pt x="151" y="114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9" name="组合 1"/>
          <p:cNvGrpSpPr/>
          <p:nvPr/>
        </p:nvGrpSpPr>
        <p:grpSpPr>
          <a:xfrm>
            <a:off x="6219825" y="2292350"/>
            <a:ext cx="2178050" cy="958850"/>
            <a:chOff x="783626" y="3401047"/>
            <a:chExt cx="2177317" cy="958773"/>
          </a:xfrm>
        </p:grpSpPr>
        <p:sp>
          <p:nvSpPr>
            <p:cNvPr id="22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6804025" y="1516063"/>
            <a:ext cx="1008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8441" name="组合 1"/>
          <p:cNvGrpSpPr/>
          <p:nvPr/>
        </p:nvGrpSpPr>
        <p:grpSpPr>
          <a:xfrm>
            <a:off x="2290763" y="3933825"/>
            <a:ext cx="4562475" cy="650875"/>
            <a:chOff x="783626" y="3401047"/>
            <a:chExt cx="4559541" cy="650977"/>
          </a:xfrm>
        </p:grpSpPr>
        <p:sp>
          <p:nvSpPr>
            <p:cNvPr id="26" name="Rectangle 16"/>
            <p:cNvSpPr/>
            <p:nvPr/>
          </p:nvSpPr>
          <p:spPr>
            <a:xfrm>
              <a:off x="783626" y="3651911"/>
              <a:ext cx="455954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Rectangle 17"/>
            <p:cNvSpPr/>
            <p:nvPr/>
          </p:nvSpPr>
          <p:spPr>
            <a:xfrm>
              <a:off x="2043290" y="3401047"/>
              <a:ext cx="2040212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1"/>
          <p:cNvGrpSpPr/>
          <p:nvPr/>
        </p:nvGrpSpPr>
        <p:grpSpPr>
          <a:xfrm>
            <a:off x="374650" y="3286125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944563" y="271780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1" name="组合 19"/>
          <p:cNvGrpSpPr/>
          <p:nvPr/>
        </p:nvGrpSpPr>
        <p:grpSpPr>
          <a:xfrm>
            <a:off x="762000" y="1590675"/>
            <a:ext cx="1273175" cy="1122363"/>
            <a:chOff x="3328988" y="4056222"/>
            <a:chExt cx="379412" cy="334328"/>
          </a:xfrm>
        </p:grpSpPr>
        <p:sp>
          <p:nvSpPr>
            <p:cNvPr id="19487" name="Freeform 358"/>
            <p:cNvSpPr/>
            <p:nvPr/>
          </p:nvSpPr>
          <p:spPr bwMode="auto">
            <a:xfrm>
              <a:off x="3595691" y="4087656"/>
              <a:ext cx="98425" cy="92868"/>
            </a:xfrm>
            <a:custGeom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2147483647 h 16"/>
                <a:gd name="T48" fmla="*/ 2147483647 w 15"/>
                <a:gd name="T49" fmla="*/ 2147483647 h 16"/>
                <a:gd name="T50" fmla="*/ 2147483647 w 15"/>
                <a:gd name="T51" fmla="*/ 2147483647 h 16"/>
                <a:gd name="T52" fmla="*/ 2147483647 w 15"/>
                <a:gd name="T53" fmla="*/ 2147483647 h 16"/>
                <a:gd name="T54" fmla="*/ 2147483647 w 15"/>
                <a:gd name="T55" fmla="*/ 2147483647 h 16"/>
                <a:gd name="T56" fmla="*/ 2147483647 w 15"/>
                <a:gd name="T57" fmla="*/ 2147483647 h 16"/>
                <a:gd name="T58" fmla="*/ 2147483647 w 15"/>
                <a:gd name="T59" fmla="*/ 2147483647 h 16"/>
                <a:gd name="T60" fmla="*/ 2147483647 w 15"/>
                <a:gd name="T61" fmla="*/ 2147483647 h 16"/>
                <a:gd name="T62" fmla="*/ 2147483647 w 15"/>
                <a:gd name="T63" fmla="*/ 2147483647 h 16"/>
                <a:gd name="T64" fmla="*/ 2147483647 w 15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" h="1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5" y="13"/>
                    <a:pt x="5" y="12"/>
                  </a:cubicBezTo>
                  <a:cubicBezTo>
                    <a:pt x="5" y="13"/>
                    <a:pt x="5" y="11"/>
                    <a:pt x="4" y="11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3" y="9"/>
                    <a:pt x="3" y="7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5"/>
                    <a:pt x="3" y="6"/>
                    <a:pt x="2" y="6"/>
                  </a:cubicBezTo>
                  <a:cubicBezTo>
                    <a:pt x="3" y="9"/>
                    <a:pt x="4" y="12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10" y="10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1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1"/>
                    <a:pt x="4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3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5" y="8"/>
                    <a:pt x="4" y="6"/>
                    <a:pt x="3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359"/>
            <p:cNvSpPr/>
            <p:nvPr/>
          </p:nvSpPr>
          <p:spPr bwMode="auto">
            <a:xfrm>
              <a:off x="3328988" y="4056222"/>
              <a:ext cx="379412" cy="334328"/>
            </a:xfrm>
            <a:custGeom>
              <a:gdLst>
                <a:gd name="T0" fmla="*/ 2147483647 w 57"/>
                <a:gd name="T1" fmla="*/ 2147483647 h 56"/>
                <a:gd name="T2" fmla="*/ 2147483647 w 57"/>
                <a:gd name="T3" fmla="*/ 2147483647 h 56"/>
                <a:gd name="T4" fmla="*/ 2147483647 w 57"/>
                <a:gd name="T5" fmla="*/ 2147483647 h 56"/>
                <a:gd name="T6" fmla="*/ 2147483647 w 57"/>
                <a:gd name="T7" fmla="*/ 2147483647 h 56"/>
                <a:gd name="T8" fmla="*/ 2147483647 w 57"/>
                <a:gd name="T9" fmla="*/ 2147483647 h 56"/>
                <a:gd name="T10" fmla="*/ 2147483647 w 57"/>
                <a:gd name="T11" fmla="*/ 2147483647 h 56"/>
                <a:gd name="T12" fmla="*/ 2147483647 w 57"/>
                <a:gd name="T13" fmla="*/ 2147483647 h 56"/>
                <a:gd name="T14" fmla="*/ 2147483647 w 57"/>
                <a:gd name="T15" fmla="*/ 2147483647 h 56"/>
                <a:gd name="T16" fmla="*/ 2147483647 w 57"/>
                <a:gd name="T17" fmla="*/ 2147483647 h 56"/>
                <a:gd name="T18" fmla="*/ 2147483647 w 57"/>
                <a:gd name="T19" fmla="*/ 2147483647 h 56"/>
                <a:gd name="T20" fmla="*/ 2147483647 w 57"/>
                <a:gd name="T21" fmla="*/ 2147483647 h 56"/>
                <a:gd name="T22" fmla="*/ 2147483647 w 57"/>
                <a:gd name="T23" fmla="*/ 2147483647 h 56"/>
                <a:gd name="T24" fmla="*/ 2147483647 w 57"/>
                <a:gd name="T25" fmla="*/ 2147483647 h 56"/>
                <a:gd name="T26" fmla="*/ 2147483647 w 57"/>
                <a:gd name="T27" fmla="*/ 2147483647 h 56"/>
                <a:gd name="T28" fmla="*/ 2147483647 w 57"/>
                <a:gd name="T29" fmla="*/ 2147483647 h 56"/>
                <a:gd name="T30" fmla="*/ 2147483647 w 57"/>
                <a:gd name="T31" fmla="*/ 2147483647 h 56"/>
                <a:gd name="T32" fmla="*/ 2147483647 w 57"/>
                <a:gd name="T33" fmla="*/ 2147483647 h 56"/>
                <a:gd name="T34" fmla="*/ 2147483647 w 57"/>
                <a:gd name="T35" fmla="*/ 2147483647 h 56"/>
                <a:gd name="T36" fmla="*/ 2147483647 w 57"/>
                <a:gd name="T37" fmla="*/ 2147483647 h 56"/>
                <a:gd name="T38" fmla="*/ 2147483647 w 57"/>
                <a:gd name="T39" fmla="*/ 2147483647 h 56"/>
                <a:gd name="T40" fmla="*/ 2147483647 w 57"/>
                <a:gd name="T41" fmla="*/ 2147483647 h 56"/>
                <a:gd name="T42" fmla="*/ 2147483647 w 57"/>
                <a:gd name="T43" fmla="*/ 2147483647 h 56"/>
                <a:gd name="T44" fmla="*/ 2147483647 w 57"/>
                <a:gd name="T45" fmla="*/ 2147483647 h 56"/>
                <a:gd name="T46" fmla="*/ 2147483647 w 57"/>
                <a:gd name="T47" fmla="*/ 2147483647 h 56"/>
                <a:gd name="T48" fmla="*/ 2147483647 w 57"/>
                <a:gd name="T49" fmla="*/ 2147483647 h 56"/>
                <a:gd name="T50" fmla="*/ 2147483647 w 57"/>
                <a:gd name="T51" fmla="*/ 2147483647 h 56"/>
                <a:gd name="T52" fmla="*/ 2147483647 w 57"/>
                <a:gd name="T53" fmla="*/ 2147483647 h 56"/>
                <a:gd name="T54" fmla="*/ 2147483647 w 57"/>
                <a:gd name="T55" fmla="*/ 2147483647 h 56"/>
                <a:gd name="T56" fmla="*/ 2147483647 w 57"/>
                <a:gd name="T57" fmla="*/ 2147483647 h 56"/>
                <a:gd name="T58" fmla="*/ 2147483647 w 57"/>
                <a:gd name="T59" fmla="*/ 2147483647 h 56"/>
                <a:gd name="T60" fmla="*/ 2147483647 w 57"/>
                <a:gd name="T61" fmla="*/ 2147483647 h 56"/>
                <a:gd name="T62" fmla="*/ 2147483647 w 57"/>
                <a:gd name="T63" fmla="*/ 2147483647 h 56"/>
                <a:gd name="T64" fmla="*/ 2147483647 w 57"/>
                <a:gd name="T65" fmla="*/ 2147483647 h 56"/>
                <a:gd name="T66" fmla="*/ 2147483647 w 57"/>
                <a:gd name="T67" fmla="*/ 2147483647 h 56"/>
                <a:gd name="T68" fmla="*/ 2147483647 w 57"/>
                <a:gd name="T69" fmla="*/ 2147483647 h 56"/>
                <a:gd name="T70" fmla="*/ 2147483647 w 57"/>
                <a:gd name="T71" fmla="*/ 2147483647 h 56"/>
                <a:gd name="T72" fmla="*/ 2147483647 w 57"/>
                <a:gd name="T73" fmla="*/ 2147483647 h 56"/>
                <a:gd name="T74" fmla="*/ 2147483647 w 57"/>
                <a:gd name="T75" fmla="*/ 2147483647 h 56"/>
                <a:gd name="T76" fmla="*/ 2147483647 w 57"/>
                <a:gd name="T77" fmla="*/ 2147483647 h 56"/>
                <a:gd name="T78" fmla="*/ 2147483647 w 57"/>
                <a:gd name="T79" fmla="*/ 2147483647 h 56"/>
                <a:gd name="T80" fmla="*/ 2147483647 w 57"/>
                <a:gd name="T81" fmla="*/ 2147483647 h 56"/>
                <a:gd name="T82" fmla="*/ 2147483647 w 57"/>
                <a:gd name="T83" fmla="*/ 2147483647 h 56"/>
                <a:gd name="T84" fmla="*/ 2147483647 w 57"/>
                <a:gd name="T85" fmla="*/ 2147483647 h 56"/>
                <a:gd name="T86" fmla="*/ 2147483647 w 57"/>
                <a:gd name="T87" fmla="*/ 2147483647 h 56"/>
                <a:gd name="T88" fmla="*/ 2147483647 w 57"/>
                <a:gd name="T89" fmla="*/ 2147483647 h 56"/>
                <a:gd name="T90" fmla="*/ 2147483647 w 57"/>
                <a:gd name="T91" fmla="*/ 2147483647 h 56"/>
                <a:gd name="T92" fmla="*/ 2147483647 w 57"/>
                <a:gd name="T93" fmla="*/ 2147483647 h 56"/>
                <a:gd name="T94" fmla="*/ 2147483647 w 57"/>
                <a:gd name="T95" fmla="*/ 2147483647 h 56"/>
                <a:gd name="T96" fmla="*/ 2147483647 w 57"/>
                <a:gd name="T97" fmla="*/ 2147483647 h 56"/>
                <a:gd name="T98" fmla="*/ 2147483647 w 57"/>
                <a:gd name="T99" fmla="*/ 0 h 56"/>
                <a:gd name="T100" fmla="*/ 2147483647 w 57"/>
                <a:gd name="T101" fmla="*/ 2147483647 h 56"/>
                <a:gd name="T102" fmla="*/ 2147483647 w 57"/>
                <a:gd name="T103" fmla="*/ 0 h 56"/>
                <a:gd name="T104" fmla="*/ 2147483647 w 57"/>
                <a:gd name="T105" fmla="*/ 0 h 56"/>
                <a:gd name="T106" fmla="*/ 2147483647 w 57"/>
                <a:gd name="T107" fmla="*/ 0 h 56"/>
                <a:gd name="T108" fmla="*/ 2147483647 w 57"/>
                <a:gd name="T109" fmla="*/ 0 h 56"/>
                <a:gd name="T110" fmla="*/ 2147483647 w 57"/>
                <a:gd name="T111" fmla="*/ 0 h 56"/>
                <a:gd name="T112" fmla="*/ 2147483647 w 57"/>
                <a:gd name="T113" fmla="*/ 0 h 56"/>
                <a:gd name="T114" fmla="*/ 2147483647 w 57"/>
                <a:gd name="T115" fmla="*/ 0 h 56"/>
                <a:gd name="T116" fmla="*/ 2147483647 w 57"/>
                <a:gd name="T117" fmla="*/ 0 h 56"/>
                <a:gd name="T118" fmla="*/ 2147483647 w 57"/>
                <a:gd name="T119" fmla="*/ 2147483647 h 56"/>
                <a:gd name="T120" fmla="*/ 2147483647 w 57"/>
                <a:gd name="T121" fmla="*/ 2147483647 h 56"/>
                <a:gd name="T122" fmla="*/ 2147483647 w 57"/>
                <a:gd name="T123" fmla="*/ 2147483647 h 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" h="56">
                  <a:moveTo>
                    <a:pt x="1" y="28"/>
                  </a:moveTo>
                  <a:cubicBezTo>
                    <a:pt x="1" y="28"/>
                    <a:pt x="1" y="28"/>
                    <a:pt x="1" y="29"/>
                  </a:cubicBezTo>
                  <a:cubicBezTo>
                    <a:pt x="0" y="32"/>
                    <a:pt x="0" y="35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2" y="43"/>
                    <a:pt x="4" y="45"/>
                  </a:cubicBezTo>
                  <a:cubicBezTo>
                    <a:pt x="7" y="49"/>
                    <a:pt x="11" y="52"/>
                    <a:pt x="15" y="54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8" y="54"/>
                    <a:pt x="20" y="55"/>
                    <a:pt x="23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35" y="56"/>
                    <a:pt x="42" y="53"/>
                    <a:pt x="48" y="49"/>
                  </a:cubicBezTo>
                  <a:cubicBezTo>
                    <a:pt x="51" y="46"/>
                    <a:pt x="53" y="43"/>
                    <a:pt x="54" y="40"/>
                  </a:cubicBezTo>
                  <a:cubicBezTo>
                    <a:pt x="56" y="36"/>
                    <a:pt x="56" y="33"/>
                    <a:pt x="55" y="29"/>
                  </a:cubicBezTo>
                  <a:cubicBezTo>
                    <a:pt x="55" y="26"/>
                    <a:pt x="54" y="23"/>
                    <a:pt x="53" y="20"/>
                  </a:cubicBezTo>
                  <a:cubicBezTo>
                    <a:pt x="51" y="15"/>
                    <a:pt x="48" y="10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9"/>
                    <a:pt x="48" y="13"/>
                    <a:pt x="47" y="12"/>
                  </a:cubicBezTo>
                  <a:cubicBezTo>
                    <a:pt x="49" y="14"/>
                    <a:pt x="52" y="18"/>
                    <a:pt x="52" y="18"/>
                  </a:cubicBezTo>
                  <a:cubicBezTo>
                    <a:pt x="52" y="19"/>
                    <a:pt x="52" y="19"/>
                    <a:pt x="53" y="21"/>
                  </a:cubicBezTo>
                  <a:cubicBezTo>
                    <a:pt x="54" y="22"/>
                    <a:pt x="55" y="25"/>
                    <a:pt x="55" y="29"/>
                  </a:cubicBezTo>
                  <a:cubicBezTo>
                    <a:pt x="56" y="30"/>
                    <a:pt x="56" y="32"/>
                    <a:pt x="56" y="34"/>
                  </a:cubicBezTo>
                  <a:cubicBezTo>
                    <a:pt x="56" y="36"/>
                    <a:pt x="55" y="37"/>
                    <a:pt x="55" y="38"/>
                  </a:cubicBezTo>
                  <a:cubicBezTo>
                    <a:pt x="55" y="39"/>
                    <a:pt x="56" y="34"/>
                    <a:pt x="56" y="35"/>
                  </a:cubicBezTo>
                  <a:cubicBezTo>
                    <a:pt x="57" y="24"/>
                    <a:pt x="52" y="13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5" y="10"/>
                    <a:pt x="47" y="12"/>
                    <a:pt x="48" y="14"/>
                  </a:cubicBezTo>
                  <a:cubicBezTo>
                    <a:pt x="50" y="16"/>
                    <a:pt x="51" y="19"/>
                    <a:pt x="52" y="22"/>
                  </a:cubicBezTo>
                  <a:cubicBezTo>
                    <a:pt x="54" y="27"/>
                    <a:pt x="55" y="33"/>
                    <a:pt x="53" y="39"/>
                  </a:cubicBezTo>
                  <a:cubicBezTo>
                    <a:pt x="52" y="40"/>
                    <a:pt x="50" y="45"/>
                    <a:pt x="45" y="48"/>
                  </a:cubicBezTo>
                  <a:cubicBezTo>
                    <a:pt x="41" y="52"/>
                    <a:pt x="33" y="54"/>
                    <a:pt x="26" y="54"/>
                  </a:cubicBezTo>
                  <a:cubicBezTo>
                    <a:pt x="18" y="53"/>
                    <a:pt x="10" y="50"/>
                    <a:pt x="6" y="45"/>
                  </a:cubicBezTo>
                  <a:cubicBezTo>
                    <a:pt x="2" y="39"/>
                    <a:pt x="2" y="33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22"/>
                    <a:pt x="10" y="15"/>
                    <a:pt x="14" y="11"/>
                  </a:cubicBezTo>
                  <a:cubicBezTo>
                    <a:pt x="16" y="9"/>
                    <a:pt x="18" y="7"/>
                    <a:pt x="21" y="5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9" y="1"/>
                    <a:pt x="26" y="2"/>
                    <a:pt x="23" y="3"/>
                  </a:cubicBezTo>
                  <a:cubicBezTo>
                    <a:pt x="22" y="4"/>
                    <a:pt x="24" y="2"/>
                    <a:pt x="21" y="4"/>
                  </a:cubicBezTo>
                  <a:cubicBezTo>
                    <a:pt x="23" y="3"/>
                    <a:pt x="24" y="2"/>
                    <a:pt x="26" y="2"/>
                  </a:cubicBezTo>
                  <a:cubicBezTo>
                    <a:pt x="26" y="1"/>
                    <a:pt x="20" y="4"/>
                    <a:pt x="22" y="3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7" y="1"/>
                    <a:pt x="25" y="2"/>
                    <a:pt x="24" y="2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1" y="3"/>
                    <a:pt x="23" y="3"/>
                    <a:pt x="24" y="2"/>
                  </a:cubicBezTo>
                  <a:cubicBezTo>
                    <a:pt x="25" y="2"/>
                    <a:pt x="26" y="1"/>
                    <a:pt x="26" y="1"/>
                  </a:cubicBezTo>
                  <a:cubicBezTo>
                    <a:pt x="26" y="1"/>
                    <a:pt x="25" y="2"/>
                    <a:pt x="24" y="2"/>
                  </a:cubicBezTo>
                  <a:cubicBezTo>
                    <a:pt x="26" y="1"/>
                    <a:pt x="29" y="0"/>
                    <a:pt x="30" y="0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31" y="0"/>
                    <a:pt x="33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5" y="1"/>
                    <a:pt x="24" y="1"/>
                  </a:cubicBezTo>
                  <a:cubicBezTo>
                    <a:pt x="18" y="4"/>
                    <a:pt x="13" y="8"/>
                    <a:pt x="10" y="12"/>
                  </a:cubicBezTo>
                  <a:cubicBezTo>
                    <a:pt x="6" y="17"/>
                    <a:pt x="3" y="22"/>
                    <a:pt x="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2" name="组合 1"/>
          <p:cNvGrpSpPr/>
          <p:nvPr/>
        </p:nvGrpSpPr>
        <p:grpSpPr>
          <a:xfrm>
            <a:off x="2511425" y="3286125"/>
            <a:ext cx="2178050" cy="958850"/>
            <a:chOff x="783626" y="3401047"/>
            <a:chExt cx="2177317" cy="958773"/>
          </a:xfrm>
        </p:grpSpPr>
        <p:sp>
          <p:nvSpPr>
            <p:cNvPr id="22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3081338" y="271780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464" name="组合 19"/>
          <p:cNvGrpSpPr/>
          <p:nvPr/>
        </p:nvGrpSpPr>
        <p:grpSpPr>
          <a:xfrm>
            <a:off x="2900363" y="1590675"/>
            <a:ext cx="1271587" cy="1122363"/>
            <a:chOff x="3328988" y="4056222"/>
            <a:chExt cx="379412" cy="334328"/>
          </a:xfrm>
        </p:grpSpPr>
        <p:sp>
          <p:nvSpPr>
            <p:cNvPr id="19483" name="Freeform 358"/>
            <p:cNvSpPr/>
            <p:nvPr/>
          </p:nvSpPr>
          <p:spPr bwMode="auto">
            <a:xfrm>
              <a:off x="3595691" y="4087656"/>
              <a:ext cx="98425" cy="92868"/>
            </a:xfrm>
            <a:custGeom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2147483647 h 16"/>
                <a:gd name="T48" fmla="*/ 2147483647 w 15"/>
                <a:gd name="T49" fmla="*/ 2147483647 h 16"/>
                <a:gd name="T50" fmla="*/ 2147483647 w 15"/>
                <a:gd name="T51" fmla="*/ 2147483647 h 16"/>
                <a:gd name="T52" fmla="*/ 2147483647 w 15"/>
                <a:gd name="T53" fmla="*/ 2147483647 h 16"/>
                <a:gd name="T54" fmla="*/ 2147483647 w 15"/>
                <a:gd name="T55" fmla="*/ 2147483647 h 16"/>
                <a:gd name="T56" fmla="*/ 2147483647 w 15"/>
                <a:gd name="T57" fmla="*/ 2147483647 h 16"/>
                <a:gd name="T58" fmla="*/ 2147483647 w 15"/>
                <a:gd name="T59" fmla="*/ 2147483647 h 16"/>
                <a:gd name="T60" fmla="*/ 2147483647 w 15"/>
                <a:gd name="T61" fmla="*/ 2147483647 h 16"/>
                <a:gd name="T62" fmla="*/ 2147483647 w 15"/>
                <a:gd name="T63" fmla="*/ 2147483647 h 16"/>
                <a:gd name="T64" fmla="*/ 2147483647 w 15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" h="1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5" y="13"/>
                    <a:pt x="5" y="12"/>
                  </a:cubicBezTo>
                  <a:cubicBezTo>
                    <a:pt x="5" y="13"/>
                    <a:pt x="5" y="11"/>
                    <a:pt x="4" y="11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3" y="9"/>
                    <a:pt x="3" y="7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5"/>
                    <a:pt x="3" y="6"/>
                    <a:pt x="2" y="6"/>
                  </a:cubicBezTo>
                  <a:cubicBezTo>
                    <a:pt x="3" y="9"/>
                    <a:pt x="4" y="12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10" y="10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1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1"/>
                    <a:pt x="4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3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5" y="8"/>
                    <a:pt x="4" y="6"/>
                    <a:pt x="3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359"/>
            <p:cNvSpPr/>
            <p:nvPr/>
          </p:nvSpPr>
          <p:spPr bwMode="auto">
            <a:xfrm>
              <a:off x="3328988" y="4056222"/>
              <a:ext cx="379412" cy="334328"/>
            </a:xfrm>
            <a:custGeom>
              <a:gdLst>
                <a:gd name="T0" fmla="*/ 2147483647 w 57"/>
                <a:gd name="T1" fmla="*/ 2147483647 h 56"/>
                <a:gd name="T2" fmla="*/ 2147483647 w 57"/>
                <a:gd name="T3" fmla="*/ 2147483647 h 56"/>
                <a:gd name="T4" fmla="*/ 2147483647 w 57"/>
                <a:gd name="T5" fmla="*/ 2147483647 h 56"/>
                <a:gd name="T6" fmla="*/ 2147483647 w 57"/>
                <a:gd name="T7" fmla="*/ 2147483647 h 56"/>
                <a:gd name="T8" fmla="*/ 2147483647 w 57"/>
                <a:gd name="T9" fmla="*/ 2147483647 h 56"/>
                <a:gd name="T10" fmla="*/ 2147483647 w 57"/>
                <a:gd name="T11" fmla="*/ 2147483647 h 56"/>
                <a:gd name="T12" fmla="*/ 2147483647 w 57"/>
                <a:gd name="T13" fmla="*/ 2147483647 h 56"/>
                <a:gd name="T14" fmla="*/ 2147483647 w 57"/>
                <a:gd name="T15" fmla="*/ 2147483647 h 56"/>
                <a:gd name="T16" fmla="*/ 2147483647 w 57"/>
                <a:gd name="T17" fmla="*/ 2147483647 h 56"/>
                <a:gd name="T18" fmla="*/ 2147483647 w 57"/>
                <a:gd name="T19" fmla="*/ 2147483647 h 56"/>
                <a:gd name="T20" fmla="*/ 2147483647 w 57"/>
                <a:gd name="T21" fmla="*/ 2147483647 h 56"/>
                <a:gd name="T22" fmla="*/ 2147483647 w 57"/>
                <a:gd name="T23" fmla="*/ 2147483647 h 56"/>
                <a:gd name="T24" fmla="*/ 2147483647 w 57"/>
                <a:gd name="T25" fmla="*/ 2147483647 h 56"/>
                <a:gd name="T26" fmla="*/ 2147483647 w 57"/>
                <a:gd name="T27" fmla="*/ 2147483647 h 56"/>
                <a:gd name="T28" fmla="*/ 2147483647 w 57"/>
                <a:gd name="T29" fmla="*/ 2147483647 h 56"/>
                <a:gd name="T30" fmla="*/ 2147483647 w 57"/>
                <a:gd name="T31" fmla="*/ 2147483647 h 56"/>
                <a:gd name="T32" fmla="*/ 2147483647 w 57"/>
                <a:gd name="T33" fmla="*/ 2147483647 h 56"/>
                <a:gd name="T34" fmla="*/ 2147483647 w 57"/>
                <a:gd name="T35" fmla="*/ 2147483647 h 56"/>
                <a:gd name="T36" fmla="*/ 2147483647 w 57"/>
                <a:gd name="T37" fmla="*/ 2147483647 h 56"/>
                <a:gd name="T38" fmla="*/ 2147483647 w 57"/>
                <a:gd name="T39" fmla="*/ 2147483647 h 56"/>
                <a:gd name="T40" fmla="*/ 2147483647 w 57"/>
                <a:gd name="T41" fmla="*/ 2147483647 h 56"/>
                <a:gd name="T42" fmla="*/ 2147483647 w 57"/>
                <a:gd name="T43" fmla="*/ 2147483647 h 56"/>
                <a:gd name="T44" fmla="*/ 2147483647 w 57"/>
                <a:gd name="T45" fmla="*/ 2147483647 h 56"/>
                <a:gd name="T46" fmla="*/ 2147483647 w 57"/>
                <a:gd name="T47" fmla="*/ 2147483647 h 56"/>
                <a:gd name="T48" fmla="*/ 2147483647 w 57"/>
                <a:gd name="T49" fmla="*/ 2147483647 h 56"/>
                <a:gd name="T50" fmla="*/ 2147483647 w 57"/>
                <a:gd name="T51" fmla="*/ 2147483647 h 56"/>
                <a:gd name="T52" fmla="*/ 2147483647 w 57"/>
                <a:gd name="T53" fmla="*/ 2147483647 h 56"/>
                <a:gd name="T54" fmla="*/ 2147483647 w 57"/>
                <a:gd name="T55" fmla="*/ 2147483647 h 56"/>
                <a:gd name="T56" fmla="*/ 2147483647 w 57"/>
                <a:gd name="T57" fmla="*/ 2147483647 h 56"/>
                <a:gd name="T58" fmla="*/ 2147483647 w 57"/>
                <a:gd name="T59" fmla="*/ 2147483647 h 56"/>
                <a:gd name="T60" fmla="*/ 2147483647 w 57"/>
                <a:gd name="T61" fmla="*/ 2147483647 h 56"/>
                <a:gd name="T62" fmla="*/ 2147483647 w 57"/>
                <a:gd name="T63" fmla="*/ 2147483647 h 56"/>
                <a:gd name="T64" fmla="*/ 2147483647 w 57"/>
                <a:gd name="T65" fmla="*/ 2147483647 h 56"/>
                <a:gd name="T66" fmla="*/ 2147483647 w 57"/>
                <a:gd name="T67" fmla="*/ 2147483647 h 56"/>
                <a:gd name="T68" fmla="*/ 2147483647 w 57"/>
                <a:gd name="T69" fmla="*/ 2147483647 h 56"/>
                <a:gd name="T70" fmla="*/ 2147483647 w 57"/>
                <a:gd name="T71" fmla="*/ 2147483647 h 56"/>
                <a:gd name="T72" fmla="*/ 2147483647 w 57"/>
                <a:gd name="T73" fmla="*/ 2147483647 h 56"/>
                <a:gd name="T74" fmla="*/ 2147483647 w 57"/>
                <a:gd name="T75" fmla="*/ 2147483647 h 56"/>
                <a:gd name="T76" fmla="*/ 2147483647 w 57"/>
                <a:gd name="T77" fmla="*/ 2147483647 h 56"/>
                <a:gd name="T78" fmla="*/ 2147483647 w 57"/>
                <a:gd name="T79" fmla="*/ 2147483647 h 56"/>
                <a:gd name="T80" fmla="*/ 2147483647 w 57"/>
                <a:gd name="T81" fmla="*/ 2147483647 h 56"/>
                <a:gd name="T82" fmla="*/ 2147483647 w 57"/>
                <a:gd name="T83" fmla="*/ 2147483647 h 56"/>
                <a:gd name="T84" fmla="*/ 2147483647 w 57"/>
                <a:gd name="T85" fmla="*/ 2147483647 h 56"/>
                <a:gd name="T86" fmla="*/ 2147483647 w 57"/>
                <a:gd name="T87" fmla="*/ 2147483647 h 56"/>
                <a:gd name="T88" fmla="*/ 2147483647 w 57"/>
                <a:gd name="T89" fmla="*/ 2147483647 h 56"/>
                <a:gd name="T90" fmla="*/ 2147483647 w 57"/>
                <a:gd name="T91" fmla="*/ 2147483647 h 56"/>
                <a:gd name="T92" fmla="*/ 2147483647 w 57"/>
                <a:gd name="T93" fmla="*/ 2147483647 h 56"/>
                <a:gd name="T94" fmla="*/ 2147483647 w 57"/>
                <a:gd name="T95" fmla="*/ 2147483647 h 56"/>
                <a:gd name="T96" fmla="*/ 2147483647 w 57"/>
                <a:gd name="T97" fmla="*/ 2147483647 h 56"/>
                <a:gd name="T98" fmla="*/ 2147483647 w 57"/>
                <a:gd name="T99" fmla="*/ 0 h 56"/>
                <a:gd name="T100" fmla="*/ 2147483647 w 57"/>
                <a:gd name="T101" fmla="*/ 2147483647 h 56"/>
                <a:gd name="T102" fmla="*/ 2147483647 w 57"/>
                <a:gd name="T103" fmla="*/ 0 h 56"/>
                <a:gd name="T104" fmla="*/ 2147483647 w 57"/>
                <a:gd name="T105" fmla="*/ 0 h 56"/>
                <a:gd name="T106" fmla="*/ 2147483647 w 57"/>
                <a:gd name="T107" fmla="*/ 0 h 56"/>
                <a:gd name="T108" fmla="*/ 2147483647 w 57"/>
                <a:gd name="T109" fmla="*/ 0 h 56"/>
                <a:gd name="T110" fmla="*/ 2147483647 w 57"/>
                <a:gd name="T111" fmla="*/ 0 h 56"/>
                <a:gd name="T112" fmla="*/ 2147483647 w 57"/>
                <a:gd name="T113" fmla="*/ 0 h 56"/>
                <a:gd name="T114" fmla="*/ 2147483647 w 57"/>
                <a:gd name="T115" fmla="*/ 0 h 56"/>
                <a:gd name="T116" fmla="*/ 2147483647 w 57"/>
                <a:gd name="T117" fmla="*/ 0 h 56"/>
                <a:gd name="T118" fmla="*/ 2147483647 w 57"/>
                <a:gd name="T119" fmla="*/ 2147483647 h 56"/>
                <a:gd name="T120" fmla="*/ 2147483647 w 57"/>
                <a:gd name="T121" fmla="*/ 2147483647 h 56"/>
                <a:gd name="T122" fmla="*/ 2147483647 w 57"/>
                <a:gd name="T123" fmla="*/ 2147483647 h 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" h="56">
                  <a:moveTo>
                    <a:pt x="1" y="28"/>
                  </a:moveTo>
                  <a:cubicBezTo>
                    <a:pt x="1" y="28"/>
                    <a:pt x="1" y="28"/>
                    <a:pt x="1" y="29"/>
                  </a:cubicBezTo>
                  <a:cubicBezTo>
                    <a:pt x="0" y="32"/>
                    <a:pt x="0" y="35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2" y="43"/>
                    <a:pt x="4" y="45"/>
                  </a:cubicBezTo>
                  <a:cubicBezTo>
                    <a:pt x="7" y="49"/>
                    <a:pt x="11" y="52"/>
                    <a:pt x="15" y="54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8" y="54"/>
                    <a:pt x="20" y="55"/>
                    <a:pt x="23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35" y="56"/>
                    <a:pt x="42" y="53"/>
                    <a:pt x="48" y="49"/>
                  </a:cubicBezTo>
                  <a:cubicBezTo>
                    <a:pt x="51" y="46"/>
                    <a:pt x="53" y="43"/>
                    <a:pt x="54" y="40"/>
                  </a:cubicBezTo>
                  <a:cubicBezTo>
                    <a:pt x="56" y="36"/>
                    <a:pt x="56" y="33"/>
                    <a:pt x="55" y="29"/>
                  </a:cubicBezTo>
                  <a:cubicBezTo>
                    <a:pt x="55" y="26"/>
                    <a:pt x="54" y="23"/>
                    <a:pt x="53" y="20"/>
                  </a:cubicBezTo>
                  <a:cubicBezTo>
                    <a:pt x="51" y="15"/>
                    <a:pt x="48" y="10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9"/>
                    <a:pt x="48" y="13"/>
                    <a:pt x="47" y="12"/>
                  </a:cubicBezTo>
                  <a:cubicBezTo>
                    <a:pt x="49" y="14"/>
                    <a:pt x="52" y="18"/>
                    <a:pt x="52" y="18"/>
                  </a:cubicBezTo>
                  <a:cubicBezTo>
                    <a:pt x="52" y="19"/>
                    <a:pt x="52" y="19"/>
                    <a:pt x="53" y="21"/>
                  </a:cubicBezTo>
                  <a:cubicBezTo>
                    <a:pt x="54" y="22"/>
                    <a:pt x="55" y="25"/>
                    <a:pt x="55" y="29"/>
                  </a:cubicBezTo>
                  <a:cubicBezTo>
                    <a:pt x="56" y="30"/>
                    <a:pt x="56" y="32"/>
                    <a:pt x="56" y="34"/>
                  </a:cubicBezTo>
                  <a:cubicBezTo>
                    <a:pt x="56" y="36"/>
                    <a:pt x="55" y="37"/>
                    <a:pt x="55" y="38"/>
                  </a:cubicBezTo>
                  <a:cubicBezTo>
                    <a:pt x="55" y="39"/>
                    <a:pt x="56" y="34"/>
                    <a:pt x="56" y="35"/>
                  </a:cubicBezTo>
                  <a:cubicBezTo>
                    <a:pt x="57" y="24"/>
                    <a:pt x="52" y="13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5" y="10"/>
                    <a:pt x="47" y="12"/>
                    <a:pt x="48" y="14"/>
                  </a:cubicBezTo>
                  <a:cubicBezTo>
                    <a:pt x="50" y="16"/>
                    <a:pt x="51" y="19"/>
                    <a:pt x="52" y="22"/>
                  </a:cubicBezTo>
                  <a:cubicBezTo>
                    <a:pt x="54" y="27"/>
                    <a:pt x="55" y="33"/>
                    <a:pt x="53" y="39"/>
                  </a:cubicBezTo>
                  <a:cubicBezTo>
                    <a:pt x="52" y="40"/>
                    <a:pt x="50" y="45"/>
                    <a:pt x="45" y="48"/>
                  </a:cubicBezTo>
                  <a:cubicBezTo>
                    <a:pt x="41" y="52"/>
                    <a:pt x="33" y="54"/>
                    <a:pt x="26" y="54"/>
                  </a:cubicBezTo>
                  <a:cubicBezTo>
                    <a:pt x="18" y="53"/>
                    <a:pt x="10" y="50"/>
                    <a:pt x="6" y="45"/>
                  </a:cubicBezTo>
                  <a:cubicBezTo>
                    <a:pt x="2" y="39"/>
                    <a:pt x="2" y="33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22"/>
                    <a:pt x="10" y="15"/>
                    <a:pt x="14" y="11"/>
                  </a:cubicBezTo>
                  <a:cubicBezTo>
                    <a:pt x="16" y="9"/>
                    <a:pt x="18" y="7"/>
                    <a:pt x="21" y="5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9" y="1"/>
                    <a:pt x="26" y="2"/>
                    <a:pt x="23" y="3"/>
                  </a:cubicBezTo>
                  <a:cubicBezTo>
                    <a:pt x="22" y="4"/>
                    <a:pt x="24" y="2"/>
                    <a:pt x="21" y="4"/>
                  </a:cubicBezTo>
                  <a:cubicBezTo>
                    <a:pt x="23" y="3"/>
                    <a:pt x="24" y="2"/>
                    <a:pt x="26" y="2"/>
                  </a:cubicBezTo>
                  <a:cubicBezTo>
                    <a:pt x="26" y="1"/>
                    <a:pt x="20" y="4"/>
                    <a:pt x="22" y="3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7" y="1"/>
                    <a:pt x="25" y="2"/>
                    <a:pt x="24" y="2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1" y="3"/>
                    <a:pt x="23" y="3"/>
                    <a:pt x="24" y="2"/>
                  </a:cubicBezTo>
                  <a:cubicBezTo>
                    <a:pt x="25" y="2"/>
                    <a:pt x="26" y="1"/>
                    <a:pt x="26" y="1"/>
                  </a:cubicBezTo>
                  <a:cubicBezTo>
                    <a:pt x="26" y="1"/>
                    <a:pt x="25" y="2"/>
                    <a:pt x="24" y="2"/>
                  </a:cubicBezTo>
                  <a:cubicBezTo>
                    <a:pt x="26" y="1"/>
                    <a:pt x="29" y="0"/>
                    <a:pt x="30" y="0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31" y="0"/>
                    <a:pt x="33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5" y="1"/>
                    <a:pt x="24" y="1"/>
                  </a:cubicBezTo>
                  <a:cubicBezTo>
                    <a:pt x="18" y="4"/>
                    <a:pt x="13" y="8"/>
                    <a:pt x="10" y="12"/>
                  </a:cubicBezTo>
                  <a:cubicBezTo>
                    <a:pt x="6" y="17"/>
                    <a:pt x="3" y="22"/>
                    <a:pt x="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5" name="组合 1"/>
          <p:cNvGrpSpPr/>
          <p:nvPr/>
        </p:nvGrpSpPr>
        <p:grpSpPr>
          <a:xfrm>
            <a:off x="4649788" y="3286125"/>
            <a:ext cx="2178050" cy="958850"/>
            <a:chOff x="783626" y="3401047"/>
            <a:chExt cx="2177317" cy="958773"/>
          </a:xfrm>
        </p:grpSpPr>
        <p:sp>
          <p:nvSpPr>
            <p:cNvPr id="29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219700" y="271780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467" name="组合 19"/>
          <p:cNvGrpSpPr/>
          <p:nvPr/>
        </p:nvGrpSpPr>
        <p:grpSpPr>
          <a:xfrm>
            <a:off x="5037138" y="1590675"/>
            <a:ext cx="1271587" cy="1122363"/>
            <a:chOff x="3328988" y="4056222"/>
            <a:chExt cx="379412" cy="334328"/>
          </a:xfrm>
        </p:grpSpPr>
        <p:sp>
          <p:nvSpPr>
            <p:cNvPr id="19479" name="Freeform 358"/>
            <p:cNvSpPr/>
            <p:nvPr/>
          </p:nvSpPr>
          <p:spPr bwMode="auto">
            <a:xfrm>
              <a:off x="3595691" y="4087656"/>
              <a:ext cx="98425" cy="92868"/>
            </a:xfrm>
            <a:custGeom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2147483647 h 16"/>
                <a:gd name="T48" fmla="*/ 2147483647 w 15"/>
                <a:gd name="T49" fmla="*/ 2147483647 h 16"/>
                <a:gd name="T50" fmla="*/ 2147483647 w 15"/>
                <a:gd name="T51" fmla="*/ 2147483647 h 16"/>
                <a:gd name="T52" fmla="*/ 2147483647 w 15"/>
                <a:gd name="T53" fmla="*/ 2147483647 h 16"/>
                <a:gd name="T54" fmla="*/ 2147483647 w 15"/>
                <a:gd name="T55" fmla="*/ 2147483647 h 16"/>
                <a:gd name="T56" fmla="*/ 2147483647 w 15"/>
                <a:gd name="T57" fmla="*/ 2147483647 h 16"/>
                <a:gd name="T58" fmla="*/ 2147483647 w 15"/>
                <a:gd name="T59" fmla="*/ 2147483647 h 16"/>
                <a:gd name="T60" fmla="*/ 2147483647 w 15"/>
                <a:gd name="T61" fmla="*/ 2147483647 h 16"/>
                <a:gd name="T62" fmla="*/ 2147483647 w 15"/>
                <a:gd name="T63" fmla="*/ 2147483647 h 16"/>
                <a:gd name="T64" fmla="*/ 2147483647 w 15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" h="1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5" y="13"/>
                    <a:pt x="5" y="12"/>
                  </a:cubicBezTo>
                  <a:cubicBezTo>
                    <a:pt x="5" y="13"/>
                    <a:pt x="5" y="11"/>
                    <a:pt x="4" y="11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3" y="9"/>
                    <a:pt x="3" y="7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5"/>
                    <a:pt x="3" y="6"/>
                    <a:pt x="2" y="6"/>
                  </a:cubicBezTo>
                  <a:cubicBezTo>
                    <a:pt x="3" y="9"/>
                    <a:pt x="4" y="12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10" y="10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1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1"/>
                    <a:pt x="4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3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5" y="8"/>
                    <a:pt x="4" y="6"/>
                    <a:pt x="3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359"/>
            <p:cNvSpPr/>
            <p:nvPr/>
          </p:nvSpPr>
          <p:spPr bwMode="auto">
            <a:xfrm>
              <a:off x="3328988" y="4056222"/>
              <a:ext cx="379412" cy="334328"/>
            </a:xfrm>
            <a:custGeom>
              <a:gdLst>
                <a:gd name="T0" fmla="*/ 2147483647 w 57"/>
                <a:gd name="T1" fmla="*/ 2147483647 h 56"/>
                <a:gd name="T2" fmla="*/ 2147483647 w 57"/>
                <a:gd name="T3" fmla="*/ 2147483647 h 56"/>
                <a:gd name="T4" fmla="*/ 2147483647 w 57"/>
                <a:gd name="T5" fmla="*/ 2147483647 h 56"/>
                <a:gd name="T6" fmla="*/ 2147483647 w 57"/>
                <a:gd name="T7" fmla="*/ 2147483647 h 56"/>
                <a:gd name="T8" fmla="*/ 2147483647 w 57"/>
                <a:gd name="T9" fmla="*/ 2147483647 h 56"/>
                <a:gd name="T10" fmla="*/ 2147483647 w 57"/>
                <a:gd name="T11" fmla="*/ 2147483647 h 56"/>
                <a:gd name="T12" fmla="*/ 2147483647 w 57"/>
                <a:gd name="T13" fmla="*/ 2147483647 h 56"/>
                <a:gd name="T14" fmla="*/ 2147483647 w 57"/>
                <a:gd name="T15" fmla="*/ 2147483647 h 56"/>
                <a:gd name="T16" fmla="*/ 2147483647 w 57"/>
                <a:gd name="T17" fmla="*/ 2147483647 h 56"/>
                <a:gd name="T18" fmla="*/ 2147483647 w 57"/>
                <a:gd name="T19" fmla="*/ 2147483647 h 56"/>
                <a:gd name="T20" fmla="*/ 2147483647 w 57"/>
                <a:gd name="T21" fmla="*/ 2147483647 h 56"/>
                <a:gd name="T22" fmla="*/ 2147483647 w 57"/>
                <a:gd name="T23" fmla="*/ 2147483647 h 56"/>
                <a:gd name="T24" fmla="*/ 2147483647 w 57"/>
                <a:gd name="T25" fmla="*/ 2147483647 h 56"/>
                <a:gd name="T26" fmla="*/ 2147483647 w 57"/>
                <a:gd name="T27" fmla="*/ 2147483647 h 56"/>
                <a:gd name="T28" fmla="*/ 2147483647 w 57"/>
                <a:gd name="T29" fmla="*/ 2147483647 h 56"/>
                <a:gd name="T30" fmla="*/ 2147483647 w 57"/>
                <a:gd name="T31" fmla="*/ 2147483647 h 56"/>
                <a:gd name="T32" fmla="*/ 2147483647 w 57"/>
                <a:gd name="T33" fmla="*/ 2147483647 h 56"/>
                <a:gd name="T34" fmla="*/ 2147483647 w 57"/>
                <a:gd name="T35" fmla="*/ 2147483647 h 56"/>
                <a:gd name="T36" fmla="*/ 2147483647 w 57"/>
                <a:gd name="T37" fmla="*/ 2147483647 h 56"/>
                <a:gd name="T38" fmla="*/ 2147483647 w 57"/>
                <a:gd name="T39" fmla="*/ 2147483647 h 56"/>
                <a:gd name="T40" fmla="*/ 2147483647 w 57"/>
                <a:gd name="T41" fmla="*/ 2147483647 h 56"/>
                <a:gd name="T42" fmla="*/ 2147483647 w 57"/>
                <a:gd name="T43" fmla="*/ 2147483647 h 56"/>
                <a:gd name="T44" fmla="*/ 2147483647 w 57"/>
                <a:gd name="T45" fmla="*/ 2147483647 h 56"/>
                <a:gd name="T46" fmla="*/ 2147483647 w 57"/>
                <a:gd name="T47" fmla="*/ 2147483647 h 56"/>
                <a:gd name="T48" fmla="*/ 2147483647 w 57"/>
                <a:gd name="T49" fmla="*/ 2147483647 h 56"/>
                <a:gd name="T50" fmla="*/ 2147483647 w 57"/>
                <a:gd name="T51" fmla="*/ 2147483647 h 56"/>
                <a:gd name="T52" fmla="*/ 2147483647 w 57"/>
                <a:gd name="T53" fmla="*/ 2147483647 h 56"/>
                <a:gd name="T54" fmla="*/ 2147483647 w 57"/>
                <a:gd name="T55" fmla="*/ 2147483647 h 56"/>
                <a:gd name="T56" fmla="*/ 2147483647 w 57"/>
                <a:gd name="T57" fmla="*/ 2147483647 h 56"/>
                <a:gd name="T58" fmla="*/ 2147483647 w 57"/>
                <a:gd name="T59" fmla="*/ 2147483647 h 56"/>
                <a:gd name="T60" fmla="*/ 2147483647 w 57"/>
                <a:gd name="T61" fmla="*/ 2147483647 h 56"/>
                <a:gd name="T62" fmla="*/ 2147483647 w 57"/>
                <a:gd name="T63" fmla="*/ 2147483647 h 56"/>
                <a:gd name="T64" fmla="*/ 2147483647 w 57"/>
                <a:gd name="T65" fmla="*/ 2147483647 h 56"/>
                <a:gd name="T66" fmla="*/ 2147483647 w 57"/>
                <a:gd name="T67" fmla="*/ 2147483647 h 56"/>
                <a:gd name="T68" fmla="*/ 2147483647 w 57"/>
                <a:gd name="T69" fmla="*/ 2147483647 h 56"/>
                <a:gd name="T70" fmla="*/ 2147483647 w 57"/>
                <a:gd name="T71" fmla="*/ 2147483647 h 56"/>
                <a:gd name="T72" fmla="*/ 2147483647 w 57"/>
                <a:gd name="T73" fmla="*/ 2147483647 h 56"/>
                <a:gd name="T74" fmla="*/ 2147483647 w 57"/>
                <a:gd name="T75" fmla="*/ 2147483647 h 56"/>
                <a:gd name="T76" fmla="*/ 2147483647 w 57"/>
                <a:gd name="T77" fmla="*/ 2147483647 h 56"/>
                <a:gd name="T78" fmla="*/ 2147483647 w 57"/>
                <a:gd name="T79" fmla="*/ 2147483647 h 56"/>
                <a:gd name="T80" fmla="*/ 2147483647 w 57"/>
                <a:gd name="T81" fmla="*/ 2147483647 h 56"/>
                <a:gd name="T82" fmla="*/ 2147483647 w 57"/>
                <a:gd name="T83" fmla="*/ 2147483647 h 56"/>
                <a:gd name="T84" fmla="*/ 2147483647 w 57"/>
                <a:gd name="T85" fmla="*/ 2147483647 h 56"/>
                <a:gd name="T86" fmla="*/ 2147483647 w 57"/>
                <a:gd name="T87" fmla="*/ 2147483647 h 56"/>
                <a:gd name="T88" fmla="*/ 2147483647 w 57"/>
                <a:gd name="T89" fmla="*/ 2147483647 h 56"/>
                <a:gd name="T90" fmla="*/ 2147483647 w 57"/>
                <a:gd name="T91" fmla="*/ 2147483647 h 56"/>
                <a:gd name="T92" fmla="*/ 2147483647 w 57"/>
                <a:gd name="T93" fmla="*/ 2147483647 h 56"/>
                <a:gd name="T94" fmla="*/ 2147483647 w 57"/>
                <a:gd name="T95" fmla="*/ 2147483647 h 56"/>
                <a:gd name="T96" fmla="*/ 2147483647 w 57"/>
                <a:gd name="T97" fmla="*/ 2147483647 h 56"/>
                <a:gd name="T98" fmla="*/ 2147483647 w 57"/>
                <a:gd name="T99" fmla="*/ 0 h 56"/>
                <a:gd name="T100" fmla="*/ 2147483647 w 57"/>
                <a:gd name="T101" fmla="*/ 2147483647 h 56"/>
                <a:gd name="T102" fmla="*/ 2147483647 w 57"/>
                <a:gd name="T103" fmla="*/ 0 h 56"/>
                <a:gd name="T104" fmla="*/ 2147483647 w 57"/>
                <a:gd name="T105" fmla="*/ 0 h 56"/>
                <a:gd name="T106" fmla="*/ 2147483647 w 57"/>
                <a:gd name="T107" fmla="*/ 0 h 56"/>
                <a:gd name="T108" fmla="*/ 2147483647 w 57"/>
                <a:gd name="T109" fmla="*/ 0 h 56"/>
                <a:gd name="T110" fmla="*/ 2147483647 w 57"/>
                <a:gd name="T111" fmla="*/ 0 h 56"/>
                <a:gd name="T112" fmla="*/ 2147483647 w 57"/>
                <a:gd name="T113" fmla="*/ 0 h 56"/>
                <a:gd name="T114" fmla="*/ 2147483647 w 57"/>
                <a:gd name="T115" fmla="*/ 0 h 56"/>
                <a:gd name="T116" fmla="*/ 2147483647 w 57"/>
                <a:gd name="T117" fmla="*/ 0 h 56"/>
                <a:gd name="T118" fmla="*/ 2147483647 w 57"/>
                <a:gd name="T119" fmla="*/ 2147483647 h 56"/>
                <a:gd name="T120" fmla="*/ 2147483647 w 57"/>
                <a:gd name="T121" fmla="*/ 2147483647 h 56"/>
                <a:gd name="T122" fmla="*/ 2147483647 w 57"/>
                <a:gd name="T123" fmla="*/ 2147483647 h 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" h="56">
                  <a:moveTo>
                    <a:pt x="1" y="28"/>
                  </a:moveTo>
                  <a:cubicBezTo>
                    <a:pt x="1" y="28"/>
                    <a:pt x="1" y="28"/>
                    <a:pt x="1" y="29"/>
                  </a:cubicBezTo>
                  <a:cubicBezTo>
                    <a:pt x="0" y="32"/>
                    <a:pt x="0" y="35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2" y="43"/>
                    <a:pt x="4" y="45"/>
                  </a:cubicBezTo>
                  <a:cubicBezTo>
                    <a:pt x="7" y="49"/>
                    <a:pt x="11" y="52"/>
                    <a:pt x="15" y="54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8" y="54"/>
                    <a:pt x="20" y="55"/>
                    <a:pt x="23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35" y="56"/>
                    <a:pt x="42" y="53"/>
                    <a:pt x="48" y="49"/>
                  </a:cubicBezTo>
                  <a:cubicBezTo>
                    <a:pt x="51" y="46"/>
                    <a:pt x="53" y="43"/>
                    <a:pt x="54" y="40"/>
                  </a:cubicBezTo>
                  <a:cubicBezTo>
                    <a:pt x="56" y="36"/>
                    <a:pt x="56" y="33"/>
                    <a:pt x="55" y="29"/>
                  </a:cubicBezTo>
                  <a:cubicBezTo>
                    <a:pt x="55" y="26"/>
                    <a:pt x="54" y="23"/>
                    <a:pt x="53" y="20"/>
                  </a:cubicBezTo>
                  <a:cubicBezTo>
                    <a:pt x="51" y="15"/>
                    <a:pt x="48" y="10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9"/>
                    <a:pt x="48" y="13"/>
                    <a:pt x="47" y="12"/>
                  </a:cubicBezTo>
                  <a:cubicBezTo>
                    <a:pt x="49" y="14"/>
                    <a:pt x="52" y="18"/>
                    <a:pt x="52" y="18"/>
                  </a:cubicBezTo>
                  <a:cubicBezTo>
                    <a:pt x="52" y="19"/>
                    <a:pt x="52" y="19"/>
                    <a:pt x="53" y="21"/>
                  </a:cubicBezTo>
                  <a:cubicBezTo>
                    <a:pt x="54" y="22"/>
                    <a:pt x="55" y="25"/>
                    <a:pt x="55" y="29"/>
                  </a:cubicBezTo>
                  <a:cubicBezTo>
                    <a:pt x="56" y="30"/>
                    <a:pt x="56" y="32"/>
                    <a:pt x="56" y="34"/>
                  </a:cubicBezTo>
                  <a:cubicBezTo>
                    <a:pt x="56" y="36"/>
                    <a:pt x="55" y="37"/>
                    <a:pt x="55" y="38"/>
                  </a:cubicBezTo>
                  <a:cubicBezTo>
                    <a:pt x="55" y="39"/>
                    <a:pt x="56" y="34"/>
                    <a:pt x="56" y="35"/>
                  </a:cubicBezTo>
                  <a:cubicBezTo>
                    <a:pt x="57" y="24"/>
                    <a:pt x="52" y="13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5" y="10"/>
                    <a:pt x="47" y="12"/>
                    <a:pt x="48" y="14"/>
                  </a:cubicBezTo>
                  <a:cubicBezTo>
                    <a:pt x="50" y="16"/>
                    <a:pt x="51" y="19"/>
                    <a:pt x="52" y="22"/>
                  </a:cubicBezTo>
                  <a:cubicBezTo>
                    <a:pt x="54" y="27"/>
                    <a:pt x="55" y="33"/>
                    <a:pt x="53" y="39"/>
                  </a:cubicBezTo>
                  <a:cubicBezTo>
                    <a:pt x="52" y="40"/>
                    <a:pt x="50" y="45"/>
                    <a:pt x="45" y="48"/>
                  </a:cubicBezTo>
                  <a:cubicBezTo>
                    <a:pt x="41" y="52"/>
                    <a:pt x="33" y="54"/>
                    <a:pt x="26" y="54"/>
                  </a:cubicBezTo>
                  <a:cubicBezTo>
                    <a:pt x="18" y="53"/>
                    <a:pt x="10" y="50"/>
                    <a:pt x="6" y="45"/>
                  </a:cubicBezTo>
                  <a:cubicBezTo>
                    <a:pt x="2" y="39"/>
                    <a:pt x="2" y="33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22"/>
                    <a:pt x="10" y="15"/>
                    <a:pt x="14" y="11"/>
                  </a:cubicBezTo>
                  <a:cubicBezTo>
                    <a:pt x="16" y="9"/>
                    <a:pt x="18" y="7"/>
                    <a:pt x="21" y="5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9" y="1"/>
                    <a:pt x="26" y="2"/>
                    <a:pt x="23" y="3"/>
                  </a:cubicBezTo>
                  <a:cubicBezTo>
                    <a:pt x="22" y="4"/>
                    <a:pt x="24" y="2"/>
                    <a:pt x="21" y="4"/>
                  </a:cubicBezTo>
                  <a:cubicBezTo>
                    <a:pt x="23" y="3"/>
                    <a:pt x="24" y="2"/>
                    <a:pt x="26" y="2"/>
                  </a:cubicBezTo>
                  <a:cubicBezTo>
                    <a:pt x="26" y="1"/>
                    <a:pt x="20" y="4"/>
                    <a:pt x="22" y="3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7" y="1"/>
                    <a:pt x="25" y="2"/>
                    <a:pt x="24" y="2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1" y="3"/>
                    <a:pt x="23" y="3"/>
                    <a:pt x="24" y="2"/>
                  </a:cubicBezTo>
                  <a:cubicBezTo>
                    <a:pt x="25" y="2"/>
                    <a:pt x="26" y="1"/>
                    <a:pt x="26" y="1"/>
                  </a:cubicBezTo>
                  <a:cubicBezTo>
                    <a:pt x="26" y="1"/>
                    <a:pt x="25" y="2"/>
                    <a:pt x="24" y="2"/>
                  </a:cubicBezTo>
                  <a:cubicBezTo>
                    <a:pt x="26" y="1"/>
                    <a:pt x="29" y="0"/>
                    <a:pt x="30" y="0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31" y="0"/>
                    <a:pt x="33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5" y="1"/>
                    <a:pt x="24" y="1"/>
                  </a:cubicBezTo>
                  <a:cubicBezTo>
                    <a:pt x="18" y="4"/>
                    <a:pt x="13" y="8"/>
                    <a:pt x="10" y="12"/>
                  </a:cubicBezTo>
                  <a:cubicBezTo>
                    <a:pt x="6" y="17"/>
                    <a:pt x="3" y="22"/>
                    <a:pt x="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8" name="组合 1"/>
          <p:cNvGrpSpPr/>
          <p:nvPr/>
        </p:nvGrpSpPr>
        <p:grpSpPr>
          <a:xfrm>
            <a:off x="6786563" y="3286125"/>
            <a:ext cx="2178050" cy="958850"/>
            <a:chOff x="783626" y="3401047"/>
            <a:chExt cx="2177317" cy="958773"/>
          </a:xfrm>
        </p:grpSpPr>
        <p:sp>
          <p:nvSpPr>
            <p:cNvPr id="36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469" name="TextBox 11"/>
          <p:cNvSpPr txBox="1">
            <a:spLocks noChangeArrowheads="1"/>
          </p:cNvSpPr>
          <p:nvPr/>
        </p:nvSpPr>
        <p:spPr bwMode="auto">
          <a:xfrm>
            <a:off x="7356475" y="271780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470" name="组合 19"/>
          <p:cNvGrpSpPr/>
          <p:nvPr/>
        </p:nvGrpSpPr>
        <p:grpSpPr>
          <a:xfrm>
            <a:off x="7175500" y="1590675"/>
            <a:ext cx="1271588" cy="1122363"/>
            <a:chOff x="3328988" y="4056222"/>
            <a:chExt cx="379412" cy="334328"/>
          </a:xfrm>
        </p:grpSpPr>
        <p:sp>
          <p:nvSpPr>
            <p:cNvPr id="19475" name="Freeform 358"/>
            <p:cNvSpPr/>
            <p:nvPr/>
          </p:nvSpPr>
          <p:spPr bwMode="auto">
            <a:xfrm>
              <a:off x="3595691" y="4087656"/>
              <a:ext cx="98425" cy="92868"/>
            </a:xfrm>
            <a:custGeom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2147483647 h 16"/>
                <a:gd name="T48" fmla="*/ 2147483647 w 15"/>
                <a:gd name="T49" fmla="*/ 2147483647 h 16"/>
                <a:gd name="T50" fmla="*/ 2147483647 w 15"/>
                <a:gd name="T51" fmla="*/ 2147483647 h 16"/>
                <a:gd name="T52" fmla="*/ 2147483647 w 15"/>
                <a:gd name="T53" fmla="*/ 2147483647 h 16"/>
                <a:gd name="T54" fmla="*/ 2147483647 w 15"/>
                <a:gd name="T55" fmla="*/ 2147483647 h 16"/>
                <a:gd name="T56" fmla="*/ 2147483647 w 15"/>
                <a:gd name="T57" fmla="*/ 2147483647 h 16"/>
                <a:gd name="T58" fmla="*/ 2147483647 w 15"/>
                <a:gd name="T59" fmla="*/ 2147483647 h 16"/>
                <a:gd name="T60" fmla="*/ 2147483647 w 15"/>
                <a:gd name="T61" fmla="*/ 2147483647 h 16"/>
                <a:gd name="T62" fmla="*/ 2147483647 w 15"/>
                <a:gd name="T63" fmla="*/ 2147483647 h 16"/>
                <a:gd name="T64" fmla="*/ 2147483647 w 15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" h="1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5" y="13"/>
                    <a:pt x="5" y="12"/>
                  </a:cubicBezTo>
                  <a:cubicBezTo>
                    <a:pt x="5" y="13"/>
                    <a:pt x="5" y="11"/>
                    <a:pt x="4" y="11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3" y="9"/>
                    <a:pt x="3" y="7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5"/>
                    <a:pt x="3" y="6"/>
                    <a:pt x="2" y="6"/>
                  </a:cubicBezTo>
                  <a:cubicBezTo>
                    <a:pt x="3" y="9"/>
                    <a:pt x="4" y="12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10" y="10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1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1"/>
                    <a:pt x="4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3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5" y="8"/>
                    <a:pt x="4" y="6"/>
                    <a:pt x="3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359"/>
            <p:cNvSpPr/>
            <p:nvPr/>
          </p:nvSpPr>
          <p:spPr bwMode="auto">
            <a:xfrm>
              <a:off x="3328988" y="4056222"/>
              <a:ext cx="379412" cy="334328"/>
            </a:xfrm>
            <a:custGeom>
              <a:gdLst>
                <a:gd name="T0" fmla="*/ 2147483647 w 57"/>
                <a:gd name="T1" fmla="*/ 2147483647 h 56"/>
                <a:gd name="T2" fmla="*/ 2147483647 w 57"/>
                <a:gd name="T3" fmla="*/ 2147483647 h 56"/>
                <a:gd name="T4" fmla="*/ 2147483647 w 57"/>
                <a:gd name="T5" fmla="*/ 2147483647 h 56"/>
                <a:gd name="T6" fmla="*/ 2147483647 w 57"/>
                <a:gd name="T7" fmla="*/ 2147483647 h 56"/>
                <a:gd name="T8" fmla="*/ 2147483647 w 57"/>
                <a:gd name="T9" fmla="*/ 2147483647 h 56"/>
                <a:gd name="T10" fmla="*/ 2147483647 w 57"/>
                <a:gd name="T11" fmla="*/ 2147483647 h 56"/>
                <a:gd name="T12" fmla="*/ 2147483647 w 57"/>
                <a:gd name="T13" fmla="*/ 2147483647 h 56"/>
                <a:gd name="T14" fmla="*/ 2147483647 w 57"/>
                <a:gd name="T15" fmla="*/ 2147483647 h 56"/>
                <a:gd name="T16" fmla="*/ 2147483647 w 57"/>
                <a:gd name="T17" fmla="*/ 2147483647 h 56"/>
                <a:gd name="T18" fmla="*/ 2147483647 w 57"/>
                <a:gd name="T19" fmla="*/ 2147483647 h 56"/>
                <a:gd name="T20" fmla="*/ 2147483647 w 57"/>
                <a:gd name="T21" fmla="*/ 2147483647 h 56"/>
                <a:gd name="T22" fmla="*/ 2147483647 w 57"/>
                <a:gd name="T23" fmla="*/ 2147483647 h 56"/>
                <a:gd name="T24" fmla="*/ 2147483647 w 57"/>
                <a:gd name="T25" fmla="*/ 2147483647 h 56"/>
                <a:gd name="T26" fmla="*/ 2147483647 w 57"/>
                <a:gd name="T27" fmla="*/ 2147483647 h 56"/>
                <a:gd name="T28" fmla="*/ 2147483647 w 57"/>
                <a:gd name="T29" fmla="*/ 2147483647 h 56"/>
                <a:gd name="T30" fmla="*/ 2147483647 w 57"/>
                <a:gd name="T31" fmla="*/ 2147483647 h 56"/>
                <a:gd name="T32" fmla="*/ 2147483647 w 57"/>
                <a:gd name="T33" fmla="*/ 2147483647 h 56"/>
                <a:gd name="T34" fmla="*/ 2147483647 w 57"/>
                <a:gd name="T35" fmla="*/ 2147483647 h 56"/>
                <a:gd name="T36" fmla="*/ 2147483647 w 57"/>
                <a:gd name="T37" fmla="*/ 2147483647 h 56"/>
                <a:gd name="T38" fmla="*/ 2147483647 w 57"/>
                <a:gd name="T39" fmla="*/ 2147483647 h 56"/>
                <a:gd name="T40" fmla="*/ 2147483647 w 57"/>
                <a:gd name="T41" fmla="*/ 2147483647 h 56"/>
                <a:gd name="T42" fmla="*/ 2147483647 w 57"/>
                <a:gd name="T43" fmla="*/ 2147483647 h 56"/>
                <a:gd name="T44" fmla="*/ 2147483647 w 57"/>
                <a:gd name="T45" fmla="*/ 2147483647 h 56"/>
                <a:gd name="T46" fmla="*/ 2147483647 w 57"/>
                <a:gd name="T47" fmla="*/ 2147483647 h 56"/>
                <a:gd name="T48" fmla="*/ 2147483647 w 57"/>
                <a:gd name="T49" fmla="*/ 2147483647 h 56"/>
                <a:gd name="T50" fmla="*/ 2147483647 w 57"/>
                <a:gd name="T51" fmla="*/ 2147483647 h 56"/>
                <a:gd name="T52" fmla="*/ 2147483647 w 57"/>
                <a:gd name="T53" fmla="*/ 2147483647 h 56"/>
                <a:gd name="T54" fmla="*/ 2147483647 w 57"/>
                <a:gd name="T55" fmla="*/ 2147483647 h 56"/>
                <a:gd name="T56" fmla="*/ 2147483647 w 57"/>
                <a:gd name="T57" fmla="*/ 2147483647 h 56"/>
                <a:gd name="T58" fmla="*/ 2147483647 w 57"/>
                <a:gd name="T59" fmla="*/ 2147483647 h 56"/>
                <a:gd name="T60" fmla="*/ 2147483647 w 57"/>
                <a:gd name="T61" fmla="*/ 2147483647 h 56"/>
                <a:gd name="T62" fmla="*/ 2147483647 w 57"/>
                <a:gd name="T63" fmla="*/ 2147483647 h 56"/>
                <a:gd name="T64" fmla="*/ 2147483647 w 57"/>
                <a:gd name="T65" fmla="*/ 2147483647 h 56"/>
                <a:gd name="T66" fmla="*/ 2147483647 w 57"/>
                <a:gd name="T67" fmla="*/ 2147483647 h 56"/>
                <a:gd name="T68" fmla="*/ 2147483647 w 57"/>
                <a:gd name="T69" fmla="*/ 2147483647 h 56"/>
                <a:gd name="T70" fmla="*/ 2147483647 w 57"/>
                <a:gd name="T71" fmla="*/ 2147483647 h 56"/>
                <a:gd name="T72" fmla="*/ 2147483647 w 57"/>
                <a:gd name="T73" fmla="*/ 2147483647 h 56"/>
                <a:gd name="T74" fmla="*/ 2147483647 w 57"/>
                <a:gd name="T75" fmla="*/ 2147483647 h 56"/>
                <a:gd name="T76" fmla="*/ 2147483647 w 57"/>
                <a:gd name="T77" fmla="*/ 2147483647 h 56"/>
                <a:gd name="T78" fmla="*/ 2147483647 w 57"/>
                <a:gd name="T79" fmla="*/ 2147483647 h 56"/>
                <a:gd name="T80" fmla="*/ 2147483647 w 57"/>
                <a:gd name="T81" fmla="*/ 2147483647 h 56"/>
                <a:gd name="T82" fmla="*/ 2147483647 w 57"/>
                <a:gd name="T83" fmla="*/ 2147483647 h 56"/>
                <a:gd name="T84" fmla="*/ 2147483647 w 57"/>
                <a:gd name="T85" fmla="*/ 2147483647 h 56"/>
                <a:gd name="T86" fmla="*/ 2147483647 w 57"/>
                <a:gd name="T87" fmla="*/ 2147483647 h 56"/>
                <a:gd name="T88" fmla="*/ 2147483647 w 57"/>
                <a:gd name="T89" fmla="*/ 2147483647 h 56"/>
                <a:gd name="T90" fmla="*/ 2147483647 w 57"/>
                <a:gd name="T91" fmla="*/ 2147483647 h 56"/>
                <a:gd name="T92" fmla="*/ 2147483647 w 57"/>
                <a:gd name="T93" fmla="*/ 2147483647 h 56"/>
                <a:gd name="T94" fmla="*/ 2147483647 w 57"/>
                <a:gd name="T95" fmla="*/ 2147483647 h 56"/>
                <a:gd name="T96" fmla="*/ 2147483647 w 57"/>
                <a:gd name="T97" fmla="*/ 2147483647 h 56"/>
                <a:gd name="T98" fmla="*/ 2147483647 w 57"/>
                <a:gd name="T99" fmla="*/ 0 h 56"/>
                <a:gd name="T100" fmla="*/ 2147483647 w 57"/>
                <a:gd name="T101" fmla="*/ 2147483647 h 56"/>
                <a:gd name="T102" fmla="*/ 2147483647 w 57"/>
                <a:gd name="T103" fmla="*/ 0 h 56"/>
                <a:gd name="T104" fmla="*/ 2147483647 w 57"/>
                <a:gd name="T105" fmla="*/ 0 h 56"/>
                <a:gd name="T106" fmla="*/ 2147483647 w 57"/>
                <a:gd name="T107" fmla="*/ 0 h 56"/>
                <a:gd name="T108" fmla="*/ 2147483647 w 57"/>
                <a:gd name="T109" fmla="*/ 0 h 56"/>
                <a:gd name="T110" fmla="*/ 2147483647 w 57"/>
                <a:gd name="T111" fmla="*/ 0 h 56"/>
                <a:gd name="T112" fmla="*/ 2147483647 w 57"/>
                <a:gd name="T113" fmla="*/ 0 h 56"/>
                <a:gd name="T114" fmla="*/ 2147483647 w 57"/>
                <a:gd name="T115" fmla="*/ 0 h 56"/>
                <a:gd name="T116" fmla="*/ 2147483647 w 57"/>
                <a:gd name="T117" fmla="*/ 0 h 56"/>
                <a:gd name="T118" fmla="*/ 2147483647 w 57"/>
                <a:gd name="T119" fmla="*/ 2147483647 h 56"/>
                <a:gd name="T120" fmla="*/ 2147483647 w 57"/>
                <a:gd name="T121" fmla="*/ 2147483647 h 56"/>
                <a:gd name="T122" fmla="*/ 2147483647 w 57"/>
                <a:gd name="T123" fmla="*/ 2147483647 h 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" h="56">
                  <a:moveTo>
                    <a:pt x="1" y="28"/>
                  </a:moveTo>
                  <a:cubicBezTo>
                    <a:pt x="1" y="28"/>
                    <a:pt x="1" y="28"/>
                    <a:pt x="1" y="29"/>
                  </a:cubicBezTo>
                  <a:cubicBezTo>
                    <a:pt x="0" y="32"/>
                    <a:pt x="0" y="35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2" y="43"/>
                    <a:pt x="4" y="45"/>
                  </a:cubicBezTo>
                  <a:cubicBezTo>
                    <a:pt x="7" y="49"/>
                    <a:pt x="11" y="52"/>
                    <a:pt x="15" y="54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8" y="54"/>
                    <a:pt x="20" y="55"/>
                    <a:pt x="23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35" y="56"/>
                    <a:pt x="42" y="53"/>
                    <a:pt x="48" y="49"/>
                  </a:cubicBezTo>
                  <a:cubicBezTo>
                    <a:pt x="51" y="46"/>
                    <a:pt x="53" y="43"/>
                    <a:pt x="54" y="40"/>
                  </a:cubicBezTo>
                  <a:cubicBezTo>
                    <a:pt x="56" y="36"/>
                    <a:pt x="56" y="33"/>
                    <a:pt x="55" y="29"/>
                  </a:cubicBezTo>
                  <a:cubicBezTo>
                    <a:pt x="55" y="26"/>
                    <a:pt x="54" y="23"/>
                    <a:pt x="53" y="20"/>
                  </a:cubicBezTo>
                  <a:cubicBezTo>
                    <a:pt x="51" y="15"/>
                    <a:pt x="48" y="10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9"/>
                    <a:pt x="48" y="13"/>
                    <a:pt x="47" y="12"/>
                  </a:cubicBezTo>
                  <a:cubicBezTo>
                    <a:pt x="49" y="14"/>
                    <a:pt x="52" y="18"/>
                    <a:pt x="52" y="18"/>
                  </a:cubicBezTo>
                  <a:cubicBezTo>
                    <a:pt x="52" y="19"/>
                    <a:pt x="52" y="19"/>
                    <a:pt x="53" y="21"/>
                  </a:cubicBezTo>
                  <a:cubicBezTo>
                    <a:pt x="54" y="22"/>
                    <a:pt x="55" y="25"/>
                    <a:pt x="55" y="29"/>
                  </a:cubicBezTo>
                  <a:cubicBezTo>
                    <a:pt x="56" y="30"/>
                    <a:pt x="56" y="32"/>
                    <a:pt x="56" y="34"/>
                  </a:cubicBezTo>
                  <a:cubicBezTo>
                    <a:pt x="56" y="36"/>
                    <a:pt x="55" y="37"/>
                    <a:pt x="55" y="38"/>
                  </a:cubicBezTo>
                  <a:cubicBezTo>
                    <a:pt x="55" y="39"/>
                    <a:pt x="56" y="34"/>
                    <a:pt x="56" y="35"/>
                  </a:cubicBezTo>
                  <a:cubicBezTo>
                    <a:pt x="57" y="24"/>
                    <a:pt x="52" y="13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5" y="10"/>
                    <a:pt x="47" y="12"/>
                    <a:pt x="48" y="14"/>
                  </a:cubicBezTo>
                  <a:cubicBezTo>
                    <a:pt x="50" y="16"/>
                    <a:pt x="51" y="19"/>
                    <a:pt x="52" y="22"/>
                  </a:cubicBezTo>
                  <a:cubicBezTo>
                    <a:pt x="54" y="27"/>
                    <a:pt x="55" y="33"/>
                    <a:pt x="53" y="39"/>
                  </a:cubicBezTo>
                  <a:cubicBezTo>
                    <a:pt x="52" y="40"/>
                    <a:pt x="50" y="45"/>
                    <a:pt x="45" y="48"/>
                  </a:cubicBezTo>
                  <a:cubicBezTo>
                    <a:pt x="41" y="52"/>
                    <a:pt x="33" y="54"/>
                    <a:pt x="26" y="54"/>
                  </a:cubicBezTo>
                  <a:cubicBezTo>
                    <a:pt x="18" y="53"/>
                    <a:pt x="10" y="50"/>
                    <a:pt x="6" y="45"/>
                  </a:cubicBezTo>
                  <a:cubicBezTo>
                    <a:pt x="2" y="39"/>
                    <a:pt x="2" y="33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22"/>
                    <a:pt x="10" y="15"/>
                    <a:pt x="14" y="11"/>
                  </a:cubicBezTo>
                  <a:cubicBezTo>
                    <a:pt x="16" y="9"/>
                    <a:pt x="18" y="7"/>
                    <a:pt x="21" y="5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9" y="1"/>
                    <a:pt x="26" y="2"/>
                    <a:pt x="23" y="3"/>
                  </a:cubicBezTo>
                  <a:cubicBezTo>
                    <a:pt x="22" y="4"/>
                    <a:pt x="24" y="2"/>
                    <a:pt x="21" y="4"/>
                  </a:cubicBezTo>
                  <a:cubicBezTo>
                    <a:pt x="23" y="3"/>
                    <a:pt x="24" y="2"/>
                    <a:pt x="26" y="2"/>
                  </a:cubicBezTo>
                  <a:cubicBezTo>
                    <a:pt x="26" y="1"/>
                    <a:pt x="20" y="4"/>
                    <a:pt x="22" y="3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7" y="1"/>
                    <a:pt x="25" y="2"/>
                    <a:pt x="24" y="2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1" y="3"/>
                    <a:pt x="23" y="3"/>
                    <a:pt x="24" y="2"/>
                  </a:cubicBezTo>
                  <a:cubicBezTo>
                    <a:pt x="25" y="2"/>
                    <a:pt x="26" y="1"/>
                    <a:pt x="26" y="1"/>
                  </a:cubicBezTo>
                  <a:cubicBezTo>
                    <a:pt x="26" y="1"/>
                    <a:pt x="25" y="2"/>
                    <a:pt x="24" y="2"/>
                  </a:cubicBezTo>
                  <a:cubicBezTo>
                    <a:pt x="26" y="1"/>
                    <a:pt x="29" y="0"/>
                    <a:pt x="30" y="0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31" y="0"/>
                    <a:pt x="33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5" y="1"/>
                    <a:pt x="24" y="1"/>
                  </a:cubicBezTo>
                  <a:cubicBezTo>
                    <a:pt x="18" y="4"/>
                    <a:pt x="13" y="8"/>
                    <a:pt x="10" y="12"/>
                  </a:cubicBezTo>
                  <a:cubicBezTo>
                    <a:pt x="6" y="17"/>
                    <a:pt x="3" y="22"/>
                    <a:pt x="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1" name="椭圆 1"/>
          <p:cNvSpPr>
            <a:spLocks noChangeArrowheads="1"/>
          </p:cNvSpPr>
          <p:nvPr/>
        </p:nvSpPr>
        <p:spPr bwMode="auto">
          <a:xfrm>
            <a:off x="776288" y="1878013"/>
            <a:ext cx="1198562" cy="777875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72" name="椭圆 41"/>
          <p:cNvSpPr>
            <a:spLocks noChangeArrowheads="1"/>
          </p:cNvSpPr>
          <p:nvPr/>
        </p:nvSpPr>
        <p:spPr bwMode="auto">
          <a:xfrm>
            <a:off x="7208838" y="1744663"/>
            <a:ext cx="1198562" cy="949325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73" name="椭圆 42"/>
          <p:cNvSpPr>
            <a:spLocks noChangeArrowheads="1"/>
          </p:cNvSpPr>
          <p:nvPr/>
        </p:nvSpPr>
        <p:spPr bwMode="auto">
          <a:xfrm>
            <a:off x="5062538" y="1884363"/>
            <a:ext cx="1200150" cy="776287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74" name="椭圆 43"/>
          <p:cNvSpPr>
            <a:spLocks noChangeArrowheads="1"/>
          </p:cNvSpPr>
          <p:nvPr/>
        </p:nvSpPr>
        <p:spPr bwMode="auto">
          <a:xfrm>
            <a:off x="2990850" y="2125663"/>
            <a:ext cx="1090613" cy="528637"/>
          </a:xfrm>
          <a:prstGeom prst="ellipse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3" grpId="0"/>
      <p:bldP spid="19466" grpId="0"/>
      <p:bldP spid="19469" grpId="0"/>
      <p:bldP spid="19471" grpId="0" animBg="1"/>
      <p:bldP spid="19472" grpId="0" animBg="1"/>
      <p:bldP spid="19473" grpId="0" animBg="1"/>
      <p:bldP spid="194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979712" y="411510"/>
            <a:ext cx="1219805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39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239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4140200" y="2360613"/>
            <a:ext cx="3743325" cy="523875"/>
          </a:xfrm>
          <a:prstGeom prst="rect">
            <a:avLst/>
          </a:prstGeom>
          <a:ln w="31750">
            <a:noFill/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NEW 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POWERPOINT</a:t>
            </a:r>
            <a:endParaRPr 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73550" y="2884488"/>
            <a:ext cx="3744913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/>
          <p:nvPr/>
        </p:nvSpPr>
        <p:spPr bwMode="auto">
          <a:xfrm>
            <a:off x="4140200" y="3035300"/>
            <a:ext cx="4032250" cy="4000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ms-MY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Praesent sodales odio sit amet odio tristi Praesent sodales odio sit amet odio tristi Lorem ipsum dolor sit amet consectetur adipiscing</a:t>
            </a:r>
            <a:endParaRPr lang="en-US" altLang="zh-CN" sz="1000">
              <a:solidFill>
                <a:srgbClr val="7F7F7F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1"/>
          <p:cNvGrpSpPr/>
          <p:nvPr/>
        </p:nvGrpSpPr>
        <p:grpSpPr>
          <a:xfrm>
            <a:off x="374650" y="3286125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组合 1"/>
          <p:cNvGrpSpPr/>
          <p:nvPr/>
        </p:nvGrpSpPr>
        <p:grpSpPr>
          <a:xfrm>
            <a:off x="2511425" y="3286125"/>
            <a:ext cx="2178050" cy="958850"/>
            <a:chOff x="783626" y="3401047"/>
            <a:chExt cx="2177317" cy="958773"/>
          </a:xfrm>
        </p:grpSpPr>
        <p:sp>
          <p:nvSpPr>
            <p:cNvPr id="22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509" name="组合 1"/>
          <p:cNvGrpSpPr/>
          <p:nvPr/>
        </p:nvGrpSpPr>
        <p:grpSpPr>
          <a:xfrm>
            <a:off x="4649788" y="3286125"/>
            <a:ext cx="2178050" cy="958850"/>
            <a:chOff x="783626" y="3401047"/>
            <a:chExt cx="2177317" cy="958773"/>
          </a:xfrm>
        </p:grpSpPr>
        <p:sp>
          <p:nvSpPr>
            <p:cNvPr id="29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510" name="组合 1"/>
          <p:cNvGrpSpPr/>
          <p:nvPr/>
        </p:nvGrpSpPr>
        <p:grpSpPr>
          <a:xfrm>
            <a:off x="6786563" y="3286125"/>
            <a:ext cx="2178050" cy="958850"/>
            <a:chOff x="783626" y="3401047"/>
            <a:chExt cx="2177317" cy="958773"/>
          </a:xfrm>
        </p:grpSpPr>
        <p:sp>
          <p:nvSpPr>
            <p:cNvPr id="36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15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203325"/>
            <a:ext cx="18462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075" y="1203325"/>
            <a:ext cx="18462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163" y="1203325"/>
            <a:ext cx="18462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6738" y="1203325"/>
            <a:ext cx="18557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Freeform 131"/>
          <p:cNvSpPr>
            <a:spLocks noEditPoints="1"/>
          </p:cNvSpPr>
          <p:nvPr/>
        </p:nvSpPr>
        <p:spPr bwMode="auto">
          <a:xfrm>
            <a:off x="333375" y="847725"/>
            <a:ext cx="793750" cy="712788"/>
          </a:xfrm>
          <a:custGeom>
            <a:gdLst>
              <a:gd name="T0" fmla="*/ 2147483647 w 195"/>
              <a:gd name="T1" fmla="*/ 2147483647 h 196"/>
              <a:gd name="T2" fmla="*/ 2147483647 w 195"/>
              <a:gd name="T3" fmla="*/ 2147483647 h 196"/>
              <a:gd name="T4" fmla="*/ 2147483647 w 195"/>
              <a:gd name="T5" fmla="*/ 2147483647 h 196"/>
              <a:gd name="T6" fmla="*/ 2147483647 w 195"/>
              <a:gd name="T7" fmla="*/ 2147483647 h 196"/>
              <a:gd name="T8" fmla="*/ 2147483647 w 195"/>
              <a:gd name="T9" fmla="*/ 2147483647 h 196"/>
              <a:gd name="T10" fmla="*/ 2147483647 w 195"/>
              <a:gd name="T11" fmla="*/ 2147483647 h 196"/>
              <a:gd name="T12" fmla="*/ 2147483647 w 195"/>
              <a:gd name="T13" fmla="*/ 2147483647 h 196"/>
              <a:gd name="T14" fmla="*/ 2147483647 w 195"/>
              <a:gd name="T15" fmla="*/ 2147483647 h 196"/>
              <a:gd name="T16" fmla="*/ 2147483647 w 195"/>
              <a:gd name="T17" fmla="*/ 2147483647 h 196"/>
              <a:gd name="T18" fmla="*/ 2147483647 w 195"/>
              <a:gd name="T19" fmla="*/ 2147483647 h 196"/>
              <a:gd name="T20" fmla="*/ 2147483647 w 195"/>
              <a:gd name="T21" fmla="*/ 2147483647 h 196"/>
              <a:gd name="T22" fmla="*/ 2147483647 w 195"/>
              <a:gd name="T23" fmla="*/ 2147483647 h 196"/>
              <a:gd name="T24" fmla="*/ 2147483647 w 195"/>
              <a:gd name="T25" fmla="*/ 2147483647 h 196"/>
              <a:gd name="T26" fmla="*/ 2147483647 w 195"/>
              <a:gd name="T27" fmla="*/ 2147483647 h 196"/>
              <a:gd name="T28" fmla="*/ 2147483647 w 195"/>
              <a:gd name="T29" fmla="*/ 2147483647 h 196"/>
              <a:gd name="T30" fmla="*/ 2147483647 w 195"/>
              <a:gd name="T31" fmla="*/ 2147483647 h 196"/>
              <a:gd name="T32" fmla="*/ 2147483647 w 195"/>
              <a:gd name="T33" fmla="*/ 2147483647 h 196"/>
              <a:gd name="T34" fmla="*/ 2147483647 w 195"/>
              <a:gd name="T35" fmla="*/ 2147483647 h 196"/>
              <a:gd name="T36" fmla="*/ 2147483647 w 195"/>
              <a:gd name="T37" fmla="*/ 2147483647 h 196"/>
              <a:gd name="T38" fmla="*/ 2147483647 w 195"/>
              <a:gd name="T39" fmla="*/ 2147483647 h 196"/>
              <a:gd name="T40" fmla="*/ 2147483647 w 195"/>
              <a:gd name="T41" fmla="*/ 2147483647 h 196"/>
              <a:gd name="T42" fmla="*/ 2147483647 w 195"/>
              <a:gd name="T43" fmla="*/ 2147483647 h 196"/>
              <a:gd name="T44" fmla="*/ 2147483647 w 195"/>
              <a:gd name="T45" fmla="*/ 2147483647 h 196"/>
              <a:gd name="T46" fmla="*/ 2147483647 w 195"/>
              <a:gd name="T47" fmla="*/ 2147483647 h 196"/>
              <a:gd name="T48" fmla="*/ 2147483647 w 195"/>
              <a:gd name="T49" fmla="*/ 2147483647 h 196"/>
              <a:gd name="T50" fmla="*/ 2147483647 w 195"/>
              <a:gd name="T51" fmla="*/ 2147483647 h 196"/>
              <a:gd name="T52" fmla="*/ 2147483647 w 195"/>
              <a:gd name="T53" fmla="*/ 2147483647 h 1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95" h="196">
                <a:moveTo>
                  <a:pt x="170" y="50"/>
                </a:moveTo>
                <a:cubicBezTo>
                  <a:pt x="180" y="30"/>
                  <a:pt x="176" y="7"/>
                  <a:pt x="151" y="4"/>
                </a:cubicBezTo>
                <a:cubicBezTo>
                  <a:pt x="114" y="0"/>
                  <a:pt x="79" y="40"/>
                  <a:pt x="57" y="65"/>
                </a:cubicBezTo>
                <a:cubicBezTo>
                  <a:pt x="35" y="89"/>
                  <a:pt x="0" y="128"/>
                  <a:pt x="14" y="162"/>
                </a:cubicBezTo>
                <a:cubicBezTo>
                  <a:pt x="28" y="196"/>
                  <a:pt x="69" y="173"/>
                  <a:pt x="88" y="158"/>
                </a:cubicBezTo>
                <a:cubicBezTo>
                  <a:pt x="109" y="141"/>
                  <a:pt x="128" y="123"/>
                  <a:pt x="145" y="102"/>
                </a:cubicBezTo>
                <a:cubicBezTo>
                  <a:pt x="150" y="97"/>
                  <a:pt x="145" y="89"/>
                  <a:pt x="139" y="90"/>
                </a:cubicBezTo>
                <a:cubicBezTo>
                  <a:pt x="152" y="78"/>
                  <a:pt x="162" y="64"/>
                  <a:pt x="170" y="50"/>
                </a:cubicBezTo>
                <a:close/>
                <a:moveTo>
                  <a:pt x="149" y="17"/>
                </a:moveTo>
                <a:cubicBezTo>
                  <a:pt x="195" y="23"/>
                  <a:pt x="110" y="97"/>
                  <a:pt x="97" y="104"/>
                </a:cubicBezTo>
                <a:cubicBezTo>
                  <a:pt x="90" y="108"/>
                  <a:pt x="82" y="112"/>
                  <a:pt x="74" y="110"/>
                </a:cubicBezTo>
                <a:cubicBezTo>
                  <a:pt x="58" y="107"/>
                  <a:pt x="80" y="81"/>
                  <a:pt x="84" y="77"/>
                </a:cubicBezTo>
                <a:cubicBezTo>
                  <a:pt x="94" y="65"/>
                  <a:pt x="107" y="54"/>
                  <a:pt x="121" y="47"/>
                </a:cubicBezTo>
                <a:cubicBezTo>
                  <a:pt x="139" y="37"/>
                  <a:pt x="129" y="58"/>
                  <a:pt x="124" y="64"/>
                </a:cubicBezTo>
                <a:cubicBezTo>
                  <a:pt x="120" y="69"/>
                  <a:pt x="115" y="74"/>
                  <a:pt x="111" y="78"/>
                </a:cubicBezTo>
                <a:cubicBezTo>
                  <a:pt x="108" y="81"/>
                  <a:pt x="112" y="85"/>
                  <a:pt x="115" y="83"/>
                </a:cubicBezTo>
                <a:cubicBezTo>
                  <a:pt x="127" y="77"/>
                  <a:pt x="145" y="65"/>
                  <a:pt x="147" y="50"/>
                </a:cubicBezTo>
                <a:cubicBezTo>
                  <a:pt x="148" y="38"/>
                  <a:pt x="140" y="30"/>
                  <a:pt x="128" y="32"/>
                </a:cubicBezTo>
                <a:cubicBezTo>
                  <a:pt x="116" y="35"/>
                  <a:pt x="97" y="45"/>
                  <a:pt x="82" y="58"/>
                </a:cubicBezTo>
                <a:cubicBezTo>
                  <a:pt x="99" y="39"/>
                  <a:pt x="124" y="13"/>
                  <a:pt x="149" y="17"/>
                </a:cubicBezTo>
                <a:close/>
                <a:moveTo>
                  <a:pt x="86" y="141"/>
                </a:moveTo>
                <a:cubicBezTo>
                  <a:pt x="72" y="153"/>
                  <a:pt x="16" y="187"/>
                  <a:pt x="27" y="140"/>
                </a:cubicBezTo>
                <a:cubicBezTo>
                  <a:pt x="31" y="119"/>
                  <a:pt x="47" y="99"/>
                  <a:pt x="62" y="81"/>
                </a:cubicBezTo>
                <a:cubicBezTo>
                  <a:pt x="57" y="88"/>
                  <a:pt x="55" y="95"/>
                  <a:pt x="56" y="102"/>
                </a:cubicBezTo>
                <a:cubicBezTo>
                  <a:pt x="58" y="128"/>
                  <a:pt x="82" y="126"/>
                  <a:pt x="100" y="117"/>
                </a:cubicBezTo>
                <a:cubicBezTo>
                  <a:pt x="110" y="113"/>
                  <a:pt x="119" y="107"/>
                  <a:pt x="128" y="100"/>
                </a:cubicBezTo>
                <a:cubicBezTo>
                  <a:pt x="115" y="114"/>
                  <a:pt x="101" y="128"/>
                  <a:pt x="86" y="141"/>
                </a:cubicBezTo>
                <a:close/>
              </a:path>
            </a:pathLst>
          </a:custGeom>
          <a:blipFill dpi="0" rotWithShape="1">
            <a:blip r:embed="rId7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Freeform 131"/>
          <p:cNvSpPr>
            <a:spLocks noEditPoints="1"/>
          </p:cNvSpPr>
          <p:nvPr/>
        </p:nvSpPr>
        <p:spPr bwMode="auto">
          <a:xfrm>
            <a:off x="2386013" y="847725"/>
            <a:ext cx="793750" cy="712788"/>
          </a:xfrm>
          <a:custGeom>
            <a:gdLst>
              <a:gd name="T0" fmla="*/ 2147483647 w 195"/>
              <a:gd name="T1" fmla="*/ 2147483647 h 196"/>
              <a:gd name="T2" fmla="*/ 2147483647 w 195"/>
              <a:gd name="T3" fmla="*/ 2147483647 h 196"/>
              <a:gd name="T4" fmla="*/ 2147483647 w 195"/>
              <a:gd name="T5" fmla="*/ 2147483647 h 196"/>
              <a:gd name="T6" fmla="*/ 2147483647 w 195"/>
              <a:gd name="T7" fmla="*/ 2147483647 h 196"/>
              <a:gd name="T8" fmla="*/ 2147483647 w 195"/>
              <a:gd name="T9" fmla="*/ 2147483647 h 196"/>
              <a:gd name="T10" fmla="*/ 2147483647 w 195"/>
              <a:gd name="T11" fmla="*/ 2147483647 h 196"/>
              <a:gd name="T12" fmla="*/ 2147483647 w 195"/>
              <a:gd name="T13" fmla="*/ 2147483647 h 196"/>
              <a:gd name="T14" fmla="*/ 2147483647 w 195"/>
              <a:gd name="T15" fmla="*/ 2147483647 h 196"/>
              <a:gd name="T16" fmla="*/ 2147483647 w 195"/>
              <a:gd name="T17" fmla="*/ 2147483647 h 196"/>
              <a:gd name="T18" fmla="*/ 2147483647 w 195"/>
              <a:gd name="T19" fmla="*/ 2147483647 h 196"/>
              <a:gd name="T20" fmla="*/ 2147483647 w 195"/>
              <a:gd name="T21" fmla="*/ 2147483647 h 196"/>
              <a:gd name="T22" fmla="*/ 2147483647 w 195"/>
              <a:gd name="T23" fmla="*/ 2147483647 h 196"/>
              <a:gd name="T24" fmla="*/ 2147483647 w 195"/>
              <a:gd name="T25" fmla="*/ 2147483647 h 196"/>
              <a:gd name="T26" fmla="*/ 2147483647 w 195"/>
              <a:gd name="T27" fmla="*/ 2147483647 h 196"/>
              <a:gd name="T28" fmla="*/ 2147483647 w 195"/>
              <a:gd name="T29" fmla="*/ 2147483647 h 196"/>
              <a:gd name="T30" fmla="*/ 2147483647 w 195"/>
              <a:gd name="T31" fmla="*/ 2147483647 h 196"/>
              <a:gd name="T32" fmla="*/ 2147483647 w 195"/>
              <a:gd name="T33" fmla="*/ 2147483647 h 196"/>
              <a:gd name="T34" fmla="*/ 2147483647 w 195"/>
              <a:gd name="T35" fmla="*/ 2147483647 h 196"/>
              <a:gd name="T36" fmla="*/ 2147483647 w 195"/>
              <a:gd name="T37" fmla="*/ 2147483647 h 196"/>
              <a:gd name="T38" fmla="*/ 2147483647 w 195"/>
              <a:gd name="T39" fmla="*/ 2147483647 h 196"/>
              <a:gd name="T40" fmla="*/ 2147483647 w 195"/>
              <a:gd name="T41" fmla="*/ 2147483647 h 196"/>
              <a:gd name="T42" fmla="*/ 2147483647 w 195"/>
              <a:gd name="T43" fmla="*/ 2147483647 h 196"/>
              <a:gd name="T44" fmla="*/ 2147483647 w 195"/>
              <a:gd name="T45" fmla="*/ 2147483647 h 196"/>
              <a:gd name="T46" fmla="*/ 2147483647 w 195"/>
              <a:gd name="T47" fmla="*/ 2147483647 h 196"/>
              <a:gd name="T48" fmla="*/ 2147483647 w 195"/>
              <a:gd name="T49" fmla="*/ 2147483647 h 196"/>
              <a:gd name="T50" fmla="*/ 2147483647 w 195"/>
              <a:gd name="T51" fmla="*/ 2147483647 h 196"/>
              <a:gd name="T52" fmla="*/ 2147483647 w 195"/>
              <a:gd name="T53" fmla="*/ 2147483647 h 1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95" h="196">
                <a:moveTo>
                  <a:pt x="170" y="50"/>
                </a:moveTo>
                <a:cubicBezTo>
                  <a:pt x="180" y="30"/>
                  <a:pt x="176" y="7"/>
                  <a:pt x="151" y="4"/>
                </a:cubicBezTo>
                <a:cubicBezTo>
                  <a:pt x="114" y="0"/>
                  <a:pt x="79" y="40"/>
                  <a:pt x="57" y="65"/>
                </a:cubicBezTo>
                <a:cubicBezTo>
                  <a:pt x="35" y="89"/>
                  <a:pt x="0" y="128"/>
                  <a:pt x="14" y="162"/>
                </a:cubicBezTo>
                <a:cubicBezTo>
                  <a:pt x="28" y="196"/>
                  <a:pt x="69" y="173"/>
                  <a:pt x="88" y="158"/>
                </a:cubicBezTo>
                <a:cubicBezTo>
                  <a:pt x="109" y="141"/>
                  <a:pt x="128" y="123"/>
                  <a:pt x="145" y="102"/>
                </a:cubicBezTo>
                <a:cubicBezTo>
                  <a:pt x="150" y="97"/>
                  <a:pt x="145" y="89"/>
                  <a:pt x="139" y="90"/>
                </a:cubicBezTo>
                <a:cubicBezTo>
                  <a:pt x="152" y="78"/>
                  <a:pt x="162" y="64"/>
                  <a:pt x="170" y="50"/>
                </a:cubicBezTo>
                <a:close/>
                <a:moveTo>
                  <a:pt x="149" y="17"/>
                </a:moveTo>
                <a:cubicBezTo>
                  <a:pt x="195" y="23"/>
                  <a:pt x="110" y="97"/>
                  <a:pt x="97" y="104"/>
                </a:cubicBezTo>
                <a:cubicBezTo>
                  <a:pt x="90" y="108"/>
                  <a:pt x="82" y="112"/>
                  <a:pt x="74" y="110"/>
                </a:cubicBezTo>
                <a:cubicBezTo>
                  <a:pt x="58" y="107"/>
                  <a:pt x="80" y="81"/>
                  <a:pt x="84" y="77"/>
                </a:cubicBezTo>
                <a:cubicBezTo>
                  <a:pt x="94" y="65"/>
                  <a:pt x="107" y="54"/>
                  <a:pt x="121" y="47"/>
                </a:cubicBezTo>
                <a:cubicBezTo>
                  <a:pt x="139" y="37"/>
                  <a:pt x="129" y="58"/>
                  <a:pt x="124" y="64"/>
                </a:cubicBezTo>
                <a:cubicBezTo>
                  <a:pt x="120" y="69"/>
                  <a:pt x="115" y="74"/>
                  <a:pt x="111" y="78"/>
                </a:cubicBezTo>
                <a:cubicBezTo>
                  <a:pt x="108" y="81"/>
                  <a:pt x="112" y="85"/>
                  <a:pt x="115" y="83"/>
                </a:cubicBezTo>
                <a:cubicBezTo>
                  <a:pt x="127" y="77"/>
                  <a:pt x="145" y="65"/>
                  <a:pt x="147" y="50"/>
                </a:cubicBezTo>
                <a:cubicBezTo>
                  <a:pt x="148" y="38"/>
                  <a:pt x="140" y="30"/>
                  <a:pt x="128" y="32"/>
                </a:cubicBezTo>
                <a:cubicBezTo>
                  <a:pt x="116" y="35"/>
                  <a:pt x="97" y="45"/>
                  <a:pt x="82" y="58"/>
                </a:cubicBezTo>
                <a:cubicBezTo>
                  <a:pt x="99" y="39"/>
                  <a:pt x="124" y="13"/>
                  <a:pt x="149" y="17"/>
                </a:cubicBezTo>
                <a:close/>
                <a:moveTo>
                  <a:pt x="86" y="141"/>
                </a:moveTo>
                <a:cubicBezTo>
                  <a:pt x="72" y="153"/>
                  <a:pt x="16" y="187"/>
                  <a:pt x="27" y="140"/>
                </a:cubicBezTo>
                <a:cubicBezTo>
                  <a:pt x="31" y="119"/>
                  <a:pt x="47" y="99"/>
                  <a:pt x="62" y="81"/>
                </a:cubicBezTo>
                <a:cubicBezTo>
                  <a:pt x="57" y="88"/>
                  <a:pt x="55" y="95"/>
                  <a:pt x="56" y="102"/>
                </a:cubicBezTo>
                <a:cubicBezTo>
                  <a:pt x="58" y="128"/>
                  <a:pt x="82" y="126"/>
                  <a:pt x="100" y="117"/>
                </a:cubicBezTo>
                <a:cubicBezTo>
                  <a:pt x="110" y="113"/>
                  <a:pt x="119" y="107"/>
                  <a:pt x="128" y="100"/>
                </a:cubicBezTo>
                <a:cubicBezTo>
                  <a:pt x="115" y="114"/>
                  <a:pt x="101" y="128"/>
                  <a:pt x="86" y="141"/>
                </a:cubicBezTo>
                <a:close/>
              </a:path>
            </a:pathLst>
          </a:custGeom>
          <a:blipFill dpi="0" rotWithShape="1">
            <a:blip r:embed="rId7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Freeform 131"/>
          <p:cNvSpPr>
            <a:spLocks noEditPoints="1"/>
          </p:cNvSpPr>
          <p:nvPr/>
        </p:nvSpPr>
        <p:spPr bwMode="auto">
          <a:xfrm>
            <a:off x="4456113" y="847725"/>
            <a:ext cx="792162" cy="712788"/>
          </a:xfrm>
          <a:custGeom>
            <a:gdLst>
              <a:gd name="T0" fmla="*/ 2147483647 w 195"/>
              <a:gd name="T1" fmla="*/ 2147483647 h 196"/>
              <a:gd name="T2" fmla="*/ 2147483647 w 195"/>
              <a:gd name="T3" fmla="*/ 2147483647 h 196"/>
              <a:gd name="T4" fmla="*/ 2147483647 w 195"/>
              <a:gd name="T5" fmla="*/ 2147483647 h 196"/>
              <a:gd name="T6" fmla="*/ 2147483647 w 195"/>
              <a:gd name="T7" fmla="*/ 2147483647 h 196"/>
              <a:gd name="T8" fmla="*/ 2147483647 w 195"/>
              <a:gd name="T9" fmla="*/ 2147483647 h 196"/>
              <a:gd name="T10" fmla="*/ 2147483647 w 195"/>
              <a:gd name="T11" fmla="*/ 2147483647 h 196"/>
              <a:gd name="T12" fmla="*/ 2147483647 w 195"/>
              <a:gd name="T13" fmla="*/ 2147483647 h 196"/>
              <a:gd name="T14" fmla="*/ 2147483647 w 195"/>
              <a:gd name="T15" fmla="*/ 2147483647 h 196"/>
              <a:gd name="T16" fmla="*/ 2147483647 w 195"/>
              <a:gd name="T17" fmla="*/ 2147483647 h 196"/>
              <a:gd name="T18" fmla="*/ 2147483647 w 195"/>
              <a:gd name="T19" fmla="*/ 2147483647 h 196"/>
              <a:gd name="T20" fmla="*/ 2147483647 w 195"/>
              <a:gd name="T21" fmla="*/ 2147483647 h 196"/>
              <a:gd name="T22" fmla="*/ 2147483647 w 195"/>
              <a:gd name="T23" fmla="*/ 2147483647 h 196"/>
              <a:gd name="T24" fmla="*/ 2147483647 w 195"/>
              <a:gd name="T25" fmla="*/ 2147483647 h 196"/>
              <a:gd name="T26" fmla="*/ 2147483647 w 195"/>
              <a:gd name="T27" fmla="*/ 2147483647 h 196"/>
              <a:gd name="T28" fmla="*/ 2147483647 w 195"/>
              <a:gd name="T29" fmla="*/ 2147483647 h 196"/>
              <a:gd name="T30" fmla="*/ 2147483647 w 195"/>
              <a:gd name="T31" fmla="*/ 2147483647 h 196"/>
              <a:gd name="T32" fmla="*/ 2147483647 w 195"/>
              <a:gd name="T33" fmla="*/ 2147483647 h 196"/>
              <a:gd name="T34" fmla="*/ 2147483647 w 195"/>
              <a:gd name="T35" fmla="*/ 2147483647 h 196"/>
              <a:gd name="T36" fmla="*/ 2147483647 w 195"/>
              <a:gd name="T37" fmla="*/ 2147483647 h 196"/>
              <a:gd name="T38" fmla="*/ 2147483647 w 195"/>
              <a:gd name="T39" fmla="*/ 2147483647 h 196"/>
              <a:gd name="T40" fmla="*/ 2147483647 w 195"/>
              <a:gd name="T41" fmla="*/ 2147483647 h 196"/>
              <a:gd name="T42" fmla="*/ 2147483647 w 195"/>
              <a:gd name="T43" fmla="*/ 2147483647 h 196"/>
              <a:gd name="T44" fmla="*/ 2147483647 w 195"/>
              <a:gd name="T45" fmla="*/ 2147483647 h 196"/>
              <a:gd name="T46" fmla="*/ 2147483647 w 195"/>
              <a:gd name="T47" fmla="*/ 2147483647 h 196"/>
              <a:gd name="T48" fmla="*/ 2147483647 w 195"/>
              <a:gd name="T49" fmla="*/ 2147483647 h 196"/>
              <a:gd name="T50" fmla="*/ 2147483647 w 195"/>
              <a:gd name="T51" fmla="*/ 2147483647 h 196"/>
              <a:gd name="T52" fmla="*/ 2147483647 w 195"/>
              <a:gd name="T53" fmla="*/ 2147483647 h 1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95" h="196">
                <a:moveTo>
                  <a:pt x="170" y="50"/>
                </a:moveTo>
                <a:cubicBezTo>
                  <a:pt x="180" y="30"/>
                  <a:pt x="176" y="7"/>
                  <a:pt x="151" y="4"/>
                </a:cubicBezTo>
                <a:cubicBezTo>
                  <a:pt x="114" y="0"/>
                  <a:pt x="79" y="40"/>
                  <a:pt x="57" y="65"/>
                </a:cubicBezTo>
                <a:cubicBezTo>
                  <a:pt x="35" y="89"/>
                  <a:pt x="0" y="128"/>
                  <a:pt x="14" y="162"/>
                </a:cubicBezTo>
                <a:cubicBezTo>
                  <a:pt x="28" y="196"/>
                  <a:pt x="69" y="173"/>
                  <a:pt x="88" y="158"/>
                </a:cubicBezTo>
                <a:cubicBezTo>
                  <a:pt x="109" y="141"/>
                  <a:pt x="128" y="123"/>
                  <a:pt x="145" y="102"/>
                </a:cubicBezTo>
                <a:cubicBezTo>
                  <a:pt x="150" y="97"/>
                  <a:pt x="145" y="89"/>
                  <a:pt x="139" y="90"/>
                </a:cubicBezTo>
                <a:cubicBezTo>
                  <a:pt x="152" y="78"/>
                  <a:pt x="162" y="64"/>
                  <a:pt x="170" y="50"/>
                </a:cubicBezTo>
                <a:close/>
                <a:moveTo>
                  <a:pt x="149" y="17"/>
                </a:moveTo>
                <a:cubicBezTo>
                  <a:pt x="195" y="23"/>
                  <a:pt x="110" y="97"/>
                  <a:pt x="97" y="104"/>
                </a:cubicBezTo>
                <a:cubicBezTo>
                  <a:pt x="90" y="108"/>
                  <a:pt x="82" y="112"/>
                  <a:pt x="74" y="110"/>
                </a:cubicBezTo>
                <a:cubicBezTo>
                  <a:pt x="58" y="107"/>
                  <a:pt x="80" y="81"/>
                  <a:pt x="84" y="77"/>
                </a:cubicBezTo>
                <a:cubicBezTo>
                  <a:pt x="94" y="65"/>
                  <a:pt x="107" y="54"/>
                  <a:pt x="121" y="47"/>
                </a:cubicBezTo>
                <a:cubicBezTo>
                  <a:pt x="139" y="37"/>
                  <a:pt x="129" y="58"/>
                  <a:pt x="124" y="64"/>
                </a:cubicBezTo>
                <a:cubicBezTo>
                  <a:pt x="120" y="69"/>
                  <a:pt x="115" y="74"/>
                  <a:pt x="111" y="78"/>
                </a:cubicBezTo>
                <a:cubicBezTo>
                  <a:pt x="108" y="81"/>
                  <a:pt x="112" y="85"/>
                  <a:pt x="115" y="83"/>
                </a:cubicBezTo>
                <a:cubicBezTo>
                  <a:pt x="127" y="77"/>
                  <a:pt x="145" y="65"/>
                  <a:pt x="147" y="50"/>
                </a:cubicBezTo>
                <a:cubicBezTo>
                  <a:pt x="148" y="38"/>
                  <a:pt x="140" y="30"/>
                  <a:pt x="128" y="32"/>
                </a:cubicBezTo>
                <a:cubicBezTo>
                  <a:pt x="116" y="35"/>
                  <a:pt x="97" y="45"/>
                  <a:pt x="82" y="58"/>
                </a:cubicBezTo>
                <a:cubicBezTo>
                  <a:pt x="99" y="39"/>
                  <a:pt x="124" y="13"/>
                  <a:pt x="149" y="17"/>
                </a:cubicBezTo>
                <a:close/>
                <a:moveTo>
                  <a:pt x="86" y="141"/>
                </a:moveTo>
                <a:cubicBezTo>
                  <a:pt x="72" y="153"/>
                  <a:pt x="16" y="187"/>
                  <a:pt x="27" y="140"/>
                </a:cubicBezTo>
                <a:cubicBezTo>
                  <a:pt x="31" y="119"/>
                  <a:pt x="47" y="99"/>
                  <a:pt x="62" y="81"/>
                </a:cubicBezTo>
                <a:cubicBezTo>
                  <a:pt x="57" y="88"/>
                  <a:pt x="55" y="95"/>
                  <a:pt x="56" y="102"/>
                </a:cubicBezTo>
                <a:cubicBezTo>
                  <a:pt x="58" y="128"/>
                  <a:pt x="82" y="126"/>
                  <a:pt x="100" y="117"/>
                </a:cubicBezTo>
                <a:cubicBezTo>
                  <a:pt x="110" y="113"/>
                  <a:pt x="119" y="107"/>
                  <a:pt x="128" y="100"/>
                </a:cubicBezTo>
                <a:cubicBezTo>
                  <a:pt x="115" y="114"/>
                  <a:pt x="101" y="128"/>
                  <a:pt x="86" y="141"/>
                </a:cubicBezTo>
                <a:close/>
              </a:path>
            </a:pathLst>
          </a:custGeom>
          <a:blipFill dpi="0" rotWithShape="1">
            <a:blip r:embed="rId7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Freeform 131"/>
          <p:cNvSpPr>
            <a:spLocks noEditPoints="1"/>
          </p:cNvSpPr>
          <p:nvPr/>
        </p:nvSpPr>
        <p:spPr bwMode="auto">
          <a:xfrm>
            <a:off x="6713538" y="847725"/>
            <a:ext cx="793750" cy="712788"/>
          </a:xfrm>
          <a:custGeom>
            <a:gdLst>
              <a:gd name="T0" fmla="*/ 2147483647 w 195"/>
              <a:gd name="T1" fmla="*/ 2147483647 h 196"/>
              <a:gd name="T2" fmla="*/ 2147483647 w 195"/>
              <a:gd name="T3" fmla="*/ 2147483647 h 196"/>
              <a:gd name="T4" fmla="*/ 2147483647 w 195"/>
              <a:gd name="T5" fmla="*/ 2147483647 h 196"/>
              <a:gd name="T6" fmla="*/ 2147483647 w 195"/>
              <a:gd name="T7" fmla="*/ 2147483647 h 196"/>
              <a:gd name="T8" fmla="*/ 2147483647 w 195"/>
              <a:gd name="T9" fmla="*/ 2147483647 h 196"/>
              <a:gd name="T10" fmla="*/ 2147483647 w 195"/>
              <a:gd name="T11" fmla="*/ 2147483647 h 196"/>
              <a:gd name="T12" fmla="*/ 2147483647 w 195"/>
              <a:gd name="T13" fmla="*/ 2147483647 h 196"/>
              <a:gd name="T14" fmla="*/ 2147483647 w 195"/>
              <a:gd name="T15" fmla="*/ 2147483647 h 196"/>
              <a:gd name="T16" fmla="*/ 2147483647 w 195"/>
              <a:gd name="T17" fmla="*/ 2147483647 h 196"/>
              <a:gd name="T18" fmla="*/ 2147483647 w 195"/>
              <a:gd name="T19" fmla="*/ 2147483647 h 196"/>
              <a:gd name="T20" fmla="*/ 2147483647 w 195"/>
              <a:gd name="T21" fmla="*/ 2147483647 h 196"/>
              <a:gd name="T22" fmla="*/ 2147483647 w 195"/>
              <a:gd name="T23" fmla="*/ 2147483647 h 196"/>
              <a:gd name="T24" fmla="*/ 2147483647 w 195"/>
              <a:gd name="T25" fmla="*/ 2147483647 h 196"/>
              <a:gd name="T26" fmla="*/ 2147483647 w 195"/>
              <a:gd name="T27" fmla="*/ 2147483647 h 196"/>
              <a:gd name="T28" fmla="*/ 2147483647 w 195"/>
              <a:gd name="T29" fmla="*/ 2147483647 h 196"/>
              <a:gd name="T30" fmla="*/ 2147483647 w 195"/>
              <a:gd name="T31" fmla="*/ 2147483647 h 196"/>
              <a:gd name="T32" fmla="*/ 2147483647 w 195"/>
              <a:gd name="T33" fmla="*/ 2147483647 h 196"/>
              <a:gd name="T34" fmla="*/ 2147483647 w 195"/>
              <a:gd name="T35" fmla="*/ 2147483647 h 196"/>
              <a:gd name="T36" fmla="*/ 2147483647 w 195"/>
              <a:gd name="T37" fmla="*/ 2147483647 h 196"/>
              <a:gd name="T38" fmla="*/ 2147483647 w 195"/>
              <a:gd name="T39" fmla="*/ 2147483647 h 196"/>
              <a:gd name="T40" fmla="*/ 2147483647 w 195"/>
              <a:gd name="T41" fmla="*/ 2147483647 h 196"/>
              <a:gd name="T42" fmla="*/ 2147483647 w 195"/>
              <a:gd name="T43" fmla="*/ 2147483647 h 196"/>
              <a:gd name="T44" fmla="*/ 2147483647 w 195"/>
              <a:gd name="T45" fmla="*/ 2147483647 h 196"/>
              <a:gd name="T46" fmla="*/ 2147483647 w 195"/>
              <a:gd name="T47" fmla="*/ 2147483647 h 196"/>
              <a:gd name="T48" fmla="*/ 2147483647 w 195"/>
              <a:gd name="T49" fmla="*/ 2147483647 h 196"/>
              <a:gd name="T50" fmla="*/ 2147483647 w 195"/>
              <a:gd name="T51" fmla="*/ 2147483647 h 196"/>
              <a:gd name="T52" fmla="*/ 2147483647 w 195"/>
              <a:gd name="T53" fmla="*/ 2147483647 h 1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95" h="196">
                <a:moveTo>
                  <a:pt x="170" y="50"/>
                </a:moveTo>
                <a:cubicBezTo>
                  <a:pt x="180" y="30"/>
                  <a:pt x="176" y="7"/>
                  <a:pt x="151" y="4"/>
                </a:cubicBezTo>
                <a:cubicBezTo>
                  <a:pt x="114" y="0"/>
                  <a:pt x="79" y="40"/>
                  <a:pt x="57" y="65"/>
                </a:cubicBezTo>
                <a:cubicBezTo>
                  <a:pt x="35" y="89"/>
                  <a:pt x="0" y="128"/>
                  <a:pt x="14" y="162"/>
                </a:cubicBezTo>
                <a:cubicBezTo>
                  <a:pt x="28" y="196"/>
                  <a:pt x="69" y="173"/>
                  <a:pt x="88" y="158"/>
                </a:cubicBezTo>
                <a:cubicBezTo>
                  <a:pt x="109" y="141"/>
                  <a:pt x="128" y="123"/>
                  <a:pt x="145" y="102"/>
                </a:cubicBezTo>
                <a:cubicBezTo>
                  <a:pt x="150" y="97"/>
                  <a:pt x="145" y="89"/>
                  <a:pt x="139" y="90"/>
                </a:cubicBezTo>
                <a:cubicBezTo>
                  <a:pt x="152" y="78"/>
                  <a:pt x="162" y="64"/>
                  <a:pt x="170" y="50"/>
                </a:cubicBezTo>
                <a:close/>
                <a:moveTo>
                  <a:pt x="149" y="17"/>
                </a:moveTo>
                <a:cubicBezTo>
                  <a:pt x="195" y="23"/>
                  <a:pt x="110" y="97"/>
                  <a:pt x="97" y="104"/>
                </a:cubicBezTo>
                <a:cubicBezTo>
                  <a:pt x="90" y="108"/>
                  <a:pt x="82" y="112"/>
                  <a:pt x="74" y="110"/>
                </a:cubicBezTo>
                <a:cubicBezTo>
                  <a:pt x="58" y="107"/>
                  <a:pt x="80" y="81"/>
                  <a:pt x="84" y="77"/>
                </a:cubicBezTo>
                <a:cubicBezTo>
                  <a:pt x="94" y="65"/>
                  <a:pt x="107" y="54"/>
                  <a:pt x="121" y="47"/>
                </a:cubicBezTo>
                <a:cubicBezTo>
                  <a:pt x="139" y="37"/>
                  <a:pt x="129" y="58"/>
                  <a:pt x="124" y="64"/>
                </a:cubicBezTo>
                <a:cubicBezTo>
                  <a:pt x="120" y="69"/>
                  <a:pt x="115" y="74"/>
                  <a:pt x="111" y="78"/>
                </a:cubicBezTo>
                <a:cubicBezTo>
                  <a:pt x="108" y="81"/>
                  <a:pt x="112" y="85"/>
                  <a:pt x="115" y="83"/>
                </a:cubicBezTo>
                <a:cubicBezTo>
                  <a:pt x="127" y="77"/>
                  <a:pt x="145" y="65"/>
                  <a:pt x="147" y="50"/>
                </a:cubicBezTo>
                <a:cubicBezTo>
                  <a:pt x="148" y="38"/>
                  <a:pt x="140" y="30"/>
                  <a:pt x="128" y="32"/>
                </a:cubicBezTo>
                <a:cubicBezTo>
                  <a:pt x="116" y="35"/>
                  <a:pt x="97" y="45"/>
                  <a:pt x="82" y="58"/>
                </a:cubicBezTo>
                <a:cubicBezTo>
                  <a:pt x="99" y="39"/>
                  <a:pt x="124" y="13"/>
                  <a:pt x="149" y="17"/>
                </a:cubicBezTo>
                <a:close/>
                <a:moveTo>
                  <a:pt x="86" y="141"/>
                </a:moveTo>
                <a:cubicBezTo>
                  <a:pt x="72" y="153"/>
                  <a:pt x="16" y="187"/>
                  <a:pt x="27" y="140"/>
                </a:cubicBezTo>
                <a:cubicBezTo>
                  <a:pt x="31" y="119"/>
                  <a:pt x="47" y="99"/>
                  <a:pt x="62" y="81"/>
                </a:cubicBezTo>
                <a:cubicBezTo>
                  <a:pt x="57" y="88"/>
                  <a:pt x="55" y="95"/>
                  <a:pt x="56" y="102"/>
                </a:cubicBezTo>
                <a:cubicBezTo>
                  <a:pt x="58" y="128"/>
                  <a:pt x="82" y="126"/>
                  <a:pt x="100" y="117"/>
                </a:cubicBezTo>
                <a:cubicBezTo>
                  <a:pt x="110" y="113"/>
                  <a:pt x="119" y="107"/>
                  <a:pt x="128" y="100"/>
                </a:cubicBezTo>
                <a:cubicBezTo>
                  <a:pt x="115" y="114"/>
                  <a:pt x="101" y="128"/>
                  <a:pt x="86" y="141"/>
                </a:cubicBezTo>
                <a:close/>
              </a:path>
            </a:pathLst>
          </a:custGeom>
          <a:blipFill dpi="0" rotWithShape="1">
            <a:blip r:embed="rId7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6" grpId="0" animBg="1"/>
      <p:bldP spid="21517" grpId="0" animBg="1"/>
      <p:bldP spid="215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Freeform 294"/>
          <p:cNvSpPr/>
          <p:nvPr/>
        </p:nvSpPr>
        <p:spPr bwMode="auto">
          <a:xfrm>
            <a:off x="-107950" y="1217613"/>
            <a:ext cx="9290050" cy="212725"/>
          </a:xfrm>
          <a:custGeom>
            <a:gdLst>
              <a:gd name="T0" fmla="*/ 2147483647 w 105"/>
              <a:gd name="T1" fmla="*/ 2147483647 h 13"/>
              <a:gd name="T2" fmla="*/ 2147483647 w 105"/>
              <a:gd name="T3" fmla="*/ 2147483647 h 13"/>
              <a:gd name="T4" fmla="*/ 2147483647 w 105"/>
              <a:gd name="T5" fmla="*/ 2147483647 h 13"/>
              <a:gd name="T6" fmla="*/ 2147483647 w 105"/>
              <a:gd name="T7" fmla="*/ 2147483647 h 13"/>
              <a:gd name="T8" fmla="*/ 2147483647 w 105"/>
              <a:gd name="T9" fmla="*/ 2147483647 h 13"/>
              <a:gd name="T10" fmla="*/ 2147483647 w 105"/>
              <a:gd name="T11" fmla="*/ 2147483647 h 13"/>
              <a:gd name="T12" fmla="*/ 2147483647 w 105"/>
              <a:gd name="T13" fmla="*/ 2147483647 h 13"/>
              <a:gd name="T14" fmla="*/ 2147483647 w 105"/>
              <a:gd name="T15" fmla="*/ 2147483647 h 13"/>
              <a:gd name="T16" fmla="*/ 2147483647 w 105"/>
              <a:gd name="T17" fmla="*/ 2147483647 h 13"/>
              <a:gd name="T18" fmla="*/ 2147483647 w 105"/>
              <a:gd name="T19" fmla="*/ 2147483647 h 13"/>
              <a:gd name="T20" fmla="*/ 2147483647 w 105"/>
              <a:gd name="T21" fmla="*/ 2147483647 h 13"/>
              <a:gd name="T22" fmla="*/ 2147483647 w 105"/>
              <a:gd name="T23" fmla="*/ 2147483647 h 13"/>
              <a:gd name="T24" fmla="*/ 2147483647 w 105"/>
              <a:gd name="T25" fmla="*/ 2147483647 h 13"/>
              <a:gd name="T26" fmla="*/ 2147483647 w 105"/>
              <a:gd name="T27" fmla="*/ 2147483647 h 13"/>
              <a:gd name="T28" fmla="*/ 2147483647 w 105"/>
              <a:gd name="T29" fmla="*/ 2147483647 h 13"/>
              <a:gd name="T30" fmla="*/ 2147483647 w 105"/>
              <a:gd name="T31" fmla="*/ 2147483647 h 13"/>
              <a:gd name="T32" fmla="*/ 2147483647 w 105"/>
              <a:gd name="T33" fmla="*/ 2147483647 h 13"/>
              <a:gd name="T34" fmla="*/ 2147483647 w 105"/>
              <a:gd name="T35" fmla="*/ 2147483647 h 13"/>
              <a:gd name="T36" fmla="*/ 2147483647 w 105"/>
              <a:gd name="T37" fmla="*/ 2147483647 h 13"/>
              <a:gd name="T38" fmla="*/ 2147483647 w 105"/>
              <a:gd name="T39" fmla="*/ 2147483647 h 13"/>
              <a:gd name="T40" fmla="*/ 2147483647 w 105"/>
              <a:gd name="T41" fmla="*/ 2147483647 h 13"/>
              <a:gd name="T42" fmla="*/ 2147483647 w 105"/>
              <a:gd name="T43" fmla="*/ 2147483647 h 13"/>
              <a:gd name="T44" fmla="*/ 2147483647 w 105"/>
              <a:gd name="T45" fmla="*/ 2147483647 h 13"/>
              <a:gd name="T46" fmla="*/ 2147483647 w 105"/>
              <a:gd name="T47" fmla="*/ 2147483647 h 13"/>
              <a:gd name="T48" fmla="*/ 2147483647 w 105"/>
              <a:gd name="T49" fmla="*/ 2147483647 h 13"/>
              <a:gd name="T50" fmla="*/ 2147483647 w 105"/>
              <a:gd name="T51" fmla="*/ 2147483647 h 13"/>
              <a:gd name="T52" fmla="*/ 2147483647 w 105"/>
              <a:gd name="T53" fmla="*/ 2147483647 h 13"/>
              <a:gd name="T54" fmla="*/ 2147483647 w 105"/>
              <a:gd name="T55" fmla="*/ 2147483647 h 13"/>
              <a:gd name="T56" fmla="*/ 2147483647 w 105"/>
              <a:gd name="T57" fmla="*/ 2147483647 h 13"/>
              <a:gd name="T58" fmla="*/ 2147483647 w 105"/>
              <a:gd name="T59" fmla="*/ 2147483647 h 13"/>
              <a:gd name="T60" fmla="*/ 2147483647 w 105"/>
              <a:gd name="T61" fmla="*/ 2147483647 h 13"/>
              <a:gd name="T62" fmla="*/ 2147483647 w 105"/>
              <a:gd name="T63" fmla="*/ 2147483647 h 13"/>
              <a:gd name="T64" fmla="*/ 2147483647 w 105"/>
              <a:gd name="T65" fmla="*/ 2147483647 h 13"/>
              <a:gd name="T66" fmla="*/ 2147483647 w 105"/>
              <a:gd name="T67" fmla="*/ 2147483647 h 13"/>
              <a:gd name="T68" fmla="*/ 2147483647 w 105"/>
              <a:gd name="T69" fmla="*/ 2147483647 h 13"/>
              <a:gd name="T70" fmla="*/ 2147483647 w 105"/>
              <a:gd name="T71" fmla="*/ 2147483647 h 13"/>
              <a:gd name="T72" fmla="*/ 2147483647 w 105"/>
              <a:gd name="T73" fmla="*/ 2147483647 h 13"/>
              <a:gd name="T74" fmla="*/ 2147483647 w 105"/>
              <a:gd name="T75" fmla="*/ 2147483647 h 13"/>
              <a:gd name="T76" fmla="*/ 2147483647 w 105"/>
              <a:gd name="T77" fmla="*/ 2147483647 h 13"/>
              <a:gd name="T78" fmla="*/ 2147483647 w 105"/>
              <a:gd name="T79" fmla="*/ 2147483647 h 13"/>
              <a:gd name="T80" fmla="*/ 2147483647 w 105"/>
              <a:gd name="T81" fmla="*/ 2147483647 h 1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5" h="13">
                <a:moveTo>
                  <a:pt x="24" y="12"/>
                </a:moveTo>
                <a:cubicBezTo>
                  <a:pt x="24" y="12"/>
                  <a:pt x="24" y="11"/>
                  <a:pt x="25" y="12"/>
                </a:cubicBezTo>
                <a:cubicBezTo>
                  <a:pt x="27" y="13"/>
                  <a:pt x="29" y="13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4" y="11"/>
                  <a:pt x="35" y="9"/>
                  <a:pt x="36" y="8"/>
                </a:cubicBezTo>
                <a:cubicBezTo>
                  <a:pt x="39" y="6"/>
                  <a:pt x="42" y="4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8" y="6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8"/>
                  <a:pt x="53" y="8"/>
                </a:cubicBezTo>
                <a:cubicBezTo>
                  <a:pt x="55" y="9"/>
                  <a:pt x="58" y="10"/>
                  <a:pt x="60" y="10"/>
                </a:cubicBezTo>
                <a:cubicBezTo>
                  <a:pt x="62" y="10"/>
                  <a:pt x="63" y="11"/>
                  <a:pt x="64" y="10"/>
                </a:cubicBezTo>
                <a:cubicBezTo>
                  <a:pt x="66" y="10"/>
                  <a:pt x="67" y="9"/>
                  <a:pt x="68" y="8"/>
                </a:cubicBezTo>
                <a:cubicBezTo>
                  <a:pt x="70" y="6"/>
                  <a:pt x="71" y="3"/>
                  <a:pt x="73" y="3"/>
                </a:cubicBezTo>
                <a:cubicBezTo>
                  <a:pt x="75" y="2"/>
                  <a:pt x="78" y="2"/>
                  <a:pt x="81" y="3"/>
                </a:cubicBezTo>
                <a:cubicBezTo>
                  <a:pt x="83" y="3"/>
                  <a:pt x="85" y="4"/>
                  <a:pt x="87" y="5"/>
                </a:cubicBezTo>
                <a:cubicBezTo>
                  <a:pt x="88" y="6"/>
                  <a:pt x="90" y="7"/>
                  <a:pt x="92" y="8"/>
                </a:cubicBezTo>
                <a:cubicBezTo>
                  <a:pt x="94" y="8"/>
                  <a:pt x="96" y="8"/>
                  <a:pt x="97" y="8"/>
                </a:cubicBezTo>
                <a:cubicBezTo>
                  <a:pt x="97" y="8"/>
                  <a:pt x="98" y="8"/>
                  <a:pt x="99" y="7"/>
                </a:cubicBezTo>
                <a:cubicBezTo>
                  <a:pt x="100" y="7"/>
                  <a:pt x="101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1" y="7"/>
                  <a:pt x="100" y="7"/>
                  <a:pt x="101" y="7"/>
                </a:cubicBezTo>
                <a:cubicBezTo>
                  <a:pt x="99" y="8"/>
                  <a:pt x="96" y="7"/>
                  <a:pt x="95" y="7"/>
                </a:cubicBezTo>
                <a:cubicBezTo>
                  <a:pt x="95" y="7"/>
                  <a:pt x="93" y="8"/>
                  <a:pt x="88" y="6"/>
                </a:cubicBezTo>
                <a:cubicBezTo>
                  <a:pt x="85" y="5"/>
                  <a:pt x="82" y="3"/>
                  <a:pt x="82" y="3"/>
                </a:cubicBezTo>
                <a:cubicBezTo>
                  <a:pt x="81" y="2"/>
                  <a:pt x="84" y="5"/>
                  <a:pt x="83" y="4"/>
                </a:cubicBezTo>
                <a:cubicBezTo>
                  <a:pt x="86" y="6"/>
                  <a:pt x="89" y="7"/>
                  <a:pt x="92" y="8"/>
                </a:cubicBezTo>
                <a:cubicBezTo>
                  <a:pt x="94" y="8"/>
                  <a:pt x="95" y="8"/>
                  <a:pt x="97" y="8"/>
                </a:cubicBezTo>
                <a:cubicBezTo>
                  <a:pt x="98" y="8"/>
                  <a:pt x="99" y="8"/>
                  <a:pt x="100" y="8"/>
                </a:cubicBezTo>
                <a:cubicBezTo>
                  <a:pt x="100" y="8"/>
                  <a:pt x="101" y="8"/>
                  <a:pt x="101" y="8"/>
                </a:cubicBezTo>
                <a:cubicBezTo>
                  <a:pt x="102" y="8"/>
                  <a:pt x="102" y="8"/>
                  <a:pt x="103" y="7"/>
                </a:cubicBezTo>
                <a:cubicBezTo>
                  <a:pt x="105" y="3"/>
                  <a:pt x="105" y="3"/>
                  <a:pt x="105" y="3"/>
                </a:cubicBezTo>
                <a:cubicBezTo>
                  <a:pt x="101" y="5"/>
                  <a:pt x="101" y="5"/>
                  <a:pt x="101" y="5"/>
                </a:cubicBezTo>
                <a:cubicBezTo>
                  <a:pt x="99" y="6"/>
                  <a:pt x="97" y="7"/>
                  <a:pt x="95" y="6"/>
                </a:cubicBezTo>
                <a:cubicBezTo>
                  <a:pt x="92" y="6"/>
                  <a:pt x="90" y="5"/>
                  <a:pt x="88" y="4"/>
                </a:cubicBezTo>
                <a:cubicBezTo>
                  <a:pt x="86" y="3"/>
                  <a:pt x="84" y="2"/>
                  <a:pt x="81" y="1"/>
                </a:cubicBezTo>
                <a:cubicBezTo>
                  <a:pt x="79" y="0"/>
                  <a:pt x="76" y="0"/>
                  <a:pt x="73" y="1"/>
                </a:cubicBezTo>
                <a:cubicBezTo>
                  <a:pt x="73" y="1"/>
                  <a:pt x="72" y="1"/>
                  <a:pt x="71" y="1"/>
                </a:cubicBezTo>
                <a:cubicBezTo>
                  <a:pt x="71" y="2"/>
                  <a:pt x="70" y="2"/>
                  <a:pt x="70" y="3"/>
                </a:cubicBezTo>
                <a:cubicBezTo>
                  <a:pt x="68" y="4"/>
                  <a:pt x="67" y="6"/>
                  <a:pt x="66" y="7"/>
                </a:cubicBezTo>
                <a:cubicBezTo>
                  <a:pt x="65" y="8"/>
                  <a:pt x="64" y="8"/>
                  <a:pt x="63" y="8"/>
                </a:cubicBezTo>
                <a:cubicBezTo>
                  <a:pt x="62" y="8"/>
                  <a:pt x="61" y="8"/>
                  <a:pt x="60" y="8"/>
                </a:cubicBezTo>
                <a:cubicBezTo>
                  <a:pt x="57" y="8"/>
                  <a:pt x="55" y="6"/>
                  <a:pt x="52" y="5"/>
                </a:cubicBezTo>
                <a:cubicBezTo>
                  <a:pt x="49" y="4"/>
                  <a:pt x="47" y="3"/>
                  <a:pt x="43" y="3"/>
                </a:cubicBezTo>
                <a:cubicBezTo>
                  <a:pt x="40" y="3"/>
                  <a:pt x="37" y="4"/>
                  <a:pt x="35" y="6"/>
                </a:cubicBezTo>
                <a:cubicBezTo>
                  <a:pt x="34" y="8"/>
                  <a:pt x="32" y="9"/>
                  <a:pt x="30" y="10"/>
                </a:cubicBezTo>
                <a:cubicBezTo>
                  <a:pt x="29" y="10"/>
                  <a:pt x="27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3" y="9"/>
                  <a:pt x="21" y="7"/>
                  <a:pt x="19" y="5"/>
                </a:cubicBezTo>
                <a:cubicBezTo>
                  <a:pt x="16" y="3"/>
                  <a:pt x="13" y="3"/>
                  <a:pt x="11" y="2"/>
                </a:cubicBezTo>
                <a:cubicBezTo>
                  <a:pt x="9" y="2"/>
                  <a:pt x="6" y="3"/>
                  <a:pt x="4" y="4"/>
                </a:cubicBezTo>
                <a:cubicBezTo>
                  <a:pt x="5" y="3"/>
                  <a:pt x="6" y="3"/>
                  <a:pt x="7" y="3"/>
                </a:cubicBezTo>
                <a:cubicBezTo>
                  <a:pt x="5" y="3"/>
                  <a:pt x="3" y="4"/>
                  <a:pt x="2" y="5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2" y="6"/>
                  <a:pt x="2" y="6"/>
                </a:cubicBezTo>
                <a:cubicBezTo>
                  <a:pt x="3" y="5"/>
                  <a:pt x="2" y="6"/>
                  <a:pt x="4" y="5"/>
                </a:cubicBezTo>
                <a:cubicBezTo>
                  <a:pt x="3" y="6"/>
                  <a:pt x="2" y="6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3" y="5"/>
                  <a:pt x="4" y="5"/>
                  <a:pt x="4" y="5"/>
                </a:cubicBezTo>
                <a:cubicBezTo>
                  <a:pt x="3" y="6"/>
                  <a:pt x="2" y="7"/>
                  <a:pt x="1" y="8"/>
                </a:cubicBezTo>
                <a:cubicBezTo>
                  <a:pt x="1" y="8"/>
                  <a:pt x="2" y="7"/>
                  <a:pt x="2" y="6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3" y="6"/>
                  <a:pt x="2" y="6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2" y="7"/>
                  <a:pt x="2" y="6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1" y="10"/>
                  <a:pt x="1" y="9"/>
                </a:cubicBezTo>
                <a:cubicBezTo>
                  <a:pt x="1" y="10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2"/>
                  <a:pt x="1" y="11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1" y="9"/>
                  <a:pt x="2" y="8"/>
                  <a:pt x="3" y="7"/>
                </a:cubicBezTo>
                <a:cubicBezTo>
                  <a:pt x="5" y="4"/>
                  <a:pt x="10" y="4"/>
                  <a:pt x="14" y="5"/>
                </a:cubicBezTo>
                <a:cubicBezTo>
                  <a:pt x="16" y="6"/>
                  <a:pt x="17" y="7"/>
                  <a:pt x="19" y="8"/>
                </a:cubicBezTo>
                <a:cubicBezTo>
                  <a:pt x="21" y="9"/>
                  <a:pt x="22" y="11"/>
                  <a:pt x="24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31" name="组合 1"/>
          <p:cNvGrpSpPr/>
          <p:nvPr/>
        </p:nvGrpSpPr>
        <p:grpSpPr>
          <a:xfrm>
            <a:off x="522288" y="3867150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组合 1"/>
          <p:cNvGrpSpPr/>
          <p:nvPr/>
        </p:nvGrpSpPr>
        <p:grpSpPr>
          <a:xfrm>
            <a:off x="3513138" y="3867150"/>
            <a:ext cx="2178050" cy="958850"/>
            <a:chOff x="783626" y="3401047"/>
            <a:chExt cx="2177317" cy="958773"/>
          </a:xfrm>
        </p:grpSpPr>
        <p:sp>
          <p:nvSpPr>
            <p:cNvPr id="29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534" name="组合 1"/>
          <p:cNvGrpSpPr/>
          <p:nvPr/>
        </p:nvGrpSpPr>
        <p:grpSpPr>
          <a:xfrm>
            <a:off x="6437313" y="3867150"/>
            <a:ext cx="2178050" cy="958850"/>
            <a:chOff x="783626" y="3401047"/>
            <a:chExt cx="2177317" cy="958773"/>
          </a:xfrm>
        </p:grpSpPr>
        <p:sp>
          <p:nvSpPr>
            <p:cNvPr id="36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535" name="组合 7"/>
          <p:cNvGrpSpPr/>
          <p:nvPr/>
        </p:nvGrpSpPr>
        <p:grpSpPr>
          <a:xfrm>
            <a:off x="457200" y="1300163"/>
            <a:ext cx="2436813" cy="2397125"/>
            <a:chOff x="2581275" y="1851670"/>
            <a:chExt cx="2769314" cy="2725055"/>
          </a:xfrm>
        </p:grpSpPr>
        <p:grpSp>
          <p:nvGrpSpPr>
            <p:cNvPr id="22552" name="组合 37598"/>
            <p:cNvGrpSpPr/>
            <p:nvPr/>
          </p:nvGrpSpPr>
          <p:grpSpPr>
            <a:xfrm>
              <a:off x="2581275" y="1851670"/>
              <a:ext cx="2769314" cy="2725055"/>
              <a:chOff x="4843463" y="4633913"/>
              <a:chExt cx="600075" cy="550862"/>
            </a:xfrm>
          </p:grpSpPr>
          <p:sp>
            <p:nvSpPr>
              <p:cNvPr id="22554" name="Rectangle 715"/>
              <p:cNvSpPr>
                <a:spLocks noChangeArrowheads="1"/>
              </p:cNvSpPr>
              <p:nvPr/>
            </p:nvSpPr>
            <p:spPr bwMode="auto">
              <a:xfrm>
                <a:off x="4843463" y="4846638"/>
                <a:ext cx="600075" cy="338137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2555" name="Rectangle 716"/>
              <p:cNvSpPr>
                <a:spLocks noChangeArrowheads="1"/>
              </p:cNvSpPr>
              <p:nvPr/>
            </p:nvSpPr>
            <p:spPr bwMode="auto">
              <a:xfrm>
                <a:off x="4892675" y="4895850"/>
                <a:ext cx="501650" cy="239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6" name="Freeform 718"/>
              <p:cNvSpPr/>
              <p:nvPr/>
            </p:nvSpPr>
            <p:spPr bwMode="auto">
              <a:xfrm>
                <a:off x="4918075" y="4656138"/>
                <a:ext cx="225425" cy="225425"/>
              </a:xfrm>
              <a:custGeom>
                <a:gdLst>
                  <a:gd name="T0" fmla="*/ 2147483647 w 60"/>
                  <a:gd name="T1" fmla="*/ 2147483647 h 60"/>
                  <a:gd name="T2" fmla="*/ 2147483647 w 60"/>
                  <a:gd name="T3" fmla="*/ 2147483647 h 60"/>
                  <a:gd name="T4" fmla="*/ 2147483647 w 60"/>
                  <a:gd name="T5" fmla="*/ 2147483647 h 60"/>
                  <a:gd name="T6" fmla="*/ 2147483647 w 60"/>
                  <a:gd name="T7" fmla="*/ 2147483647 h 60"/>
                  <a:gd name="T8" fmla="*/ 2147483647 w 60"/>
                  <a:gd name="T9" fmla="*/ 2147483647 h 60"/>
                  <a:gd name="T10" fmla="*/ 2147483647 w 60"/>
                  <a:gd name="T11" fmla="*/ 2147483647 h 60"/>
                  <a:gd name="T12" fmla="*/ 2147483647 w 60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4" y="59"/>
                    </a:moveTo>
                    <a:cubicBezTo>
                      <a:pt x="3" y="60"/>
                      <a:pt x="2" y="60"/>
                      <a:pt x="1" y="59"/>
                    </a:cubicBezTo>
                    <a:cubicBezTo>
                      <a:pt x="0" y="58"/>
                      <a:pt x="0" y="57"/>
                      <a:pt x="1" y="5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8" y="0"/>
                      <a:pt x="59" y="1"/>
                    </a:cubicBezTo>
                    <a:cubicBezTo>
                      <a:pt x="60" y="2"/>
                      <a:pt x="60" y="3"/>
                      <a:pt x="59" y="4"/>
                    </a:cubicBezTo>
                    <a:lnTo>
                      <a:pt x="4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7" name="Freeform 719"/>
              <p:cNvSpPr/>
              <p:nvPr/>
            </p:nvSpPr>
            <p:spPr bwMode="auto">
              <a:xfrm>
                <a:off x="5143500" y="4656138"/>
                <a:ext cx="228600" cy="225425"/>
              </a:xfrm>
              <a:custGeom>
                <a:gdLst>
                  <a:gd name="T0" fmla="*/ 2147483647 w 61"/>
                  <a:gd name="T1" fmla="*/ 2147483647 h 60"/>
                  <a:gd name="T2" fmla="*/ 2147483647 w 61"/>
                  <a:gd name="T3" fmla="*/ 2147483647 h 60"/>
                  <a:gd name="T4" fmla="*/ 2147483647 w 61"/>
                  <a:gd name="T5" fmla="*/ 2147483647 h 60"/>
                  <a:gd name="T6" fmla="*/ 2147483647 w 61"/>
                  <a:gd name="T7" fmla="*/ 2147483647 h 60"/>
                  <a:gd name="T8" fmla="*/ 2147483647 w 61"/>
                  <a:gd name="T9" fmla="*/ 2147483647 h 60"/>
                  <a:gd name="T10" fmla="*/ 2147483647 w 61"/>
                  <a:gd name="T11" fmla="*/ 2147483647 h 60"/>
                  <a:gd name="T12" fmla="*/ 2147483647 w 61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0">
                    <a:moveTo>
                      <a:pt x="56" y="59"/>
                    </a:moveTo>
                    <a:cubicBezTo>
                      <a:pt x="57" y="60"/>
                      <a:pt x="59" y="60"/>
                      <a:pt x="60" y="59"/>
                    </a:cubicBezTo>
                    <a:cubicBezTo>
                      <a:pt x="61" y="58"/>
                      <a:pt x="61" y="57"/>
                      <a:pt x="60" y="5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56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8" name="Oval 720"/>
              <p:cNvSpPr>
                <a:spLocks noChangeArrowheads="1"/>
              </p:cNvSpPr>
              <p:nvPr/>
            </p:nvSpPr>
            <p:spPr bwMode="auto">
              <a:xfrm>
                <a:off x="5110163" y="4633913"/>
                <a:ext cx="66675" cy="66675"/>
              </a:xfrm>
              <a:prstGeom prst="ellipse">
                <a:avLst/>
              </a:prstGeom>
              <a:blipFill dpi="0"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2553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8386" y="3147444"/>
              <a:ext cx="2360919" cy="119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组合 8"/>
          <p:cNvGrpSpPr/>
          <p:nvPr/>
        </p:nvGrpSpPr>
        <p:grpSpPr>
          <a:xfrm>
            <a:off x="3397250" y="1241425"/>
            <a:ext cx="2436813" cy="2397125"/>
            <a:chOff x="2581275" y="1299559"/>
            <a:chExt cx="2436397" cy="2397459"/>
          </a:xfrm>
        </p:grpSpPr>
        <p:grpSp>
          <p:nvGrpSpPr>
            <p:cNvPr id="22545" name="组合 37598"/>
            <p:cNvGrpSpPr/>
            <p:nvPr/>
          </p:nvGrpSpPr>
          <p:grpSpPr>
            <a:xfrm>
              <a:off x="2581275" y="1299559"/>
              <a:ext cx="2436397" cy="2397459"/>
              <a:chOff x="4843463" y="4633913"/>
              <a:chExt cx="600075" cy="550862"/>
            </a:xfrm>
          </p:grpSpPr>
          <p:sp>
            <p:nvSpPr>
              <p:cNvPr id="22547" name="Rectangle 715"/>
              <p:cNvSpPr>
                <a:spLocks noChangeArrowheads="1"/>
              </p:cNvSpPr>
              <p:nvPr/>
            </p:nvSpPr>
            <p:spPr bwMode="auto">
              <a:xfrm>
                <a:off x="4843463" y="4846638"/>
                <a:ext cx="600075" cy="338137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2548" name="Rectangle 716"/>
              <p:cNvSpPr>
                <a:spLocks noChangeArrowheads="1"/>
              </p:cNvSpPr>
              <p:nvPr/>
            </p:nvSpPr>
            <p:spPr bwMode="auto">
              <a:xfrm>
                <a:off x="4892675" y="4895850"/>
                <a:ext cx="501650" cy="239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9" name="Freeform 718"/>
              <p:cNvSpPr/>
              <p:nvPr/>
            </p:nvSpPr>
            <p:spPr bwMode="auto">
              <a:xfrm>
                <a:off x="4918075" y="4656138"/>
                <a:ext cx="225425" cy="225425"/>
              </a:xfrm>
              <a:custGeom>
                <a:gdLst>
                  <a:gd name="T0" fmla="*/ 2147483647 w 60"/>
                  <a:gd name="T1" fmla="*/ 2147483647 h 60"/>
                  <a:gd name="T2" fmla="*/ 2147483647 w 60"/>
                  <a:gd name="T3" fmla="*/ 2147483647 h 60"/>
                  <a:gd name="T4" fmla="*/ 2147483647 w 60"/>
                  <a:gd name="T5" fmla="*/ 2147483647 h 60"/>
                  <a:gd name="T6" fmla="*/ 2147483647 w 60"/>
                  <a:gd name="T7" fmla="*/ 2147483647 h 60"/>
                  <a:gd name="T8" fmla="*/ 2147483647 w 60"/>
                  <a:gd name="T9" fmla="*/ 2147483647 h 60"/>
                  <a:gd name="T10" fmla="*/ 2147483647 w 60"/>
                  <a:gd name="T11" fmla="*/ 2147483647 h 60"/>
                  <a:gd name="T12" fmla="*/ 2147483647 w 60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4" y="59"/>
                    </a:moveTo>
                    <a:cubicBezTo>
                      <a:pt x="3" y="60"/>
                      <a:pt x="2" y="60"/>
                      <a:pt x="1" y="59"/>
                    </a:cubicBezTo>
                    <a:cubicBezTo>
                      <a:pt x="0" y="58"/>
                      <a:pt x="0" y="57"/>
                      <a:pt x="1" y="5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8" y="0"/>
                      <a:pt x="59" y="1"/>
                    </a:cubicBezTo>
                    <a:cubicBezTo>
                      <a:pt x="60" y="2"/>
                      <a:pt x="60" y="3"/>
                      <a:pt x="59" y="4"/>
                    </a:cubicBezTo>
                    <a:lnTo>
                      <a:pt x="4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0" name="Freeform 719"/>
              <p:cNvSpPr/>
              <p:nvPr/>
            </p:nvSpPr>
            <p:spPr bwMode="auto">
              <a:xfrm>
                <a:off x="5143500" y="4656138"/>
                <a:ext cx="228600" cy="225425"/>
              </a:xfrm>
              <a:custGeom>
                <a:gdLst>
                  <a:gd name="T0" fmla="*/ 2147483647 w 61"/>
                  <a:gd name="T1" fmla="*/ 2147483647 h 60"/>
                  <a:gd name="T2" fmla="*/ 2147483647 w 61"/>
                  <a:gd name="T3" fmla="*/ 2147483647 h 60"/>
                  <a:gd name="T4" fmla="*/ 2147483647 w 61"/>
                  <a:gd name="T5" fmla="*/ 2147483647 h 60"/>
                  <a:gd name="T6" fmla="*/ 2147483647 w 61"/>
                  <a:gd name="T7" fmla="*/ 2147483647 h 60"/>
                  <a:gd name="T8" fmla="*/ 2147483647 w 61"/>
                  <a:gd name="T9" fmla="*/ 2147483647 h 60"/>
                  <a:gd name="T10" fmla="*/ 2147483647 w 61"/>
                  <a:gd name="T11" fmla="*/ 2147483647 h 60"/>
                  <a:gd name="T12" fmla="*/ 2147483647 w 61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0">
                    <a:moveTo>
                      <a:pt x="56" y="59"/>
                    </a:moveTo>
                    <a:cubicBezTo>
                      <a:pt x="57" y="60"/>
                      <a:pt x="59" y="60"/>
                      <a:pt x="60" y="59"/>
                    </a:cubicBezTo>
                    <a:cubicBezTo>
                      <a:pt x="61" y="58"/>
                      <a:pt x="61" y="57"/>
                      <a:pt x="60" y="5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56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1" name="Oval 720"/>
              <p:cNvSpPr>
                <a:spLocks noChangeArrowheads="1"/>
              </p:cNvSpPr>
              <p:nvPr/>
            </p:nvSpPr>
            <p:spPr bwMode="auto">
              <a:xfrm>
                <a:off x="5110163" y="4633913"/>
                <a:ext cx="66675" cy="66675"/>
              </a:xfrm>
              <a:prstGeom prst="ellipse">
                <a:avLst/>
              </a:prstGeom>
              <a:blipFill dpi="0"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2546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1083" y="2439559"/>
              <a:ext cx="2040836" cy="104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7" name="组合 9"/>
          <p:cNvGrpSpPr/>
          <p:nvPr/>
        </p:nvGrpSpPr>
        <p:grpSpPr>
          <a:xfrm>
            <a:off x="6311900" y="1177925"/>
            <a:ext cx="2436813" cy="2398713"/>
            <a:chOff x="6575556" y="1299559"/>
            <a:chExt cx="2436397" cy="2397459"/>
          </a:xfrm>
        </p:grpSpPr>
        <p:grpSp>
          <p:nvGrpSpPr>
            <p:cNvPr id="22538" name="组合 37598"/>
            <p:cNvGrpSpPr/>
            <p:nvPr/>
          </p:nvGrpSpPr>
          <p:grpSpPr>
            <a:xfrm>
              <a:off x="6575556" y="1299559"/>
              <a:ext cx="2436397" cy="2397459"/>
              <a:chOff x="4843463" y="4633913"/>
              <a:chExt cx="600075" cy="550862"/>
            </a:xfrm>
          </p:grpSpPr>
          <p:sp>
            <p:nvSpPr>
              <p:cNvPr id="22540" name="Rectangle 715"/>
              <p:cNvSpPr>
                <a:spLocks noChangeArrowheads="1"/>
              </p:cNvSpPr>
              <p:nvPr/>
            </p:nvSpPr>
            <p:spPr bwMode="auto">
              <a:xfrm>
                <a:off x="4843463" y="4846638"/>
                <a:ext cx="600075" cy="338137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2541" name="Rectangle 716"/>
              <p:cNvSpPr>
                <a:spLocks noChangeArrowheads="1"/>
              </p:cNvSpPr>
              <p:nvPr/>
            </p:nvSpPr>
            <p:spPr bwMode="auto">
              <a:xfrm>
                <a:off x="4892675" y="4895850"/>
                <a:ext cx="501650" cy="239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2" name="Freeform 718"/>
              <p:cNvSpPr/>
              <p:nvPr/>
            </p:nvSpPr>
            <p:spPr bwMode="auto">
              <a:xfrm>
                <a:off x="4918075" y="4656138"/>
                <a:ext cx="225425" cy="225425"/>
              </a:xfrm>
              <a:custGeom>
                <a:gdLst>
                  <a:gd name="T0" fmla="*/ 2147483647 w 60"/>
                  <a:gd name="T1" fmla="*/ 2147483647 h 60"/>
                  <a:gd name="T2" fmla="*/ 2147483647 w 60"/>
                  <a:gd name="T3" fmla="*/ 2147483647 h 60"/>
                  <a:gd name="T4" fmla="*/ 2147483647 w 60"/>
                  <a:gd name="T5" fmla="*/ 2147483647 h 60"/>
                  <a:gd name="T6" fmla="*/ 2147483647 w 60"/>
                  <a:gd name="T7" fmla="*/ 2147483647 h 60"/>
                  <a:gd name="T8" fmla="*/ 2147483647 w 60"/>
                  <a:gd name="T9" fmla="*/ 2147483647 h 60"/>
                  <a:gd name="T10" fmla="*/ 2147483647 w 60"/>
                  <a:gd name="T11" fmla="*/ 2147483647 h 60"/>
                  <a:gd name="T12" fmla="*/ 2147483647 w 60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4" y="59"/>
                    </a:moveTo>
                    <a:cubicBezTo>
                      <a:pt x="3" y="60"/>
                      <a:pt x="2" y="60"/>
                      <a:pt x="1" y="59"/>
                    </a:cubicBezTo>
                    <a:cubicBezTo>
                      <a:pt x="0" y="58"/>
                      <a:pt x="0" y="57"/>
                      <a:pt x="1" y="5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8" y="0"/>
                      <a:pt x="59" y="1"/>
                    </a:cubicBezTo>
                    <a:cubicBezTo>
                      <a:pt x="60" y="2"/>
                      <a:pt x="60" y="3"/>
                      <a:pt x="59" y="4"/>
                    </a:cubicBezTo>
                    <a:lnTo>
                      <a:pt x="4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3" name="Freeform 719"/>
              <p:cNvSpPr/>
              <p:nvPr/>
            </p:nvSpPr>
            <p:spPr bwMode="auto">
              <a:xfrm>
                <a:off x="5143500" y="4656138"/>
                <a:ext cx="228600" cy="225425"/>
              </a:xfrm>
              <a:custGeom>
                <a:gdLst>
                  <a:gd name="T0" fmla="*/ 2147483647 w 61"/>
                  <a:gd name="T1" fmla="*/ 2147483647 h 60"/>
                  <a:gd name="T2" fmla="*/ 2147483647 w 61"/>
                  <a:gd name="T3" fmla="*/ 2147483647 h 60"/>
                  <a:gd name="T4" fmla="*/ 2147483647 w 61"/>
                  <a:gd name="T5" fmla="*/ 2147483647 h 60"/>
                  <a:gd name="T6" fmla="*/ 2147483647 w 61"/>
                  <a:gd name="T7" fmla="*/ 2147483647 h 60"/>
                  <a:gd name="T8" fmla="*/ 2147483647 w 61"/>
                  <a:gd name="T9" fmla="*/ 2147483647 h 60"/>
                  <a:gd name="T10" fmla="*/ 2147483647 w 61"/>
                  <a:gd name="T11" fmla="*/ 2147483647 h 60"/>
                  <a:gd name="T12" fmla="*/ 2147483647 w 61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0">
                    <a:moveTo>
                      <a:pt x="56" y="59"/>
                    </a:moveTo>
                    <a:cubicBezTo>
                      <a:pt x="57" y="60"/>
                      <a:pt x="59" y="60"/>
                      <a:pt x="60" y="59"/>
                    </a:cubicBezTo>
                    <a:cubicBezTo>
                      <a:pt x="61" y="58"/>
                      <a:pt x="61" y="57"/>
                      <a:pt x="60" y="5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56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4" name="Oval 720"/>
              <p:cNvSpPr>
                <a:spLocks noChangeArrowheads="1"/>
              </p:cNvSpPr>
              <p:nvPr/>
            </p:nvSpPr>
            <p:spPr bwMode="auto">
              <a:xfrm>
                <a:off x="5110163" y="4633913"/>
                <a:ext cx="66675" cy="66675"/>
              </a:xfrm>
              <a:prstGeom prst="ellipse">
                <a:avLst/>
              </a:prstGeom>
              <a:blipFill dpi="0"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2539" name="图片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5364" y="2428528"/>
              <a:ext cx="2036776" cy="105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1"/>
          <p:cNvGrpSpPr/>
          <p:nvPr/>
        </p:nvGrpSpPr>
        <p:grpSpPr>
          <a:xfrm>
            <a:off x="1779588" y="3635375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2328863" y="2859088"/>
            <a:ext cx="107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7" name="Freeform 288"/>
          <p:cNvSpPr>
            <a:spLocks noEditPoints="1"/>
          </p:cNvSpPr>
          <p:nvPr/>
        </p:nvSpPr>
        <p:spPr bwMode="auto">
          <a:xfrm>
            <a:off x="2306638" y="1544638"/>
            <a:ext cx="1071562" cy="990600"/>
          </a:xfrm>
          <a:custGeom>
            <a:gdLst>
              <a:gd name="T0" fmla="*/ 2147483647 w 103"/>
              <a:gd name="T1" fmla="*/ 2147483647 h 95"/>
              <a:gd name="T2" fmla="*/ 2147483647 w 103"/>
              <a:gd name="T3" fmla="*/ 2147483647 h 95"/>
              <a:gd name="T4" fmla="*/ 2147483647 w 103"/>
              <a:gd name="T5" fmla="*/ 2147483647 h 95"/>
              <a:gd name="T6" fmla="*/ 0 w 103"/>
              <a:gd name="T7" fmla="*/ 2147483647 h 95"/>
              <a:gd name="T8" fmla="*/ 0 w 103"/>
              <a:gd name="T9" fmla="*/ 0 h 95"/>
              <a:gd name="T10" fmla="*/ 2147483647 w 103"/>
              <a:gd name="T11" fmla="*/ 0 h 95"/>
              <a:gd name="T12" fmla="*/ 2147483647 w 103"/>
              <a:gd name="T13" fmla="*/ 2147483647 h 95"/>
              <a:gd name="T14" fmla="*/ 2147483647 w 103"/>
              <a:gd name="T15" fmla="*/ 2147483647 h 95"/>
              <a:gd name="T16" fmla="*/ 2147483647 w 103"/>
              <a:gd name="T17" fmla="*/ 2147483647 h 95"/>
              <a:gd name="T18" fmla="*/ 2147483647 w 103"/>
              <a:gd name="T19" fmla="*/ 2147483647 h 95"/>
              <a:gd name="T20" fmla="*/ 2147483647 w 103"/>
              <a:gd name="T21" fmla="*/ 2147483647 h 95"/>
              <a:gd name="T22" fmla="*/ 2147483647 w 103"/>
              <a:gd name="T23" fmla="*/ 2147483647 h 95"/>
              <a:gd name="T24" fmla="*/ 2147483647 w 103"/>
              <a:gd name="T25" fmla="*/ 2147483647 h 95"/>
              <a:gd name="T26" fmla="*/ 2147483647 w 103"/>
              <a:gd name="T27" fmla="*/ 2147483647 h 95"/>
              <a:gd name="T28" fmla="*/ 2147483647 w 103"/>
              <a:gd name="T29" fmla="*/ 2147483647 h 95"/>
              <a:gd name="T30" fmla="*/ 2147483647 w 103"/>
              <a:gd name="T31" fmla="*/ 2147483647 h 95"/>
              <a:gd name="T32" fmla="*/ 2147483647 w 103"/>
              <a:gd name="T33" fmla="*/ 2147483647 h 95"/>
              <a:gd name="T34" fmla="*/ 2147483647 w 103"/>
              <a:gd name="T35" fmla="*/ 2147483647 h 95"/>
              <a:gd name="T36" fmla="*/ 2147483647 w 103"/>
              <a:gd name="T37" fmla="*/ 2147483647 h 95"/>
              <a:gd name="T38" fmla="*/ 2147483647 w 103"/>
              <a:gd name="T39" fmla="*/ 2147483647 h 95"/>
              <a:gd name="T40" fmla="*/ 2147483647 w 103"/>
              <a:gd name="T41" fmla="*/ 2147483647 h 95"/>
              <a:gd name="T42" fmla="*/ 2147483647 w 103"/>
              <a:gd name="T43" fmla="*/ 2147483647 h 95"/>
              <a:gd name="T44" fmla="*/ 2147483647 w 103"/>
              <a:gd name="T45" fmla="*/ 2147483647 h 95"/>
              <a:gd name="T46" fmla="*/ 2147483647 w 103"/>
              <a:gd name="T47" fmla="*/ 2147483647 h 95"/>
              <a:gd name="T48" fmla="*/ 2147483647 w 103"/>
              <a:gd name="T49" fmla="*/ 2147483647 h 95"/>
              <a:gd name="T50" fmla="*/ 2147483647 w 103"/>
              <a:gd name="T51" fmla="*/ 2147483647 h 95"/>
              <a:gd name="T52" fmla="*/ 2147483647 w 103"/>
              <a:gd name="T53" fmla="*/ 2147483647 h 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3" h="95">
                <a:moveTo>
                  <a:pt x="23" y="8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6"/>
                  <a:pt x="19" y="60"/>
                  <a:pt x="1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23" y="4"/>
                  <a:pt x="23" y="8"/>
                </a:cubicBezTo>
                <a:close/>
                <a:moveTo>
                  <a:pt x="103" y="37"/>
                </a:moveTo>
                <a:cubicBezTo>
                  <a:pt x="103" y="33"/>
                  <a:pt x="100" y="30"/>
                  <a:pt x="97" y="30"/>
                </a:cubicBezTo>
                <a:cubicBezTo>
                  <a:pt x="99" y="28"/>
                  <a:pt x="100" y="26"/>
                  <a:pt x="100" y="23"/>
                </a:cubicBezTo>
                <a:cubicBezTo>
                  <a:pt x="100" y="20"/>
                  <a:pt x="98" y="17"/>
                  <a:pt x="95" y="16"/>
                </a:cubicBezTo>
                <a:cubicBezTo>
                  <a:pt x="97" y="15"/>
                  <a:pt x="98" y="12"/>
                  <a:pt x="98" y="10"/>
                </a:cubicBezTo>
                <a:cubicBezTo>
                  <a:pt x="98" y="6"/>
                  <a:pt x="95" y="3"/>
                  <a:pt x="92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54" y="1"/>
                  <a:pt x="44" y="5"/>
                </a:cubicBezTo>
                <a:cubicBezTo>
                  <a:pt x="35" y="9"/>
                  <a:pt x="25" y="5"/>
                  <a:pt x="25" y="5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32" y="51"/>
                  <a:pt x="34" y="52"/>
                </a:cubicBezTo>
                <a:cubicBezTo>
                  <a:pt x="37" y="54"/>
                  <a:pt x="44" y="60"/>
                  <a:pt x="47" y="64"/>
                </a:cubicBezTo>
                <a:cubicBezTo>
                  <a:pt x="50" y="68"/>
                  <a:pt x="54" y="71"/>
                  <a:pt x="55" y="80"/>
                </a:cubicBezTo>
                <a:cubicBezTo>
                  <a:pt x="55" y="89"/>
                  <a:pt x="62" y="95"/>
                  <a:pt x="69" y="88"/>
                </a:cubicBezTo>
                <a:cubicBezTo>
                  <a:pt x="75" y="81"/>
                  <a:pt x="71" y="71"/>
                  <a:pt x="64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6" y="59"/>
                  <a:pt x="99" y="56"/>
                  <a:pt x="99" y="52"/>
                </a:cubicBezTo>
                <a:cubicBezTo>
                  <a:pt x="99" y="49"/>
                  <a:pt x="97" y="46"/>
                  <a:pt x="95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100" y="45"/>
                  <a:pt x="103" y="42"/>
                  <a:pt x="103" y="37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288"/>
          <p:cNvSpPr>
            <a:spLocks noEditPoints="1"/>
          </p:cNvSpPr>
          <p:nvPr/>
        </p:nvSpPr>
        <p:spPr bwMode="auto">
          <a:xfrm flipV="1">
            <a:off x="6291263" y="1419225"/>
            <a:ext cx="1071562" cy="992188"/>
          </a:xfrm>
          <a:custGeom>
            <a:gdLst>
              <a:gd name="T0" fmla="*/ 2147483647 w 103"/>
              <a:gd name="T1" fmla="*/ 2147483647 h 95"/>
              <a:gd name="T2" fmla="*/ 2147483647 w 103"/>
              <a:gd name="T3" fmla="*/ 2147483647 h 95"/>
              <a:gd name="T4" fmla="*/ 2147483647 w 103"/>
              <a:gd name="T5" fmla="*/ 2147483647 h 95"/>
              <a:gd name="T6" fmla="*/ 0 w 103"/>
              <a:gd name="T7" fmla="*/ 2147483647 h 95"/>
              <a:gd name="T8" fmla="*/ 0 w 103"/>
              <a:gd name="T9" fmla="*/ 0 h 95"/>
              <a:gd name="T10" fmla="*/ 2147483647 w 103"/>
              <a:gd name="T11" fmla="*/ 0 h 95"/>
              <a:gd name="T12" fmla="*/ 2147483647 w 103"/>
              <a:gd name="T13" fmla="*/ 2147483647 h 95"/>
              <a:gd name="T14" fmla="*/ 2147483647 w 103"/>
              <a:gd name="T15" fmla="*/ 2147483647 h 95"/>
              <a:gd name="T16" fmla="*/ 2147483647 w 103"/>
              <a:gd name="T17" fmla="*/ 2147483647 h 95"/>
              <a:gd name="T18" fmla="*/ 2147483647 w 103"/>
              <a:gd name="T19" fmla="*/ 2147483647 h 95"/>
              <a:gd name="T20" fmla="*/ 2147483647 w 103"/>
              <a:gd name="T21" fmla="*/ 2147483647 h 95"/>
              <a:gd name="T22" fmla="*/ 2147483647 w 103"/>
              <a:gd name="T23" fmla="*/ 2147483647 h 95"/>
              <a:gd name="T24" fmla="*/ 2147483647 w 103"/>
              <a:gd name="T25" fmla="*/ 2147483647 h 95"/>
              <a:gd name="T26" fmla="*/ 2147483647 w 103"/>
              <a:gd name="T27" fmla="*/ 2147483647 h 95"/>
              <a:gd name="T28" fmla="*/ 2147483647 w 103"/>
              <a:gd name="T29" fmla="*/ 2147483647 h 95"/>
              <a:gd name="T30" fmla="*/ 2147483647 w 103"/>
              <a:gd name="T31" fmla="*/ 2147483647 h 95"/>
              <a:gd name="T32" fmla="*/ 2147483647 w 103"/>
              <a:gd name="T33" fmla="*/ 2147483647 h 95"/>
              <a:gd name="T34" fmla="*/ 2147483647 w 103"/>
              <a:gd name="T35" fmla="*/ 2147483647 h 95"/>
              <a:gd name="T36" fmla="*/ 2147483647 w 103"/>
              <a:gd name="T37" fmla="*/ 2147483647 h 95"/>
              <a:gd name="T38" fmla="*/ 2147483647 w 103"/>
              <a:gd name="T39" fmla="*/ 2147483647 h 95"/>
              <a:gd name="T40" fmla="*/ 2147483647 w 103"/>
              <a:gd name="T41" fmla="*/ 2147483647 h 95"/>
              <a:gd name="T42" fmla="*/ 2147483647 w 103"/>
              <a:gd name="T43" fmla="*/ 2147483647 h 95"/>
              <a:gd name="T44" fmla="*/ 2147483647 w 103"/>
              <a:gd name="T45" fmla="*/ 2147483647 h 95"/>
              <a:gd name="T46" fmla="*/ 2147483647 w 103"/>
              <a:gd name="T47" fmla="*/ 2147483647 h 95"/>
              <a:gd name="T48" fmla="*/ 2147483647 w 103"/>
              <a:gd name="T49" fmla="*/ 2147483647 h 95"/>
              <a:gd name="T50" fmla="*/ 2147483647 w 103"/>
              <a:gd name="T51" fmla="*/ 2147483647 h 95"/>
              <a:gd name="T52" fmla="*/ 2147483647 w 103"/>
              <a:gd name="T53" fmla="*/ 2147483647 h 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3" h="95">
                <a:moveTo>
                  <a:pt x="23" y="8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6"/>
                  <a:pt x="19" y="60"/>
                  <a:pt x="1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23" y="4"/>
                  <a:pt x="23" y="8"/>
                </a:cubicBezTo>
                <a:close/>
                <a:moveTo>
                  <a:pt x="103" y="37"/>
                </a:moveTo>
                <a:cubicBezTo>
                  <a:pt x="103" y="33"/>
                  <a:pt x="100" y="30"/>
                  <a:pt x="97" y="30"/>
                </a:cubicBezTo>
                <a:cubicBezTo>
                  <a:pt x="99" y="28"/>
                  <a:pt x="100" y="26"/>
                  <a:pt x="100" y="23"/>
                </a:cubicBezTo>
                <a:cubicBezTo>
                  <a:pt x="100" y="20"/>
                  <a:pt x="98" y="17"/>
                  <a:pt x="95" y="16"/>
                </a:cubicBezTo>
                <a:cubicBezTo>
                  <a:pt x="97" y="15"/>
                  <a:pt x="98" y="12"/>
                  <a:pt x="98" y="10"/>
                </a:cubicBezTo>
                <a:cubicBezTo>
                  <a:pt x="98" y="6"/>
                  <a:pt x="95" y="3"/>
                  <a:pt x="92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54" y="1"/>
                  <a:pt x="44" y="5"/>
                </a:cubicBezTo>
                <a:cubicBezTo>
                  <a:pt x="35" y="9"/>
                  <a:pt x="25" y="5"/>
                  <a:pt x="25" y="5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32" y="51"/>
                  <a:pt x="34" y="52"/>
                </a:cubicBezTo>
                <a:cubicBezTo>
                  <a:pt x="37" y="54"/>
                  <a:pt x="44" y="60"/>
                  <a:pt x="47" y="64"/>
                </a:cubicBezTo>
                <a:cubicBezTo>
                  <a:pt x="50" y="68"/>
                  <a:pt x="54" y="71"/>
                  <a:pt x="55" y="80"/>
                </a:cubicBezTo>
                <a:cubicBezTo>
                  <a:pt x="55" y="89"/>
                  <a:pt x="62" y="95"/>
                  <a:pt x="69" y="88"/>
                </a:cubicBezTo>
                <a:cubicBezTo>
                  <a:pt x="75" y="81"/>
                  <a:pt x="71" y="71"/>
                  <a:pt x="64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6" y="59"/>
                  <a:pt x="99" y="56"/>
                  <a:pt x="99" y="52"/>
                </a:cubicBezTo>
                <a:cubicBezTo>
                  <a:pt x="99" y="49"/>
                  <a:pt x="97" y="46"/>
                  <a:pt x="95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100" y="45"/>
                  <a:pt x="103" y="42"/>
                  <a:pt x="103" y="37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9" name="组合 1"/>
          <p:cNvGrpSpPr/>
          <p:nvPr/>
        </p:nvGrpSpPr>
        <p:grpSpPr>
          <a:xfrm>
            <a:off x="5678488" y="3635375"/>
            <a:ext cx="2178050" cy="958850"/>
            <a:chOff x="783626" y="3401047"/>
            <a:chExt cx="2177317" cy="958773"/>
          </a:xfrm>
        </p:grpSpPr>
        <p:sp>
          <p:nvSpPr>
            <p:cNvPr id="19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6227763" y="2859088"/>
            <a:ext cx="107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70</a:t>
            </a:r>
            <a:r>
              <a:rPr lang="en-US" altLang="zh-CN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4143560" y="1269216"/>
            <a:ext cx="1580568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8800" smtClean="0"/>
              <a:t>v</a:t>
            </a:r>
            <a:r>
              <a:rPr lang="en-US" altLang="zh-CN" sz="8800" smtClean="0">
                <a:blipFill dpi="0" rotWithShape="1">
                  <a:blip r:embed="rId4"/>
                  <a:stretch>
                    <a:fillRect/>
                  </a:stretch>
                </a:blipFill>
              </a:rPr>
              <a:t>s</a:t>
            </a:r>
            <a:endParaRPr lang="zh-CN" altLang="en-US" sz="8800" smtClean="0">
              <a:blipFill dpi="0" rotWithShape="1"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 animBg="1"/>
      <p:bldP spid="23558" grpId="0" animBg="1"/>
      <p:bldP spid="2356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79" name="组合 1"/>
          <p:cNvGrpSpPr/>
          <p:nvPr/>
        </p:nvGrpSpPr>
        <p:grpSpPr>
          <a:xfrm>
            <a:off x="319088" y="1354138"/>
            <a:ext cx="2032000" cy="804862"/>
            <a:chOff x="783626" y="3401047"/>
            <a:chExt cx="2030981" cy="804875"/>
          </a:xfrm>
        </p:grpSpPr>
        <p:sp>
          <p:nvSpPr>
            <p:cNvPr id="18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978790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580" name="组合 8430"/>
          <p:cNvGrpSpPr/>
          <p:nvPr/>
        </p:nvGrpSpPr>
        <p:grpSpPr>
          <a:xfrm rot="1274321">
            <a:off x="3138488" y="1636713"/>
            <a:ext cx="2867025" cy="2063750"/>
            <a:chOff x="2794001" y="1619251"/>
            <a:chExt cx="3554412" cy="2482849"/>
          </a:xfrm>
        </p:grpSpPr>
        <p:sp>
          <p:nvSpPr>
            <p:cNvPr id="24594" name="AutoShape 173"/>
            <p:cNvSpPr>
              <a:spLocks noChangeAspect="1" noChangeArrowheads="1" noTextEdit="1"/>
            </p:cNvSpPr>
            <p:nvPr/>
          </p:nvSpPr>
          <p:spPr bwMode="auto">
            <a:xfrm>
              <a:off x="2805113" y="1630363"/>
              <a:ext cx="3532187" cy="245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Freeform 175"/>
            <p:cNvSpPr/>
            <p:nvPr/>
          </p:nvSpPr>
          <p:spPr bwMode="auto">
            <a:xfrm>
              <a:off x="2794001" y="1619251"/>
              <a:ext cx="3554412" cy="2482849"/>
            </a:xfrm>
            <a:custGeom>
              <a:gdLst>
                <a:gd name="T0" fmla="*/ 2147483647 w 948"/>
                <a:gd name="T1" fmla="*/ 2147483647 h 662"/>
                <a:gd name="T2" fmla="*/ 2147483647 w 948"/>
                <a:gd name="T3" fmla="*/ 2147483647 h 662"/>
                <a:gd name="T4" fmla="*/ 2147483647 w 948"/>
                <a:gd name="T5" fmla="*/ 2147483647 h 662"/>
                <a:gd name="T6" fmla="*/ 2147483647 w 948"/>
                <a:gd name="T7" fmla="*/ 2147483647 h 662"/>
                <a:gd name="T8" fmla="*/ 2147483647 w 948"/>
                <a:gd name="T9" fmla="*/ 2147483647 h 662"/>
                <a:gd name="T10" fmla="*/ 2147483647 w 948"/>
                <a:gd name="T11" fmla="*/ 2147483647 h 662"/>
                <a:gd name="T12" fmla="*/ 2147483647 w 948"/>
                <a:gd name="T13" fmla="*/ 2147483647 h 662"/>
                <a:gd name="T14" fmla="*/ 2147483647 w 948"/>
                <a:gd name="T15" fmla="*/ 2147483647 h 662"/>
                <a:gd name="T16" fmla="*/ 2147483647 w 948"/>
                <a:gd name="T17" fmla="*/ 2147483647 h 6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7" h="662">
                  <a:moveTo>
                    <a:pt x="944" y="324"/>
                  </a:moveTo>
                  <a:cubicBezTo>
                    <a:pt x="948" y="336"/>
                    <a:pt x="942" y="350"/>
                    <a:pt x="930" y="355"/>
                  </a:cubicBezTo>
                  <a:cubicBezTo>
                    <a:pt x="155" y="657"/>
                    <a:pt x="155" y="657"/>
                    <a:pt x="155" y="657"/>
                  </a:cubicBezTo>
                  <a:cubicBezTo>
                    <a:pt x="143" y="662"/>
                    <a:pt x="129" y="656"/>
                    <a:pt x="124" y="643"/>
                  </a:cubicBezTo>
                  <a:cubicBezTo>
                    <a:pt x="5" y="338"/>
                    <a:pt x="5" y="338"/>
                    <a:pt x="5" y="338"/>
                  </a:cubicBezTo>
                  <a:cubicBezTo>
                    <a:pt x="0" y="325"/>
                    <a:pt x="6" y="312"/>
                    <a:pt x="19" y="307"/>
                  </a:cubicBezTo>
                  <a:cubicBezTo>
                    <a:pt x="794" y="5"/>
                    <a:pt x="794" y="5"/>
                    <a:pt x="794" y="5"/>
                  </a:cubicBezTo>
                  <a:cubicBezTo>
                    <a:pt x="806" y="0"/>
                    <a:pt x="820" y="6"/>
                    <a:pt x="825" y="18"/>
                  </a:cubicBezTo>
                  <a:lnTo>
                    <a:pt x="944" y="324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Freeform 176"/>
            <p:cNvSpPr/>
            <p:nvPr/>
          </p:nvSpPr>
          <p:spPr bwMode="auto">
            <a:xfrm>
              <a:off x="3270250" y="3794125"/>
              <a:ext cx="225425" cy="225425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5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6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177"/>
            <p:cNvSpPr/>
            <p:nvPr/>
          </p:nvSpPr>
          <p:spPr bwMode="auto">
            <a:xfrm>
              <a:off x="3468688" y="3719513"/>
              <a:ext cx="225425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9" y="37"/>
                  </a:moveTo>
                  <a:cubicBezTo>
                    <a:pt x="60" y="40"/>
                    <a:pt x="58" y="44"/>
                    <a:pt x="55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6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6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178"/>
            <p:cNvSpPr/>
            <p:nvPr/>
          </p:nvSpPr>
          <p:spPr bwMode="auto">
            <a:xfrm>
              <a:off x="3671888" y="3640138"/>
              <a:ext cx="220662" cy="222250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Freeform 179"/>
            <p:cNvSpPr/>
            <p:nvPr/>
          </p:nvSpPr>
          <p:spPr bwMode="auto">
            <a:xfrm>
              <a:off x="3870325" y="3562350"/>
              <a:ext cx="220662" cy="223837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Freeform 180"/>
            <p:cNvSpPr/>
            <p:nvPr/>
          </p:nvSpPr>
          <p:spPr bwMode="auto">
            <a:xfrm>
              <a:off x="5264150" y="3006725"/>
              <a:ext cx="255587" cy="236537"/>
            </a:xfrm>
            <a:custGeom>
              <a:gdLst>
                <a:gd name="T0" fmla="*/ 2147483647 w 68"/>
                <a:gd name="T1" fmla="*/ 2147483647 h 63"/>
                <a:gd name="T2" fmla="*/ 2147483647 w 68"/>
                <a:gd name="T3" fmla="*/ 2147483647 h 63"/>
                <a:gd name="T4" fmla="*/ 2147483647 w 68"/>
                <a:gd name="T5" fmla="*/ 2147483647 h 63"/>
                <a:gd name="T6" fmla="*/ 2147483647 w 68"/>
                <a:gd name="T7" fmla="*/ 2147483647 h 63"/>
                <a:gd name="T8" fmla="*/ 2147483647 w 68"/>
                <a:gd name="T9" fmla="*/ 2147483647 h 63"/>
                <a:gd name="T10" fmla="*/ 2147483647 w 68"/>
                <a:gd name="T11" fmla="*/ 2147483647 h 63"/>
                <a:gd name="T12" fmla="*/ 2147483647 w 68"/>
                <a:gd name="T13" fmla="*/ 2147483647 h 63"/>
                <a:gd name="T14" fmla="*/ 2147483647 w 68"/>
                <a:gd name="T15" fmla="*/ 2147483647 h 63"/>
                <a:gd name="T16" fmla="*/ 2147483647 w 68"/>
                <a:gd name="T17" fmla="*/ 214748364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62">
                  <a:moveTo>
                    <a:pt x="67" y="37"/>
                  </a:moveTo>
                  <a:cubicBezTo>
                    <a:pt x="68" y="40"/>
                    <a:pt x="67" y="44"/>
                    <a:pt x="63" y="46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9" y="63"/>
                    <a:pt x="15" y="61"/>
                    <a:pt x="14" y="5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2"/>
                    <a:pt x="2" y="18"/>
                    <a:pt x="5" y="1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53" y="2"/>
                    <a:pt x="54" y="5"/>
                  </a:cubicBezTo>
                  <a:lnTo>
                    <a:pt x="6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Freeform 181"/>
            <p:cNvSpPr/>
            <p:nvPr/>
          </p:nvSpPr>
          <p:spPr bwMode="auto">
            <a:xfrm>
              <a:off x="3441700" y="3497263"/>
              <a:ext cx="222250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182"/>
            <p:cNvSpPr/>
            <p:nvPr/>
          </p:nvSpPr>
          <p:spPr bwMode="auto">
            <a:xfrm>
              <a:off x="3641725" y="3422650"/>
              <a:ext cx="223837" cy="222250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4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Freeform 183"/>
            <p:cNvSpPr/>
            <p:nvPr/>
          </p:nvSpPr>
          <p:spPr bwMode="auto">
            <a:xfrm>
              <a:off x="3840163" y="3344863"/>
              <a:ext cx="225425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6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184"/>
            <p:cNvSpPr/>
            <p:nvPr/>
          </p:nvSpPr>
          <p:spPr bwMode="auto">
            <a:xfrm>
              <a:off x="4041775" y="3265488"/>
              <a:ext cx="222250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3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Freeform 185"/>
            <p:cNvSpPr/>
            <p:nvPr/>
          </p:nvSpPr>
          <p:spPr bwMode="auto">
            <a:xfrm>
              <a:off x="4241800" y="3190875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1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186"/>
            <p:cNvSpPr/>
            <p:nvPr/>
          </p:nvSpPr>
          <p:spPr bwMode="auto">
            <a:xfrm>
              <a:off x="4440238" y="3111500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8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187"/>
            <p:cNvSpPr/>
            <p:nvPr/>
          </p:nvSpPr>
          <p:spPr bwMode="auto">
            <a:xfrm>
              <a:off x="4638675" y="3033713"/>
              <a:ext cx="220662" cy="223837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Freeform 188"/>
            <p:cNvSpPr/>
            <p:nvPr/>
          </p:nvSpPr>
          <p:spPr bwMode="auto">
            <a:xfrm>
              <a:off x="4837113" y="2954338"/>
              <a:ext cx="225425" cy="225425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5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6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Freeform 189"/>
            <p:cNvSpPr/>
            <p:nvPr/>
          </p:nvSpPr>
          <p:spPr bwMode="auto">
            <a:xfrm>
              <a:off x="5035550" y="2879725"/>
              <a:ext cx="225425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5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6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0" name="Freeform 190"/>
            <p:cNvSpPr/>
            <p:nvPr/>
          </p:nvSpPr>
          <p:spPr bwMode="auto">
            <a:xfrm>
              <a:off x="5238750" y="2800350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Freeform 191"/>
            <p:cNvSpPr/>
            <p:nvPr/>
          </p:nvSpPr>
          <p:spPr bwMode="auto">
            <a:xfrm>
              <a:off x="5437188" y="2720975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3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Freeform 192"/>
            <p:cNvSpPr/>
            <p:nvPr/>
          </p:nvSpPr>
          <p:spPr bwMode="auto">
            <a:xfrm>
              <a:off x="3532188" y="3235325"/>
              <a:ext cx="222250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Freeform 193"/>
            <p:cNvSpPr/>
            <p:nvPr/>
          </p:nvSpPr>
          <p:spPr bwMode="auto">
            <a:xfrm>
              <a:off x="3730625" y="3155950"/>
              <a:ext cx="222250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4" name="Freeform 194"/>
            <p:cNvSpPr/>
            <p:nvPr/>
          </p:nvSpPr>
          <p:spPr bwMode="auto">
            <a:xfrm>
              <a:off x="3930650" y="3081338"/>
              <a:ext cx="220662" cy="222250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8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Freeform 195"/>
            <p:cNvSpPr/>
            <p:nvPr/>
          </p:nvSpPr>
          <p:spPr bwMode="auto">
            <a:xfrm>
              <a:off x="4129088" y="3003550"/>
              <a:ext cx="223837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4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6" name="Freeform 196"/>
            <p:cNvSpPr/>
            <p:nvPr/>
          </p:nvSpPr>
          <p:spPr bwMode="auto">
            <a:xfrm>
              <a:off x="4327525" y="2924175"/>
              <a:ext cx="225425" cy="225425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4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Freeform 197"/>
            <p:cNvSpPr/>
            <p:nvPr/>
          </p:nvSpPr>
          <p:spPr bwMode="auto">
            <a:xfrm>
              <a:off x="4530725" y="2844800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60"/>
                    <a:pt x="15" y="58"/>
                    <a:pt x="13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6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Freeform 198"/>
            <p:cNvSpPr/>
            <p:nvPr/>
          </p:nvSpPr>
          <p:spPr bwMode="auto">
            <a:xfrm>
              <a:off x="4729163" y="2770188"/>
              <a:ext cx="220662" cy="222250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Freeform 199"/>
            <p:cNvSpPr/>
            <p:nvPr/>
          </p:nvSpPr>
          <p:spPr bwMode="auto">
            <a:xfrm>
              <a:off x="4927600" y="2692400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8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Freeform 200"/>
            <p:cNvSpPr/>
            <p:nvPr/>
          </p:nvSpPr>
          <p:spPr bwMode="auto">
            <a:xfrm>
              <a:off x="5126038" y="2613025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1" name="Freeform 201"/>
            <p:cNvSpPr/>
            <p:nvPr/>
          </p:nvSpPr>
          <p:spPr bwMode="auto">
            <a:xfrm>
              <a:off x="5324475" y="2538413"/>
              <a:ext cx="225425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4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2" name="Freeform 202"/>
            <p:cNvSpPr/>
            <p:nvPr/>
          </p:nvSpPr>
          <p:spPr bwMode="auto">
            <a:xfrm>
              <a:off x="5522913" y="2459038"/>
              <a:ext cx="225425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3" name="Freeform 203"/>
            <p:cNvSpPr/>
            <p:nvPr/>
          </p:nvSpPr>
          <p:spPr bwMode="auto">
            <a:xfrm>
              <a:off x="5726113" y="2379663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60"/>
                    <a:pt x="15" y="58"/>
                    <a:pt x="13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4" name="Freeform 204"/>
            <p:cNvSpPr/>
            <p:nvPr/>
          </p:nvSpPr>
          <p:spPr bwMode="auto">
            <a:xfrm>
              <a:off x="3419475" y="3048000"/>
              <a:ext cx="225425" cy="225425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4"/>
                    <a:pt x="54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5" name="Freeform 205"/>
            <p:cNvSpPr/>
            <p:nvPr/>
          </p:nvSpPr>
          <p:spPr bwMode="auto">
            <a:xfrm>
              <a:off x="3619500" y="2968625"/>
              <a:ext cx="223837" cy="225425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5"/>
                    <a:pt x="55" y="46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6"/>
                  </a:cubicBezTo>
                  <a:lnTo>
                    <a:pt x="58" y="37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6" name="Freeform 206"/>
            <p:cNvSpPr/>
            <p:nvPr/>
          </p:nvSpPr>
          <p:spPr bwMode="auto">
            <a:xfrm>
              <a:off x="3817938" y="2894013"/>
              <a:ext cx="223837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9" y="37"/>
                  </a:moveTo>
                  <a:cubicBezTo>
                    <a:pt x="60" y="40"/>
                    <a:pt x="58" y="44"/>
                    <a:pt x="55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6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6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7" name="Freeform 207"/>
            <p:cNvSpPr/>
            <p:nvPr/>
          </p:nvSpPr>
          <p:spPr bwMode="auto">
            <a:xfrm>
              <a:off x="4019550" y="2814638"/>
              <a:ext cx="222250" cy="222250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1"/>
                    <a:pt x="57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8" name="Freeform 208"/>
            <p:cNvSpPr/>
            <p:nvPr/>
          </p:nvSpPr>
          <p:spPr bwMode="auto">
            <a:xfrm>
              <a:off x="4217988" y="2736850"/>
              <a:ext cx="222250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6"/>
                  </a:cubicBezTo>
                  <a:lnTo>
                    <a:pt x="58" y="37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9" name="Freeform 209"/>
            <p:cNvSpPr/>
            <p:nvPr/>
          </p:nvSpPr>
          <p:spPr bwMode="auto">
            <a:xfrm>
              <a:off x="4418013" y="2662238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8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0" name="Freeform 210"/>
            <p:cNvSpPr/>
            <p:nvPr/>
          </p:nvSpPr>
          <p:spPr bwMode="auto">
            <a:xfrm>
              <a:off x="4616450" y="2582863"/>
              <a:ext cx="225425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4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1" name="Freeform 211"/>
            <p:cNvSpPr/>
            <p:nvPr/>
          </p:nvSpPr>
          <p:spPr bwMode="auto">
            <a:xfrm>
              <a:off x="4814888" y="2503488"/>
              <a:ext cx="225425" cy="225425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5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2" name="Freeform 212"/>
            <p:cNvSpPr/>
            <p:nvPr/>
          </p:nvSpPr>
          <p:spPr bwMode="auto">
            <a:xfrm>
              <a:off x="5013325" y="2428875"/>
              <a:ext cx="225425" cy="222250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9" y="37"/>
                  </a:moveTo>
                  <a:cubicBezTo>
                    <a:pt x="60" y="40"/>
                    <a:pt x="58" y="44"/>
                    <a:pt x="55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6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6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9" y="37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3" name="Freeform 213"/>
            <p:cNvSpPr/>
            <p:nvPr/>
          </p:nvSpPr>
          <p:spPr bwMode="auto">
            <a:xfrm>
              <a:off x="5216525" y="2351088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4" name="Freeform 214"/>
            <p:cNvSpPr/>
            <p:nvPr/>
          </p:nvSpPr>
          <p:spPr bwMode="auto">
            <a:xfrm>
              <a:off x="5414963" y="2271713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5" name="Freeform 215"/>
            <p:cNvSpPr/>
            <p:nvPr/>
          </p:nvSpPr>
          <p:spPr bwMode="auto">
            <a:xfrm>
              <a:off x="5613400" y="2197100"/>
              <a:ext cx="222250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8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6" name="Freeform 216"/>
            <p:cNvSpPr/>
            <p:nvPr/>
          </p:nvSpPr>
          <p:spPr bwMode="auto">
            <a:xfrm>
              <a:off x="3160713" y="2921000"/>
              <a:ext cx="222250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7" name="Freeform 217"/>
            <p:cNvSpPr/>
            <p:nvPr/>
          </p:nvSpPr>
          <p:spPr bwMode="auto">
            <a:xfrm>
              <a:off x="3360738" y="2841625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8" name="Freeform 218"/>
            <p:cNvSpPr/>
            <p:nvPr/>
          </p:nvSpPr>
          <p:spPr bwMode="auto">
            <a:xfrm>
              <a:off x="3559175" y="2767013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8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9" name="Freeform 219"/>
            <p:cNvSpPr/>
            <p:nvPr/>
          </p:nvSpPr>
          <p:spPr bwMode="auto">
            <a:xfrm>
              <a:off x="3757613" y="2687638"/>
              <a:ext cx="225425" cy="222250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4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0" name="Freeform 220"/>
            <p:cNvSpPr/>
            <p:nvPr/>
          </p:nvSpPr>
          <p:spPr bwMode="auto">
            <a:xfrm>
              <a:off x="3956050" y="2609850"/>
              <a:ext cx="225425" cy="223837"/>
            </a:xfrm>
            <a:custGeom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0">
                  <a:moveTo>
                    <a:pt x="58" y="37"/>
                  </a:moveTo>
                  <a:cubicBezTo>
                    <a:pt x="60" y="41"/>
                    <a:pt x="58" y="45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1" name="Freeform 221"/>
            <p:cNvSpPr/>
            <p:nvPr/>
          </p:nvSpPr>
          <p:spPr bwMode="auto">
            <a:xfrm>
              <a:off x="4159250" y="2533650"/>
              <a:ext cx="220662" cy="222250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1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2" name="Freeform 222"/>
            <p:cNvSpPr/>
            <p:nvPr/>
          </p:nvSpPr>
          <p:spPr bwMode="auto">
            <a:xfrm>
              <a:off x="4357688" y="2455863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7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3" name="Freeform 223"/>
            <p:cNvSpPr/>
            <p:nvPr/>
          </p:nvSpPr>
          <p:spPr bwMode="auto">
            <a:xfrm>
              <a:off x="4556125" y="2376488"/>
              <a:ext cx="220662" cy="220662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1"/>
                    <a:pt x="58" y="44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4" name="Freeform 224"/>
            <p:cNvSpPr/>
            <p:nvPr/>
          </p:nvSpPr>
          <p:spPr bwMode="auto">
            <a:xfrm>
              <a:off x="4754563" y="2298700"/>
              <a:ext cx="222250" cy="223837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6" y="6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5" name="Freeform 225"/>
            <p:cNvSpPr/>
            <p:nvPr/>
          </p:nvSpPr>
          <p:spPr bwMode="auto">
            <a:xfrm>
              <a:off x="4953000" y="2222500"/>
              <a:ext cx="225425" cy="222250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4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7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1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6" name="Freeform 226"/>
            <p:cNvSpPr/>
            <p:nvPr/>
          </p:nvSpPr>
          <p:spPr bwMode="auto">
            <a:xfrm>
              <a:off x="5153025" y="2144713"/>
              <a:ext cx="223837" cy="220662"/>
            </a:xfrm>
            <a:custGeom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59">
                  <a:moveTo>
                    <a:pt x="58" y="37"/>
                  </a:moveTo>
                  <a:cubicBezTo>
                    <a:pt x="60" y="40"/>
                    <a:pt x="58" y="44"/>
                    <a:pt x="55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9"/>
                    <a:pt x="15" y="58"/>
                    <a:pt x="14" y="5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7" name="Freeform 227"/>
            <p:cNvSpPr/>
            <p:nvPr/>
          </p:nvSpPr>
          <p:spPr bwMode="auto">
            <a:xfrm>
              <a:off x="5354638" y="2065338"/>
              <a:ext cx="222250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7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60"/>
                    <a:pt x="15" y="58"/>
                    <a:pt x="13" y="5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8" name="Freeform 228"/>
            <p:cNvSpPr/>
            <p:nvPr/>
          </p:nvSpPr>
          <p:spPr bwMode="auto">
            <a:xfrm>
              <a:off x="5497513" y="2927350"/>
              <a:ext cx="220662" cy="225425"/>
            </a:xfrm>
            <a:custGeom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60">
                  <a:moveTo>
                    <a:pt x="58" y="37"/>
                  </a:moveTo>
                  <a:cubicBezTo>
                    <a:pt x="59" y="41"/>
                    <a:pt x="58" y="45"/>
                    <a:pt x="54" y="46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60"/>
                    <a:pt x="15" y="58"/>
                    <a:pt x="14" y="5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6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9" name="Freeform 229"/>
            <p:cNvSpPr/>
            <p:nvPr/>
          </p:nvSpPr>
          <p:spPr bwMode="auto">
            <a:xfrm>
              <a:off x="3195638" y="3576638"/>
              <a:ext cx="269875" cy="244475"/>
            </a:xfrm>
            <a:custGeom>
              <a:gdLst>
                <a:gd name="T0" fmla="*/ 2147483647 w 72"/>
                <a:gd name="T1" fmla="*/ 2147483647 h 65"/>
                <a:gd name="T2" fmla="*/ 2147483647 w 72"/>
                <a:gd name="T3" fmla="*/ 2147483647 h 65"/>
                <a:gd name="T4" fmla="*/ 2147483647 w 72"/>
                <a:gd name="T5" fmla="*/ 2147483647 h 65"/>
                <a:gd name="T6" fmla="*/ 2147483647 w 72"/>
                <a:gd name="T7" fmla="*/ 2147483647 h 65"/>
                <a:gd name="T8" fmla="*/ 2147483647 w 72"/>
                <a:gd name="T9" fmla="*/ 2147483647 h 65"/>
                <a:gd name="T10" fmla="*/ 2147483647 w 72"/>
                <a:gd name="T11" fmla="*/ 2147483647 h 65"/>
                <a:gd name="T12" fmla="*/ 2147483647 w 72"/>
                <a:gd name="T13" fmla="*/ 2147483647 h 65"/>
                <a:gd name="T14" fmla="*/ 2147483647 w 72"/>
                <a:gd name="T15" fmla="*/ 2147483647 h 65"/>
                <a:gd name="T16" fmla="*/ 2147483647 w 72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65">
                  <a:moveTo>
                    <a:pt x="71" y="37"/>
                  </a:moveTo>
                  <a:cubicBezTo>
                    <a:pt x="72" y="40"/>
                    <a:pt x="71" y="44"/>
                    <a:pt x="67" y="46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5"/>
                    <a:pt x="15" y="63"/>
                    <a:pt x="13" y="5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4"/>
                    <a:pt x="1" y="20"/>
                    <a:pt x="5" y="1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3" y="0"/>
                    <a:pt x="57" y="2"/>
                    <a:pt x="59" y="5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0" name="Freeform 230"/>
            <p:cNvSpPr/>
            <p:nvPr/>
          </p:nvSpPr>
          <p:spPr bwMode="auto">
            <a:xfrm>
              <a:off x="3116263" y="3314700"/>
              <a:ext cx="438150" cy="303212"/>
            </a:xfrm>
            <a:custGeom>
              <a:gdLst>
                <a:gd name="T0" fmla="*/ 2147483647 w 117"/>
                <a:gd name="T1" fmla="*/ 2147483647 h 81"/>
                <a:gd name="T2" fmla="*/ 2147483647 w 117"/>
                <a:gd name="T3" fmla="*/ 2147483647 h 81"/>
                <a:gd name="T4" fmla="*/ 2147483647 w 117"/>
                <a:gd name="T5" fmla="*/ 2147483647 h 81"/>
                <a:gd name="T6" fmla="*/ 2147483647 w 117"/>
                <a:gd name="T7" fmla="*/ 2147483647 h 81"/>
                <a:gd name="T8" fmla="*/ 2147483647 w 117"/>
                <a:gd name="T9" fmla="*/ 2147483647 h 81"/>
                <a:gd name="T10" fmla="*/ 2147483647 w 117"/>
                <a:gd name="T11" fmla="*/ 2147483647 h 81"/>
                <a:gd name="T12" fmla="*/ 2147483647 w 117"/>
                <a:gd name="T13" fmla="*/ 2147483647 h 81"/>
                <a:gd name="T14" fmla="*/ 2147483647 w 117"/>
                <a:gd name="T15" fmla="*/ 2147483647 h 81"/>
                <a:gd name="T16" fmla="*/ 2147483647 w 117"/>
                <a:gd name="T17" fmla="*/ 214748364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81">
                  <a:moveTo>
                    <a:pt x="116" y="37"/>
                  </a:moveTo>
                  <a:cubicBezTo>
                    <a:pt x="117" y="40"/>
                    <a:pt x="115" y="44"/>
                    <a:pt x="112" y="45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19" y="81"/>
                    <a:pt x="15" y="80"/>
                    <a:pt x="14" y="76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1"/>
                    <a:pt x="2" y="37"/>
                    <a:pt x="5" y="36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8" y="0"/>
                    <a:pt x="102" y="1"/>
                    <a:pt x="103" y="5"/>
                  </a:cubicBezTo>
                  <a:lnTo>
                    <a:pt x="1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1" name="Freeform 231"/>
            <p:cNvSpPr/>
            <p:nvPr/>
          </p:nvSpPr>
          <p:spPr bwMode="auto">
            <a:xfrm>
              <a:off x="5635625" y="2516188"/>
              <a:ext cx="555625" cy="352425"/>
            </a:xfrm>
            <a:custGeom>
              <a:gdLst>
                <a:gd name="T0" fmla="*/ 2147483647 w 148"/>
                <a:gd name="T1" fmla="*/ 2147483647 h 94"/>
                <a:gd name="T2" fmla="*/ 2147483647 w 148"/>
                <a:gd name="T3" fmla="*/ 2147483647 h 94"/>
                <a:gd name="T4" fmla="*/ 2147483647 w 148"/>
                <a:gd name="T5" fmla="*/ 2147483647 h 94"/>
                <a:gd name="T6" fmla="*/ 2147483647 w 148"/>
                <a:gd name="T7" fmla="*/ 2147483647 h 94"/>
                <a:gd name="T8" fmla="*/ 2147483647 w 148"/>
                <a:gd name="T9" fmla="*/ 2147483647 h 94"/>
                <a:gd name="T10" fmla="*/ 2147483647 w 148"/>
                <a:gd name="T11" fmla="*/ 2147483647 h 94"/>
                <a:gd name="T12" fmla="*/ 2147483647 w 148"/>
                <a:gd name="T13" fmla="*/ 2147483647 h 94"/>
                <a:gd name="T14" fmla="*/ 2147483647 w 148"/>
                <a:gd name="T15" fmla="*/ 2147483647 h 94"/>
                <a:gd name="T16" fmla="*/ 2147483647 w 148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8" h="94">
                  <a:moveTo>
                    <a:pt x="147" y="37"/>
                  </a:moveTo>
                  <a:cubicBezTo>
                    <a:pt x="148" y="41"/>
                    <a:pt x="146" y="44"/>
                    <a:pt x="143" y="46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9" y="94"/>
                    <a:pt x="15" y="92"/>
                    <a:pt x="14" y="8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4"/>
                    <a:pt x="2" y="50"/>
                    <a:pt x="5" y="48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9" y="0"/>
                    <a:pt x="133" y="2"/>
                    <a:pt x="134" y="5"/>
                  </a:cubicBezTo>
                  <a:lnTo>
                    <a:pt x="14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2" name="Freeform 232"/>
            <p:cNvSpPr/>
            <p:nvPr/>
          </p:nvSpPr>
          <p:spPr bwMode="auto">
            <a:xfrm>
              <a:off x="5553075" y="1919288"/>
              <a:ext cx="404812" cy="292100"/>
            </a:xfrm>
            <a:custGeom>
              <a:gdLst>
                <a:gd name="T0" fmla="*/ 2147483647 w 108"/>
                <a:gd name="T1" fmla="*/ 2147483647 h 78"/>
                <a:gd name="T2" fmla="*/ 2147483647 w 108"/>
                <a:gd name="T3" fmla="*/ 2147483647 h 78"/>
                <a:gd name="T4" fmla="*/ 2147483647 w 108"/>
                <a:gd name="T5" fmla="*/ 2147483647 h 78"/>
                <a:gd name="T6" fmla="*/ 2147483647 w 108"/>
                <a:gd name="T7" fmla="*/ 2147483647 h 78"/>
                <a:gd name="T8" fmla="*/ 2147483647 w 108"/>
                <a:gd name="T9" fmla="*/ 2147483647 h 78"/>
                <a:gd name="T10" fmla="*/ 2147483647 w 108"/>
                <a:gd name="T11" fmla="*/ 2147483647 h 78"/>
                <a:gd name="T12" fmla="*/ 2147483647 w 108"/>
                <a:gd name="T13" fmla="*/ 2147483647 h 78"/>
                <a:gd name="T14" fmla="*/ 2147483647 w 108"/>
                <a:gd name="T15" fmla="*/ 2147483647 h 78"/>
                <a:gd name="T16" fmla="*/ 2147483647 w 108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78">
                  <a:moveTo>
                    <a:pt x="106" y="37"/>
                  </a:moveTo>
                  <a:cubicBezTo>
                    <a:pt x="108" y="40"/>
                    <a:pt x="106" y="44"/>
                    <a:pt x="103" y="45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9" y="78"/>
                    <a:pt x="15" y="76"/>
                    <a:pt x="13" y="73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9" y="0"/>
                    <a:pt x="93" y="1"/>
                    <a:pt x="94" y="5"/>
                  </a:cubicBezTo>
                  <a:lnTo>
                    <a:pt x="10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3" name="Freeform 233"/>
            <p:cNvSpPr/>
            <p:nvPr/>
          </p:nvSpPr>
          <p:spPr bwMode="auto">
            <a:xfrm>
              <a:off x="3036888" y="3127375"/>
              <a:ext cx="404812" cy="292100"/>
            </a:xfrm>
            <a:custGeom>
              <a:gdLst>
                <a:gd name="T0" fmla="*/ 2147483647 w 108"/>
                <a:gd name="T1" fmla="*/ 2147483647 h 78"/>
                <a:gd name="T2" fmla="*/ 2147483647 w 108"/>
                <a:gd name="T3" fmla="*/ 2147483647 h 78"/>
                <a:gd name="T4" fmla="*/ 2147483647 w 108"/>
                <a:gd name="T5" fmla="*/ 2147483647 h 78"/>
                <a:gd name="T6" fmla="*/ 2147483647 w 108"/>
                <a:gd name="T7" fmla="*/ 2147483647 h 78"/>
                <a:gd name="T8" fmla="*/ 2147483647 w 108"/>
                <a:gd name="T9" fmla="*/ 2147483647 h 78"/>
                <a:gd name="T10" fmla="*/ 2147483647 w 108"/>
                <a:gd name="T11" fmla="*/ 2147483647 h 78"/>
                <a:gd name="T12" fmla="*/ 2147483647 w 108"/>
                <a:gd name="T13" fmla="*/ 2147483647 h 78"/>
                <a:gd name="T14" fmla="*/ 2147483647 w 108"/>
                <a:gd name="T15" fmla="*/ 2147483647 h 78"/>
                <a:gd name="T16" fmla="*/ 2147483647 w 108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78">
                  <a:moveTo>
                    <a:pt x="107" y="37"/>
                  </a:moveTo>
                  <a:cubicBezTo>
                    <a:pt x="108" y="40"/>
                    <a:pt x="107" y="44"/>
                    <a:pt x="103" y="4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19" y="78"/>
                    <a:pt x="15" y="77"/>
                    <a:pt x="14" y="7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38"/>
                    <a:pt x="2" y="34"/>
                    <a:pt x="5" y="33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9" y="0"/>
                    <a:pt x="93" y="2"/>
                    <a:pt x="95" y="5"/>
                  </a:cubicBezTo>
                  <a:lnTo>
                    <a:pt x="10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4" name="Freeform 234"/>
            <p:cNvSpPr/>
            <p:nvPr/>
          </p:nvSpPr>
          <p:spPr bwMode="auto">
            <a:xfrm>
              <a:off x="2962275" y="2998788"/>
              <a:ext cx="222250" cy="222250"/>
            </a:xfrm>
            <a:custGeom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2147483647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9">
                  <a:moveTo>
                    <a:pt x="58" y="37"/>
                  </a:moveTo>
                  <a:cubicBezTo>
                    <a:pt x="59" y="40"/>
                    <a:pt x="57" y="44"/>
                    <a:pt x="54" y="4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3" y="5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5" y="5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5" name="Freeform 235"/>
            <p:cNvSpPr/>
            <p:nvPr/>
          </p:nvSpPr>
          <p:spPr bwMode="auto">
            <a:xfrm>
              <a:off x="2913063" y="2882900"/>
              <a:ext cx="192087" cy="138112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50" y="15"/>
                  </a:moveTo>
                  <a:cubicBezTo>
                    <a:pt x="51" y="18"/>
                    <a:pt x="50" y="22"/>
                    <a:pt x="46" y="2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7"/>
                    <a:pt x="7" y="35"/>
                    <a:pt x="6" y="3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6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6" name="Freeform 236"/>
            <p:cNvSpPr/>
            <p:nvPr/>
          </p:nvSpPr>
          <p:spPr bwMode="auto">
            <a:xfrm>
              <a:off x="3116263" y="2803525"/>
              <a:ext cx="187325" cy="139700"/>
            </a:xfrm>
            <a:custGeom>
              <a:gdLst>
                <a:gd name="T0" fmla="*/ 2147483647 w 50"/>
                <a:gd name="T1" fmla="*/ 2147483647 h 37"/>
                <a:gd name="T2" fmla="*/ 2147483647 w 50"/>
                <a:gd name="T3" fmla="*/ 2147483647 h 37"/>
                <a:gd name="T4" fmla="*/ 2147483647 w 50"/>
                <a:gd name="T5" fmla="*/ 2147483647 h 37"/>
                <a:gd name="T6" fmla="*/ 2147483647 w 50"/>
                <a:gd name="T7" fmla="*/ 2147483647 h 37"/>
                <a:gd name="T8" fmla="*/ 2147483647 w 50"/>
                <a:gd name="T9" fmla="*/ 2147483647 h 37"/>
                <a:gd name="T10" fmla="*/ 2147483647 w 50"/>
                <a:gd name="T11" fmla="*/ 2147483647 h 37"/>
                <a:gd name="T12" fmla="*/ 2147483647 w 50"/>
                <a:gd name="T13" fmla="*/ 2147483647 h 37"/>
                <a:gd name="T14" fmla="*/ 2147483647 w 50"/>
                <a:gd name="T15" fmla="*/ 2147483647 h 37"/>
                <a:gd name="T16" fmla="*/ 2147483647 w 50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7">
                  <a:moveTo>
                    <a:pt x="49" y="15"/>
                  </a:moveTo>
                  <a:cubicBezTo>
                    <a:pt x="50" y="18"/>
                    <a:pt x="49" y="22"/>
                    <a:pt x="45" y="2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7"/>
                    <a:pt x="6" y="36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7" name="Freeform 237"/>
            <p:cNvSpPr/>
            <p:nvPr/>
          </p:nvSpPr>
          <p:spPr bwMode="auto">
            <a:xfrm>
              <a:off x="3314700" y="2725738"/>
              <a:ext cx="192087" cy="142875"/>
            </a:xfrm>
            <a:custGeom>
              <a:gdLst>
                <a:gd name="T0" fmla="*/ 2147483647 w 51"/>
                <a:gd name="T1" fmla="*/ 2147483647 h 38"/>
                <a:gd name="T2" fmla="*/ 2147483647 w 51"/>
                <a:gd name="T3" fmla="*/ 2147483647 h 38"/>
                <a:gd name="T4" fmla="*/ 2147483647 w 51"/>
                <a:gd name="T5" fmla="*/ 2147483647 h 38"/>
                <a:gd name="T6" fmla="*/ 2147483647 w 51"/>
                <a:gd name="T7" fmla="*/ 2147483647 h 38"/>
                <a:gd name="T8" fmla="*/ 2147483647 w 51"/>
                <a:gd name="T9" fmla="*/ 2147483647 h 38"/>
                <a:gd name="T10" fmla="*/ 2147483647 w 51"/>
                <a:gd name="T11" fmla="*/ 2147483647 h 38"/>
                <a:gd name="T12" fmla="*/ 2147483647 w 51"/>
                <a:gd name="T13" fmla="*/ 2147483647 h 38"/>
                <a:gd name="T14" fmla="*/ 2147483647 w 51"/>
                <a:gd name="T15" fmla="*/ 2147483647 h 38"/>
                <a:gd name="T16" fmla="*/ 2147483647 w 51"/>
                <a:gd name="T17" fmla="*/ 2147483647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8">
                  <a:moveTo>
                    <a:pt x="49" y="15"/>
                  </a:moveTo>
                  <a:cubicBezTo>
                    <a:pt x="51" y="19"/>
                    <a:pt x="49" y="22"/>
                    <a:pt x="45" y="2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8"/>
                    <a:pt x="6" y="36"/>
                    <a:pt x="5" y="3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8" name="Freeform 238"/>
            <p:cNvSpPr/>
            <p:nvPr/>
          </p:nvSpPr>
          <p:spPr bwMode="auto">
            <a:xfrm>
              <a:off x="3513138" y="2651125"/>
              <a:ext cx="192087" cy="138112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49" y="14"/>
                  </a:moveTo>
                  <a:cubicBezTo>
                    <a:pt x="51" y="18"/>
                    <a:pt x="49" y="22"/>
                    <a:pt x="46" y="2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7"/>
                    <a:pt x="6" y="35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6" y="5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9" name="Freeform 239"/>
            <p:cNvSpPr/>
            <p:nvPr/>
          </p:nvSpPr>
          <p:spPr bwMode="auto">
            <a:xfrm>
              <a:off x="3713163" y="2571750"/>
              <a:ext cx="190500" cy="138112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50" y="15"/>
                  </a:moveTo>
                  <a:cubicBezTo>
                    <a:pt x="51" y="18"/>
                    <a:pt x="49" y="22"/>
                    <a:pt x="46" y="2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7"/>
                    <a:pt x="7" y="35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2"/>
                    <a:pt x="46" y="5"/>
                  </a:cubicBez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0" name="Freeform 240"/>
            <p:cNvSpPr/>
            <p:nvPr/>
          </p:nvSpPr>
          <p:spPr bwMode="auto">
            <a:xfrm>
              <a:off x="3911600" y="2492375"/>
              <a:ext cx="190500" cy="139700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50" y="15"/>
                  </a:moveTo>
                  <a:cubicBezTo>
                    <a:pt x="51" y="18"/>
                    <a:pt x="49" y="22"/>
                    <a:pt x="46" y="2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7"/>
                    <a:pt x="7" y="36"/>
                    <a:pt x="5" y="3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1" name="Freeform 241"/>
            <p:cNvSpPr/>
            <p:nvPr/>
          </p:nvSpPr>
          <p:spPr bwMode="auto">
            <a:xfrm>
              <a:off x="4110038" y="2414588"/>
              <a:ext cx="190500" cy="142875"/>
            </a:xfrm>
            <a:custGeom>
              <a:gdLst>
                <a:gd name="T0" fmla="*/ 2147483647 w 51"/>
                <a:gd name="T1" fmla="*/ 2147483647 h 38"/>
                <a:gd name="T2" fmla="*/ 2147483647 w 51"/>
                <a:gd name="T3" fmla="*/ 2147483647 h 38"/>
                <a:gd name="T4" fmla="*/ 2147483647 w 51"/>
                <a:gd name="T5" fmla="*/ 2147483647 h 38"/>
                <a:gd name="T6" fmla="*/ 2147483647 w 51"/>
                <a:gd name="T7" fmla="*/ 2147483647 h 38"/>
                <a:gd name="T8" fmla="*/ 2147483647 w 51"/>
                <a:gd name="T9" fmla="*/ 2147483647 h 38"/>
                <a:gd name="T10" fmla="*/ 2147483647 w 51"/>
                <a:gd name="T11" fmla="*/ 2147483647 h 38"/>
                <a:gd name="T12" fmla="*/ 2147483647 w 51"/>
                <a:gd name="T13" fmla="*/ 2147483647 h 38"/>
                <a:gd name="T14" fmla="*/ 2147483647 w 51"/>
                <a:gd name="T15" fmla="*/ 2147483647 h 38"/>
                <a:gd name="T16" fmla="*/ 2147483647 w 51"/>
                <a:gd name="T17" fmla="*/ 2147483647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8">
                  <a:moveTo>
                    <a:pt x="50" y="15"/>
                  </a:moveTo>
                  <a:cubicBezTo>
                    <a:pt x="51" y="19"/>
                    <a:pt x="50" y="23"/>
                    <a:pt x="46" y="2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8"/>
                    <a:pt x="7" y="36"/>
                    <a:pt x="6" y="3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6"/>
                    <a:pt x="6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6"/>
                  </a:cubicBez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2" name="Freeform 242"/>
            <p:cNvSpPr/>
            <p:nvPr/>
          </p:nvSpPr>
          <p:spPr bwMode="auto">
            <a:xfrm>
              <a:off x="4311650" y="2338388"/>
              <a:ext cx="188912" cy="139700"/>
            </a:xfrm>
            <a:custGeom>
              <a:gdLst>
                <a:gd name="T0" fmla="*/ 2147483647 w 50"/>
                <a:gd name="T1" fmla="*/ 2147483647 h 37"/>
                <a:gd name="T2" fmla="*/ 2147483647 w 50"/>
                <a:gd name="T3" fmla="*/ 2147483647 h 37"/>
                <a:gd name="T4" fmla="*/ 2147483647 w 50"/>
                <a:gd name="T5" fmla="*/ 2147483647 h 37"/>
                <a:gd name="T6" fmla="*/ 2147483647 w 50"/>
                <a:gd name="T7" fmla="*/ 2147483647 h 37"/>
                <a:gd name="T8" fmla="*/ 2147483647 w 50"/>
                <a:gd name="T9" fmla="*/ 2147483647 h 37"/>
                <a:gd name="T10" fmla="*/ 2147483647 w 50"/>
                <a:gd name="T11" fmla="*/ 2147483647 h 37"/>
                <a:gd name="T12" fmla="*/ 2147483647 w 50"/>
                <a:gd name="T13" fmla="*/ 2147483647 h 37"/>
                <a:gd name="T14" fmla="*/ 2147483647 w 50"/>
                <a:gd name="T15" fmla="*/ 2147483647 h 37"/>
                <a:gd name="T16" fmla="*/ 2147483647 w 50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7">
                  <a:moveTo>
                    <a:pt x="49" y="15"/>
                  </a:moveTo>
                  <a:cubicBezTo>
                    <a:pt x="50" y="18"/>
                    <a:pt x="49" y="22"/>
                    <a:pt x="45" y="2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7"/>
                    <a:pt x="6" y="35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5" y="5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3" name="Freeform 243"/>
            <p:cNvSpPr/>
            <p:nvPr/>
          </p:nvSpPr>
          <p:spPr bwMode="auto">
            <a:xfrm>
              <a:off x="4492625" y="2268538"/>
              <a:ext cx="190500" cy="138112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50" y="15"/>
                  </a:moveTo>
                  <a:cubicBezTo>
                    <a:pt x="51" y="18"/>
                    <a:pt x="49" y="22"/>
                    <a:pt x="46" y="2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7"/>
                    <a:pt x="7" y="35"/>
                    <a:pt x="5" y="3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4" name="Freeform 244"/>
            <p:cNvSpPr/>
            <p:nvPr/>
          </p:nvSpPr>
          <p:spPr bwMode="auto">
            <a:xfrm>
              <a:off x="4694238" y="2189163"/>
              <a:ext cx="188912" cy="138112"/>
            </a:xfrm>
            <a:custGeom>
              <a:gdLst>
                <a:gd name="T0" fmla="*/ 2147483647 w 50"/>
                <a:gd name="T1" fmla="*/ 2147483647 h 37"/>
                <a:gd name="T2" fmla="*/ 2147483647 w 50"/>
                <a:gd name="T3" fmla="*/ 2147483647 h 37"/>
                <a:gd name="T4" fmla="*/ 2147483647 w 50"/>
                <a:gd name="T5" fmla="*/ 2147483647 h 37"/>
                <a:gd name="T6" fmla="*/ 2147483647 w 50"/>
                <a:gd name="T7" fmla="*/ 2147483647 h 37"/>
                <a:gd name="T8" fmla="*/ 2147483647 w 50"/>
                <a:gd name="T9" fmla="*/ 2147483647 h 37"/>
                <a:gd name="T10" fmla="*/ 2147483647 w 50"/>
                <a:gd name="T11" fmla="*/ 2147483647 h 37"/>
                <a:gd name="T12" fmla="*/ 2147483647 w 50"/>
                <a:gd name="T13" fmla="*/ 2147483647 h 37"/>
                <a:gd name="T14" fmla="*/ 2147483647 w 50"/>
                <a:gd name="T15" fmla="*/ 2147483647 h 37"/>
                <a:gd name="T16" fmla="*/ 2147483647 w 50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7">
                  <a:moveTo>
                    <a:pt x="49" y="15"/>
                  </a:moveTo>
                  <a:cubicBezTo>
                    <a:pt x="50" y="18"/>
                    <a:pt x="49" y="22"/>
                    <a:pt x="45" y="2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7"/>
                    <a:pt x="6" y="36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5" y="5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5" name="Freeform 245"/>
            <p:cNvSpPr/>
            <p:nvPr/>
          </p:nvSpPr>
          <p:spPr bwMode="auto">
            <a:xfrm>
              <a:off x="4894263" y="2109788"/>
              <a:ext cx="187325" cy="142875"/>
            </a:xfrm>
            <a:custGeom>
              <a:gdLst>
                <a:gd name="T0" fmla="*/ 2147483647 w 50"/>
                <a:gd name="T1" fmla="*/ 2147483647 h 38"/>
                <a:gd name="T2" fmla="*/ 2147483647 w 50"/>
                <a:gd name="T3" fmla="*/ 2147483647 h 38"/>
                <a:gd name="T4" fmla="*/ 2147483647 w 50"/>
                <a:gd name="T5" fmla="*/ 2147483647 h 38"/>
                <a:gd name="T6" fmla="*/ 2147483647 w 50"/>
                <a:gd name="T7" fmla="*/ 2147483647 h 38"/>
                <a:gd name="T8" fmla="*/ 2147483647 w 50"/>
                <a:gd name="T9" fmla="*/ 2147483647 h 38"/>
                <a:gd name="T10" fmla="*/ 2147483647 w 50"/>
                <a:gd name="T11" fmla="*/ 2147483647 h 38"/>
                <a:gd name="T12" fmla="*/ 2147483647 w 50"/>
                <a:gd name="T13" fmla="*/ 2147483647 h 38"/>
                <a:gd name="T14" fmla="*/ 2147483647 w 50"/>
                <a:gd name="T15" fmla="*/ 2147483647 h 38"/>
                <a:gd name="T16" fmla="*/ 2147483647 w 50"/>
                <a:gd name="T17" fmla="*/ 2147483647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8">
                  <a:moveTo>
                    <a:pt x="49" y="15"/>
                  </a:moveTo>
                  <a:cubicBezTo>
                    <a:pt x="50" y="19"/>
                    <a:pt x="49" y="23"/>
                    <a:pt x="45" y="2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8"/>
                    <a:pt x="6" y="36"/>
                    <a:pt x="5" y="3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9"/>
                    <a:pt x="1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5" y="6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6" name="Freeform 246"/>
            <p:cNvSpPr/>
            <p:nvPr/>
          </p:nvSpPr>
          <p:spPr bwMode="auto">
            <a:xfrm>
              <a:off x="5092700" y="2035175"/>
              <a:ext cx="190500" cy="139700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49" y="15"/>
                  </a:moveTo>
                  <a:cubicBezTo>
                    <a:pt x="51" y="18"/>
                    <a:pt x="49" y="22"/>
                    <a:pt x="45" y="2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7"/>
                    <a:pt x="6" y="35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1"/>
                    <a:pt x="46" y="5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7" name="Freeform 247"/>
            <p:cNvSpPr/>
            <p:nvPr/>
          </p:nvSpPr>
          <p:spPr bwMode="auto">
            <a:xfrm>
              <a:off x="5291138" y="1957388"/>
              <a:ext cx="190500" cy="138112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49" y="15"/>
                  </a:moveTo>
                  <a:cubicBezTo>
                    <a:pt x="51" y="18"/>
                    <a:pt x="49" y="22"/>
                    <a:pt x="46" y="2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7"/>
                    <a:pt x="6" y="36"/>
                    <a:pt x="5" y="3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4" y="2"/>
                    <a:pt x="46" y="5"/>
                  </a:cubicBez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8" name="Freeform 248"/>
            <p:cNvSpPr/>
            <p:nvPr/>
          </p:nvSpPr>
          <p:spPr bwMode="auto">
            <a:xfrm>
              <a:off x="5864225" y="2786063"/>
              <a:ext cx="184150" cy="123825"/>
            </a:xfrm>
            <a:custGeom>
              <a:gdLst>
                <a:gd name="T0" fmla="*/ 2147483647 w 49"/>
                <a:gd name="T1" fmla="*/ 2147483647 h 33"/>
                <a:gd name="T2" fmla="*/ 2147483647 w 49"/>
                <a:gd name="T3" fmla="*/ 2147483647 h 33"/>
                <a:gd name="T4" fmla="*/ 2147483647 w 49"/>
                <a:gd name="T5" fmla="*/ 2147483647 h 33"/>
                <a:gd name="T6" fmla="*/ 2147483647 w 49"/>
                <a:gd name="T7" fmla="*/ 2147483647 h 33"/>
                <a:gd name="T8" fmla="*/ 2147483647 w 49"/>
                <a:gd name="T9" fmla="*/ 2147483647 h 33"/>
                <a:gd name="T10" fmla="*/ 2147483647 w 49"/>
                <a:gd name="T11" fmla="*/ 2147483647 h 33"/>
                <a:gd name="T12" fmla="*/ 2147483647 w 49"/>
                <a:gd name="T13" fmla="*/ 2147483647 h 33"/>
                <a:gd name="T14" fmla="*/ 2147483647 w 49"/>
                <a:gd name="T15" fmla="*/ 2147483647 h 33"/>
                <a:gd name="T16" fmla="*/ 2147483647 w 49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33">
                  <a:moveTo>
                    <a:pt x="48" y="12"/>
                  </a:moveTo>
                  <a:cubicBezTo>
                    <a:pt x="49" y="16"/>
                    <a:pt x="47" y="18"/>
                    <a:pt x="43" y="1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33"/>
                    <a:pt x="5" y="33"/>
                    <a:pt x="3" y="2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0"/>
                    <a:pt x="1" y="15"/>
                    <a:pt x="5" y="1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0" y="0"/>
                    <a:pt x="44" y="2"/>
                    <a:pt x="45" y="6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9" name="Freeform 249"/>
            <p:cNvSpPr/>
            <p:nvPr/>
          </p:nvSpPr>
          <p:spPr bwMode="auto">
            <a:xfrm>
              <a:off x="5894388" y="2868613"/>
              <a:ext cx="187325" cy="123825"/>
            </a:xfrm>
            <a:custGeom>
              <a:gdLst>
                <a:gd name="T0" fmla="*/ 2147483647 w 50"/>
                <a:gd name="T1" fmla="*/ 2147483647 h 33"/>
                <a:gd name="T2" fmla="*/ 2147483647 w 50"/>
                <a:gd name="T3" fmla="*/ 2147483647 h 33"/>
                <a:gd name="T4" fmla="*/ 2147483647 w 50"/>
                <a:gd name="T5" fmla="*/ 2147483647 h 33"/>
                <a:gd name="T6" fmla="*/ 2147483647 w 50"/>
                <a:gd name="T7" fmla="*/ 2147483647 h 33"/>
                <a:gd name="T8" fmla="*/ 2147483647 w 50"/>
                <a:gd name="T9" fmla="*/ 2147483647 h 33"/>
                <a:gd name="T10" fmla="*/ 2147483647 w 50"/>
                <a:gd name="T11" fmla="*/ 2147483647 h 33"/>
                <a:gd name="T12" fmla="*/ 2147483647 w 50"/>
                <a:gd name="T13" fmla="*/ 2147483647 h 33"/>
                <a:gd name="T14" fmla="*/ 2147483647 w 50"/>
                <a:gd name="T15" fmla="*/ 2147483647 h 33"/>
                <a:gd name="T16" fmla="*/ 2147483647 w 50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3">
                  <a:moveTo>
                    <a:pt x="48" y="12"/>
                  </a:moveTo>
                  <a:cubicBezTo>
                    <a:pt x="50" y="16"/>
                    <a:pt x="47" y="18"/>
                    <a:pt x="44" y="1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9" y="33"/>
                    <a:pt x="5" y="33"/>
                    <a:pt x="4" y="2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6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0" name="Freeform 250"/>
            <p:cNvSpPr/>
            <p:nvPr/>
          </p:nvSpPr>
          <p:spPr bwMode="auto">
            <a:xfrm>
              <a:off x="6078538" y="2797175"/>
              <a:ext cx="187325" cy="123825"/>
            </a:xfrm>
            <a:custGeom>
              <a:gdLst>
                <a:gd name="T0" fmla="*/ 2147483647 w 50"/>
                <a:gd name="T1" fmla="*/ 2147483647 h 33"/>
                <a:gd name="T2" fmla="*/ 2147483647 w 50"/>
                <a:gd name="T3" fmla="*/ 2147483647 h 33"/>
                <a:gd name="T4" fmla="*/ 2147483647 w 50"/>
                <a:gd name="T5" fmla="*/ 2147483647 h 33"/>
                <a:gd name="T6" fmla="*/ 2147483647 w 50"/>
                <a:gd name="T7" fmla="*/ 2147483647 h 33"/>
                <a:gd name="T8" fmla="*/ 2147483647 w 50"/>
                <a:gd name="T9" fmla="*/ 2147483647 h 33"/>
                <a:gd name="T10" fmla="*/ 2147483647 w 50"/>
                <a:gd name="T11" fmla="*/ 2147483647 h 33"/>
                <a:gd name="T12" fmla="*/ 2147483647 w 50"/>
                <a:gd name="T13" fmla="*/ 2147483647 h 33"/>
                <a:gd name="T14" fmla="*/ 2147483647 w 50"/>
                <a:gd name="T15" fmla="*/ 2147483647 h 33"/>
                <a:gd name="T16" fmla="*/ 2147483647 w 50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3">
                  <a:moveTo>
                    <a:pt x="48" y="12"/>
                  </a:moveTo>
                  <a:cubicBezTo>
                    <a:pt x="50" y="16"/>
                    <a:pt x="47" y="18"/>
                    <a:pt x="44" y="2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33"/>
                    <a:pt x="5" y="33"/>
                    <a:pt x="4" y="29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0" y="0"/>
                    <a:pt x="44" y="2"/>
                    <a:pt x="46" y="6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1" name="Freeform 251"/>
            <p:cNvSpPr/>
            <p:nvPr/>
          </p:nvSpPr>
          <p:spPr bwMode="auto">
            <a:xfrm>
              <a:off x="5711825" y="2938463"/>
              <a:ext cx="187325" cy="123825"/>
            </a:xfrm>
            <a:custGeom>
              <a:gdLst>
                <a:gd name="T0" fmla="*/ 2147483647 w 50"/>
                <a:gd name="T1" fmla="*/ 2147483647 h 33"/>
                <a:gd name="T2" fmla="*/ 2147483647 w 50"/>
                <a:gd name="T3" fmla="*/ 2147483647 h 33"/>
                <a:gd name="T4" fmla="*/ 2147483647 w 50"/>
                <a:gd name="T5" fmla="*/ 2147483647 h 33"/>
                <a:gd name="T6" fmla="*/ 2147483647 w 50"/>
                <a:gd name="T7" fmla="*/ 2147483647 h 33"/>
                <a:gd name="T8" fmla="*/ 2147483647 w 50"/>
                <a:gd name="T9" fmla="*/ 2147483647 h 33"/>
                <a:gd name="T10" fmla="*/ 2147483647 w 50"/>
                <a:gd name="T11" fmla="*/ 2147483647 h 33"/>
                <a:gd name="T12" fmla="*/ 2147483647 w 50"/>
                <a:gd name="T13" fmla="*/ 2147483647 h 33"/>
                <a:gd name="T14" fmla="*/ 2147483647 w 50"/>
                <a:gd name="T15" fmla="*/ 2147483647 h 33"/>
                <a:gd name="T16" fmla="*/ 2147483647 w 50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3">
                  <a:moveTo>
                    <a:pt x="49" y="12"/>
                  </a:moveTo>
                  <a:cubicBezTo>
                    <a:pt x="50" y="16"/>
                    <a:pt x="48" y="18"/>
                    <a:pt x="44" y="1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9" y="33"/>
                    <a:pt x="6" y="33"/>
                    <a:pt x="4" y="2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2" y="15"/>
                    <a:pt x="6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2" name="Freeform 252"/>
            <p:cNvSpPr/>
            <p:nvPr/>
          </p:nvSpPr>
          <p:spPr bwMode="auto">
            <a:xfrm>
              <a:off x="5489575" y="1878013"/>
              <a:ext cx="192087" cy="142875"/>
            </a:xfrm>
            <a:custGeom>
              <a:gdLst>
                <a:gd name="T0" fmla="*/ 2147483647 w 51"/>
                <a:gd name="T1" fmla="*/ 2147483647 h 38"/>
                <a:gd name="T2" fmla="*/ 2147483647 w 51"/>
                <a:gd name="T3" fmla="*/ 2147483647 h 38"/>
                <a:gd name="T4" fmla="*/ 2147483647 w 51"/>
                <a:gd name="T5" fmla="*/ 2147483647 h 38"/>
                <a:gd name="T6" fmla="*/ 2147483647 w 51"/>
                <a:gd name="T7" fmla="*/ 2147483647 h 38"/>
                <a:gd name="T8" fmla="*/ 2147483647 w 51"/>
                <a:gd name="T9" fmla="*/ 2147483647 h 38"/>
                <a:gd name="T10" fmla="*/ 2147483647 w 51"/>
                <a:gd name="T11" fmla="*/ 2147483647 h 38"/>
                <a:gd name="T12" fmla="*/ 2147483647 w 51"/>
                <a:gd name="T13" fmla="*/ 2147483647 h 38"/>
                <a:gd name="T14" fmla="*/ 2147483647 w 51"/>
                <a:gd name="T15" fmla="*/ 2147483647 h 38"/>
                <a:gd name="T16" fmla="*/ 2147483647 w 51"/>
                <a:gd name="T17" fmla="*/ 2147483647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8">
                  <a:moveTo>
                    <a:pt x="50" y="15"/>
                  </a:moveTo>
                  <a:cubicBezTo>
                    <a:pt x="51" y="19"/>
                    <a:pt x="49" y="22"/>
                    <a:pt x="46" y="2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8"/>
                    <a:pt x="7" y="36"/>
                    <a:pt x="5" y="3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1" y="0"/>
                    <a:pt x="45" y="2"/>
                    <a:pt x="46" y="5"/>
                  </a:cubicBez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3" name="Freeform 253"/>
            <p:cNvSpPr/>
            <p:nvPr/>
          </p:nvSpPr>
          <p:spPr bwMode="auto">
            <a:xfrm>
              <a:off x="5688013" y="1803400"/>
              <a:ext cx="192087" cy="138112"/>
            </a:xfrm>
            <a:custGeom>
              <a:gdLst>
                <a:gd name="T0" fmla="*/ 2147483647 w 51"/>
                <a:gd name="T1" fmla="*/ 2147483647 h 37"/>
                <a:gd name="T2" fmla="*/ 2147483647 w 51"/>
                <a:gd name="T3" fmla="*/ 21474836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37">
                  <a:moveTo>
                    <a:pt x="50" y="14"/>
                  </a:moveTo>
                  <a:cubicBezTo>
                    <a:pt x="51" y="18"/>
                    <a:pt x="49" y="22"/>
                    <a:pt x="46" y="2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7"/>
                    <a:pt x="7" y="35"/>
                    <a:pt x="5" y="3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2" y="15"/>
                    <a:pt x="5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1"/>
                    <a:pt x="46" y="5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4" name="Freeform 254"/>
            <p:cNvSpPr/>
            <p:nvPr/>
          </p:nvSpPr>
          <p:spPr bwMode="auto">
            <a:xfrm>
              <a:off x="4068763" y="3097213"/>
              <a:ext cx="1219200" cy="611187"/>
            </a:xfrm>
            <a:custGeom>
              <a:gdLst>
                <a:gd name="T0" fmla="*/ 2147483647 w 325"/>
                <a:gd name="T1" fmla="*/ 2147483647 h 163"/>
                <a:gd name="T2" fmla="*/ 2147483647 w 325"/>
                <a:gd name="T3" fmla="*/ 2147483647 h 163"/>
                <a:gd name="T4" fmla="*/ 2147483647 w 325"/>
                <a:gd name="T5" fmla="*/ 2147483647 h 163"/>
                <a:gd name="T6" fmla="*/ 2147483647 w 325"/>
                <a:gd name="T7" fmla="*/ 2147483647 h 163"/>
                <a:gd name="T8" fmla="*/ 2147483647 w 325"/>
                <a:gd name="T9" fmla="*/ 2147483647 h 163"/>
                <a:gd name="T10" fmla="*/ 2147483647 w 325"/>
                <a:gd name="T11" fmla="*/ 2147483647 h 163"/>
                <a:gd name="T12" fmla="*/ 2147483647 w 325"/>
                <a:gd name="T13" fmla="*/ 2147483647 h 163"/>
                <a:gd name="T14" fmla="*/ 2147483647 w 325"/>
                <a:gd name="T15" fmla="*/ 2147483647 h 163"/>
                <a:gd name="T16" fmla="*/ 2147483647 w 325"/>
                <a:gd name="T17" fmla="*/ 2147483647 h 163"/>
                <a:gd name="T18" fmla="*/ 2147483647 w 325"/>
                <a:gd name="T19" fmla="*/ 2147483647 h 163"/>
                <a:gd name="T20" fmla="*/ 2147483647 w 325"/>
                <a:gd name="T21" fmla="*/ 2147483647 h 163"/>
                <a:gd name="T22" fmla="*/ 2147483647 w 325"/>
                <a:gd name="T23" fmla="*/ 2147483647 h 163"/>
                <a:gd name="T24" fmla="*/ 2147483647 w 325"/>
                <a:gd name="T25" fmla="*/ 2147483647 h 163"/>
                <a:gd name="T26" fmla="*/ 2147483647 w 325"/>
                <a:gd name="T27" fmla="*/ 2147483647 h 163"/>
                <a:gd name="T28" fmla="*/ 2147483647 w 325"/>
                <a:gd name="T29" fmla="*/ 2147483647 h 163"/>
                <a:gd name="T30" fmla="*/ 2147483647 w 325"/>
                <a:gd name="T31" fmla="*/ 2147483647 h 163"/>
                <a:gd name="T32" fmla="*/ 2147483647 w 325"/>
                <a:gd name="T33" fmla="*/ 2147483647 h 163"/>
                <a:gd name="T34" fmla="*/ 2147483647 w 325"/>
                <a:gd name="T35" fmla="*/ 2147483647 h 163"/>
                <a:gd name="T36" fmla="*/ 2147483647 w 325"/>
                <a:gd name="T37" fmla="*/ 2147483647 h 163"/>
                <a:gd name="T38" fmla="*/ 2147483647 w 325"/>
                <a:gd name="T39" fmla="*/ 2147483647 h 163"/>
                <a:gd name="T40" fmla="*/ 2147483647 w 325"/>
                <a:gd name="T41" fmla="*/ 2147483647 h 163"/>
                <a:gd name="T42" fmla="*/ 2147483647 w 325"/>
                <a:gd name="T43" fmla="*/ 2147483647 h 163"/>
                <a:gd name="T44" fmla="*/ 2147483647 w 325"/>
                <a:gd name="T45" fmla="*/ 2147483647 h 163"/>
                <a:gd name="T46" fmla="*/ 2147483647 w 325"/>
                <a:gd name="T47" fmla="*/ 2147483647 h 163"/>
                <a:gd name="T48" fmla="*/ 2147483647 w 325"/>
                <a:gd name="T49" fmla="*/ 2147483647 h 163"/>
                <a:gd name="T50" fmla="*/ 2147483647 w 325"/>
                <a:gd name="T51" fmla="*/ 2147483647 h 163"/>
                <a:gd name="T52" fmla="*/ 2147483647 w 325"/>
                <a:gd name="T53" fmla="*/ 2147483647 h 163"/>
                <a:gd name="T54" fmla="*/ 2147483647 w 325"/>
                <a:gd name="T55" fmla="*/ 2147483647 h 163"/>
                <a:gd name="T56" fmla="*/ 2147483647 w 325"/>
                <a:gd name="T57" fmla="*/ 2147483647 h 163"/>
                <a:gd name="T58" fmla="*/ 2147483647 w 325"/>
                <a:gd name="T59" fmla="*/ 2147483647 h 163"/>
                <a:gd name="T60" fmla="*/ 2147483647 w 325"/>
                <a:gd name="T61" fmla="*/ 2147483647 h 163"/>
                <a:gd name="T62" fmla="*/ 2147483647 w 325"/>
                <a:gd name="T63" fmla="*/ 2147483647 h 163"/>
                <a:gd name="T64" fmla="*/ 2147483647 w 325"/>
                <a:gd name="T65" fmla="*/ 2147483647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63">
                  <a:moveTo>
                    <a:pt x="303" y="1"/>
                  </a:moveTo>
                  <a:cubicBezTo>
                    <a:pt x="300" y="2"/>
                    <a:pt x="300" y="2"/>
                    <a:pt x="300" y="2"/>
                  </a:cubicBezTo>
                  <a:cubicBezTo>
                    <a:pt x="271" y="14"/>
                    <a:pt x="271" y="14"/>
                    <a:pt x="271" y="14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2" y="119"/>
                    <a:pt x="0" y="123"/>
                    <a:pt x="1" y="126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5" y="161"/>
                    <a:pt x="19" y="163"/>
                    <a:pt x="22" y="162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4" y="44"/>
                    <a:pt x="325" y="41"/>
                    <a:pt x="324" y="37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0" y="2"/>
                    <a:pt x="306" y="0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5" name="Freeform 255"/>
            <p:cNvSpPr/>
            <p:nvPr/>
          </p:nvSpPr>
          <p:spPr bwMode="auto">
            <a:xfrm>
              <a:off x="5811838" y="2117725"/>
              <a:ext cx="300037" cy="409575"/>
            </a:xfrm>
            <a:custGeom>
              <a:gdLst>
                <a:gd name="T0" fmla="*/ 2147483647 w 80"/>
                <a:gd name="T1" fmla="*/ 2147483647 h 109"/>
                <a:gd name="T2" fmla="*/ 2147483647 w 80"/>
                <a:gd name="T3" fmla="*/ 2147483647 h 109"/>
                <a:gd name="T4" fmla="*/ 2147483647 w 80"/>
                <a:gd name="T5" fmla="*/ 2147483647 h 109"/>
                <a:gd name="T6" fmla="*/ 2147483647 w 80"/>
                <a:gd name="T7" fmla="*/ 2147483647 h 109"/>
                <a:gd name="T8" fmla="*/ 2147483647 w 80"/>
                <a:gd name="T9" fmla="*/ 2147483647 h 109"/>
                <a:gd name="T10" fmla="*/ 2147483647 w 80"/>
                <a:gd name="T11" fmla="*/ 2147483647 h 109"/>
                <a:gd name="T12" fmla="*/ 2147483647 w 80"/>
                <a:gd name="T13" fmla="*/ 2147483647 h 109"/>
                <a:gd name="T14" fmla="*/ 2147483647 w 80"/>
                <a:gd name="T15" fmla="*/ 2147483647 h 109"/>
                <a:gd name="T16" fmla="*/ 2147483647 w 80"/>
                <a:gd name="T17" fmla="*/ 2147483647 h 109"/>
                <a:gd name="T18" fmla="*/ 2147483647 w 80"/>
                <a:gd name="T19" fmla="*/ 2147483647 h 109"/>
                <a:gd name="T20" fmla="*/ 2147483647 w 80"/>
                <a:gd name="T21" fmla="*/ 2147483647 h 109"/>
                <a:gd name="T22" fmla="*/ 2147483647 w 80"/>
                <a:gd name="T23" fmla="*/ 2147483647 h 109"/>
                <a:gd name="T24" fmla="*/ 2147483647 w 80"/>
                <a:gd name="T25" fmla="*/ 2147483647 h 109"/>
                <a:gd name="T26" fmla="*/ 2147483647 w 80"/>
                <a:gd name="T27" fmla="*/ 2147483647 h 109"/>
                <a:gd name="T28" fmla="*/ 2147483647 w 80"/>
                <a:gd name="T29" fmla="*/ 2147483647 h 109"/>
                <a:gd name="T30" fmla="*/ 2147483647 w 80"/>
                <a:gd name="T31" fmla="*/ 2147483647 h 109"/>
                <a:gd name="T32" fmla="*/ 2147483647 w 80"/>
                <a:gd name="T33" fmla="*/ 2147483647 h 109"/>
                <a:gd name="T34" fmla="*/ 2147483647 w 80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0" h="109">
                  <a:moveTo>
                    <a:pt x="37" y="1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5"/>
                    <a:pt x="0" y="19"/>
                    <a:pt x="1" y="2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7"/>
                    <a:pt x="19" y="59"/>
                    <a:pt x="23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107"/>
                    <a:pt x="49" y="109"/>
                    <a:pt x="52" y="108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9" y="97"/>
                    <a:pt x="80" y="93"/>
                    <a:pt x="79" y="9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2"/>
                    <a:pt x="41" y="0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41533" y="1202646"/>
            <a:ext cx="43204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6000" smtClean="0"/>
              <a:t>W</a:t>
            </a:r>
            <a:endParaRPr lang="zh-CN" altLang="en-US" sz="600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2339752" y="2776583"/>
            <a:ext cx="43204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</a:t>
            </a:r>
            <a:endParaRPr lang="zh-CN" altLang="en-US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6012160" y="1202646"/>
            <a:ext cx="43204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T</a:t>
            </a:r>
            <a:endParaRPr lang="zh-CN" altLang="en-US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6012160" y="2776583"/>
            <a:ext cx="43204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6000" smtClean="0"/>
              <a:t>O</a:t>
            </a:r>
            <a:endParaRPr lang="zh-CN" altLang="en-US" sz="6000" smtClean="0"/>
          </a:p>
        </p:txBody>
      </p:sp>
      <p:grpSp>
        <p:nvGrpSpPr>
          <p:cNvPr id="24585" name="组合 1"/>
          <p:cNvGrpSpPr/>
          <p:nvPr/>
        </p:nvGrpSpPr>
        <p:grpSpPr>
          <a:xfrm>
            <a:off x="319088" y="2990850"/>
            <a:ext cx="2032000" cy="804863"/>
            <a:chOff x="783626" y="3401047"/>
            <a:chExt cx="2030981" cy="804875"/>
          </a:xfrm>
        </p:grpSpPr>
        <p:sp>
          <p:nvSpPr>
            <p:cNvPr id="106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7" name="Rectangle 17"/>
            <p:cNvSpPr/>
            <p:nvPr/>
          </p:nvSpPr>
          <p:spPr>
            <a:xfrm>
              <a:off x="978790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586" name="组合 1"/>
          <p:cNvGrpSpPr/>
          <p:nvPr/>
        </p:nvGrpSpPr>
        <p:grpSpPr>
          <a:xfrm>
            <a:off x="6788150" y="1354138"/>
            <a:ext cx="2032000" cy="804862"/>
            <a:chOff x="783626" y="3401047"/>
            <a:chExt cx="2030981" cy="804875"/>
          </a:xfrm>
        </p:grpSpPr>
        <p:sp>
          <p:nvSpPr>
            <p:cNvPr id="109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0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587" name="组合 1"/>
          <p:cNvGrpSpPr/>
          <p:nvPr/>
        </p:nvGrpSpPr>
        <p:grpSpPr>
          <a:xfrm>
            <a:off x="6788150" y="2990850"/>
            <a:ext cx="2032000" cy="804863"/>
            <a:chOff x="783626" y="3401047"/>
            <a:chExt cx="2030981" cy="804875"/>
          </a:xfrm>
        </p:grpSpPr>
        <p:sp>
          <p:nvSpPr>
            <p:cNvPr id="112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3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83568" y="703596"/>
            <a:ext cx="36358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Contents</a:t>
            </a:r>
            <a:endParaRPr lang="zh-CN" altLang="en-US" sz="54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27088" y="1495425"/>
            <a:ext cx="3744912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2" name="组合 1"/>
          <p:cNvGrpSpPr/>
          <p:nvPr/>
        </p:nvGrpSpPr>
        <p:grpSpPr>
          <a:xfrm>
            <a:off x="5311775" y="1412875"/>
            <a:ext cx="2032000" cy="650875"/>
            <a:chOff x="783626" y="3401047"/>
            <a:chExt cx="2030981" cy="650977"/>
          </a:xfrm>
        </p:grpSpPr>
        <p:sp>
          <p:nvSpPr>
            <p:cNvPr id="31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</a:t>
              </a:r>
              <a:r>
                <a:rPr lang="en-US" sz="12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</a:t>
              </a:r>
              <a:endParaRPr lang="en-US" sz="12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73" name="组合 1"/>
          <p:cNvGrpSpPr/>
          <p:nvPr/>
        </p:nvGrpSpPr>
        <p:grpSpPr>
          <a:xfrm>
            <a:off x="5311775" y="2206625"/>
            <a:ext cx="2032000" cy="650875"/>
            <a:chOff x="783626" y="3401047"/>
            <a:chExt cx="2030981" cy="650977"/>
          </a:xfrm>
        </p:grpSpPr>
        <p:sp>
          <p:nvSpPr>
            <p:cNvPr id="34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5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</a:t>
              </a:r>
              <a:r>
                <a:rPr lang="en-US" sz="12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</a:t>
              </a:r>
              <a:endParaRPr lang="en-US" sz="12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80320" y="2022375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36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7175" name="组合 1"/>
          <p:cNvGrpSpPr/>
          <p:nvPr/>
        </p:nvGrpSpPr>
        <p:grpSpPr>
          <a:xfrm>
            <a:off x="5311775" y="2998788"/>
            <a:ext cx="2032000" cy="652462"/>
            <a:chOff x="783626" y="3401047"/>
            <a:chExt cx="2030981" cy="650977"/>
          </a:xfrm>
        </p:grpSpPr>
        <p:sp>
          <p:nvSpPr>
            <p:cNvPr id="38" name="Rectangle 16"/>
            <p:cNvSpPr/>
            <p:nvPr/>
          </p:nvSpPr>
          <p:spPr>
            <a:xfrm>
              <a:off x="783626" y="3651301"/>
              <a:ext cx="2030981" cy="40072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9" name="Rectangle 17"/>
            <p:cNvSpPr/>
            <p:nvPr/>
          </p:nvSpPr>
          <p:spPr>
            <a:xfrm>
              <a:off x="783626" y="3401047"/>
              <a:ext cx="1639066" cy="277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</a:t>
              </a:r>
              <a:r>
                <a:rPr lang="en-US" sz="12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</a:t>
              </a:r>
              <a:endParaRPr lang="en-US" sz="12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880320" y="2815455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36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7177" name="组合 1"/>
          <p:cNvGrpSpPr/>
          <p:nvPr/>
        </p:nvGrpSpPr>
        <p:grpSpPr>
          <a:xfrm>
            <a:off x="5311775" y="3792538"/>
            <a:ext cx="2032000" cy="650875"/>
            <a:chOff x="783626" y="3401047"/>
            <a:chExt cx="2030981" cy="650977"/>
          </a:xfrm>
        </p:grpSpPr>
        <p:sp>
          <p:nvSpPr>
            <p:cNvPr id="42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3" name="Rectangle 17"/>
            <p:cNvSpPr/>
            <p:nvPr/>
          </p:nvSpPr>
          <p:spPr>
            <a:xfrm>
              <a:off x="783626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</a:t>
              </a:r>
              <a:r>
                <a:rPr lang="en-US" sz="12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</a:t>
              </a:r>
              <a:endParaRPr lang="en-US" sz="12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80320" y="3608535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36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80320" y="1229295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36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7180" name="组合 48"/>
          <p:cNvGrpSpPr/>
          <p:nvPr/>
        </p:nvGrpSpPr>
        <p:grpSpPr>
          <a:xfrm>
            <a:off x="796925" y="1633538"/>
            <a:ext cx="3392488" cy="527050"/>
            <a:chOff x="926450" y="1840824"/>
            <a:chExt cx="3393014" cy="527774"/>
          </a:xfrm>
        </p:grpSpPr>
        <p:sp>
          <p:nvSpPr>
            <p:cNvPr id="5" name="任意多边形 4"/>
            <p:cNvSpPr/>
            <p:nvPr/>
          </p:nvSpPr>
          <p:spPr>
            <a:xfrm>
              <a:off x="926450" y="1840824"/>
              <a:ext cx="2637247" cy="343371"/>
            </a:xfrm>
            <a:custGeom>
              <a:gdLst>
                <a:gd name="connsiteX0" fmla="*/ 0 w 2258799"/>
                <a:gd name="connsiteY0" fmla="*/ 153587 h 634924"/>
                <a:gd name="connsiteX1" fmla="*/ 2239108 w 2258799"/>
                <a:gd name="connsiteY1" fmla="*/ 1187 h 634924"/>
                <a:gd name="connsiteX2" fmla="*/ 1946031 w 2258799"/>
                <a:gd name="connsiteY2" fmla="*/ 24633 h 634924"/>
                <a:gd name="connsiteX3" fmla="*/ 1817077 w 2258799"/>
                <a:gd name="connsiteY3" fmla="*/ 36356 h 634924"/>
                <a:gd name="connsiteX4" fmla="*/ 1055077 w 2258799"/>
                <a:gd name="connsiteY4" fmla="*/ 59802 h 634924"/>
                <a:gd name="connsiteX5" fmla="*/ 855785 w 2258799"/>
                <a:gd name="connsiteY5" fmla="*/ 83248 h 634924"/>
                <a:gd name="connsiteX6" fmla="*/ 715108 w 2258799"/>
                <a:gd name="connsiteY6" fmla="*/ 94972 h 634924"/>
                <a:gd name="connsiteX7" fmla="*/ 492369 w 2258799"/>
                <a:gd name="connsiteY7" fmla="*/ 130141 h 634924"/>
                <a:gd name="connsiteX8" fmla="*/ 457200 w 2258799"/>
                <a:gd name="connsiteY8" fmla="*/ 141864 h 634924"/>
                <a:gd name="connsiteX9" fmla="*/ 973016 w 2258799"/>
                <a:gd name="connsiteY9" fmla="*/ 153587 h 634924"/>
                <a:gd name="connsiteX10" fmla="*/ 902677 w 2258799"/>
                <a:gd name="connsiteY10" fmla="*/ 177033 h 634924"/>
                <a:gd name="connsiteX11" fmla="*/ 750277 w 2258799"/>
                <a:gd name="connsiteY11" fmla="*/ 188756 h 634924"/>
                <a:gd name="connsiteX12" fmla="*/ 644769 w 2258799"/>
                <a:gd name="connsiteY12" fmla="*/ 200479 h 634924"/>
                <a:gd name="connsiteX13" fmla="*/ 550985 w 2258799"/>
                <a:gd name="connsiteY13" fmla="*/ 223925 h 634924"/>
                <a:gd name="connsiteX14" fmla="*/ 515816 w 2258799"/>
                <a:gd name="connsiteY14" fmla="*/ 235648 h 634924"/>
                <a:gd name="connsiteX15" fmla="*/ 1559169 w 2258799"/>
                <a:gd name="connsiteY15" fmla="*/ 212202 h 634924"/>
                <a:gd name="connsiteX16" fmla="*/ 2063262 w 2258799"/>
                <a:gd name="connsiteY16" fmla="*/ 141864 h 634924"/>
                <a:gd name="connsiteX17" fmla="*/ 2133600 w 2258799"/>
                <a:gd name="connsiteY17" fmla="*/ 130141 h 634924"/>
                <a:gd name="connsiteX18" fmla="*/ 2203939 w 2258799"/>
                <a:gd name="connsiteY18" fmla="*/ 106695 h 634924"/>
                <a:gd name="connsiteX19" fmla="*/ 1934308 w 2258799"/>
                <a:gd name="connsiteY19" fmla="*/ 118418 h 634924"/>
                <a:gd name="connsiteX20" fmla="*/ 1793631 w 2258799"/>
                <a:gd name="connsiteY20" fmla="*/ 153587 h 634924"/>
                <a:gd name="connsiteX21" fmla="*/ 1652954 w 2258799"/>
                <a:gd name="connsiteY21" fmla="*/ 165310 h 634924"/>
                <a:gd name="connsiteX22" fmla="*/ 1289539 w 2258799"/>
                <a:gd name="connsiteY22" fmla="*/ 200479 h 634924"/>
                <a:gd name="connsiteX23" fmla="*/ 1137139 w 2258799"/>
                <a:gd name="connsiteY23" fmla="*/ 223925 h 634924"/>
                <a:gd name="connsiteX24" fmla="*/ 949569 w 2258799"/>
                <a:gd name="connsiteY24" fmla="*/ 247372 h 634924"/>
                <a:gd name="connsiteX25" fmla="*/ 890954 w 2258799"/>
                <a:gd name="connsiteY25" fmla="*/ 259095 h 634924"/>
                <a:gd name="connsiteX26" fmla="*/ 1875693 w 2258799"/>
                <a:gd name="connsiteY26" fmla="*/ 212202 h 634924"/>
                <a:gd name="connsiteX27" fmla="*/ 1348154 w 2258799"/>
                <a:gd name="connsiteY27" fmla="*/ 259095 h 634924"/>
                <a:gd name="connsiteX28" fmla="*/ 1195754 w 2258799"/>
                <a:gd name="connsiteY28" fmla="*/ 270818 h 634924"/>
                <a:gd name="connsiteX29" fmla="*/ 996462 w 2258799"/>
                <a:gd name="connsiteY29" fmla="*/ 329433 h 634924"/>
                <a:gd name="connsiteX30" fmla="*/ 949569 w 2258799"/>
                <a:gd name="connsiteY30" fmla="*/ 341156 h 634924"/>
                <a:gd name="connsiteX31" fmla="*/ 1453662 w 2258799"/>
                <a:gd name="connsiteY31" fmla="*/ 329433 h 634924"/>
                <a:gd name="connsiteX32" fmla="*/ 1617785 w 2258799"/>
                <a:gd name="connsiteY32" fmla="*/ 317710 h 634924"/>
                <a:gd name="connsiteX33" fmla="*/ 1852246 w 2258799"/>
                <a:gd name="connsiteY33" fmla="*/ 270818 h 634924"/>
                <a:gd name="connsiteX34" fmla="*/ 2063262 w 2258799"/>
                <a:gd name="connsiteY34" fmla="*/ 235648 h 634924"/>
                <a:gd name="connsiteX35" fmla="*/ 2180493 w 2258799"/>
                <a:gd name="connsiteY35" fmla="*/ 212202 h 634924"/>
                <a:gd name="connsiteX36" fmla="*/ 2250831 w 2258799"/>
                <a:gd name="connsiteY36" fmla="*/ 200479 h 634924"/>
                <a:gd name="connsiteX37" fmla="*/ 1735016 w 2258799"/>
                <a:gd name="connsiteY37" fmla="*/ 247372 h 634924"/>
                <a:gd name="connsiteX38" fmla="*/ 1148862 w 2258799"/>
                <a:gd name="connsiteY38" fmla="*/ 376325 h 634924"/>
                <a:gd name="connsiteX39" fmla="*/ 914400 w 2258799"/>
                <a:gd name="connsiteY39" fmla="*/ 388048 h 634924"/>
                <a:gd name="connsiteX40" fmla="*/ 621323 w 2258799"/>
                <a:gd name="connsiteY40" fmla="*/ 446664 h 634924"/>
                <a:gd name="connsiteX41" fmla="*/ 574431 w 2258799"/>
                <a:gd name="connsiteY41" fmla="*/ 458387 h 634924"/>
                <a:gd name="connsiteX42" fmla="*/ 691662 w 2258799"/>
                <a:gd name="connsiteY42" fmla="*/ 434941 h 634924"/>
                <a:gd name="connsiteX43" fmla="*/ 808893 w 2258799"/>
                <a:gd name="connsiteY43" fmla="*/ 423218 h 634924"/>
                <a:gd name="connsiteX44" fmla="*/ 937846 w 2258799"/>
                <a:gd name="connsiteY44" fmla="*/ 399772 h 634924"/>
                <a:gd name="connsiteX45" fmla="*/ 1195754 w 2258799"/>
                <a:gd name="connsiteY45" fmla="*/ 376325 h 634924"/>
                <a:gd name="connsiteX46" fmla="*/ 1301262 w 2258799"/>
                <a:gd name="connsiteY46" fmla="*/ 364602 h 634924"/>
                <a:gd name="connsiteX47" fmla="*/ 1359877 w 2258799"/>
                <a:gd name="connsiteY47" fmla="*/ 341156 h 634924"/>
                <a:gd name="connsiteX48" fmla="*/ 1242646 w 2258799"/>
                <a:gd name="connsiteY48" fmla="*/ 352879 h 634924"/>
                <a:gd name="connsiteX49" fmla="*/ 973016 w 2258799"/>
                <a:gd name="connsiteY49" fmla="*/ 423218 h 634924"/>
                <a:gd name="connsiteX50" fmla="*/ 844062 w 2258799"/>
                <a:gd name="connsiteY50" fmla="*/ 434941 h 634924"/>
                <a:gd name="connsiteX51" fmla="*/ 738554 w 2258799"/>
                <a:gd name="connsiteY51" fmla="*/ 446664 h 634924"/>
                <a:gd name="connsiteX52" fmla="*/ 1688123 w 2258799"/>
                <a:gd name="connsiteY52" fmla="*/ 434941 h 634924"/>
                <a:gd name="connsiteX53" fmla="*/ 1500554 w 2258799"/>
                <a:gd name="connsiteY53" fmla="*/ 423218 h 634924"/>
                <a:gd name="connsiteX54" fmla="*/ 1441939 w 2258799"/>
                <a:gd name="connsiteY54" fmla="*/ 434941 h 634924"/>
                <a:gd name="connsiteX55" fmla="*/ 1383323 w 2258799"/>
                <a:gd name="connsiteY55" fmla="*/ 458387 h 634924"/>
                <a:gd name="connsiteX56" fmla="*/ 1453662 w 2258799"/>
                <a:gd name="connsiteY56" fmla="*/ 446664 h 634924"/>
                <a:gd name="connsiteX57" fmla="*/ 1559169 w 2258799"/>
                <a:gd name="connsiteY57" fmla="*/ 388048 h 634924"/>
                <a:gd name="connsiteX58" fmla="*/ 1688123 w 2258799"/>
                <a:gd name="connsiteY58" fmla="*/ 376325 h 634924"/>
                <a:gd name="connsiteX59" fmla="*/ 1840523 w 2258799"/>
                <a:gd name="connsiteY59" fmla="*/ 364602 h 634924"/>
                <a:gd name="connsiteX60" fmla="*/ 1981200 w 2258799"/>
                <a:gd name="connsiteY60" fmla="*/ 341156 h 634924"/>
                <a:gd name="connsiteX61" fmla="*/ 2086708 w 2258799"/>
                <a:gd name="connsiteY61" fmla="*/ 329433 h 634924"/>
                <a:gd name="connsiteX62" fmla="*/ 2121877 w 2258799"/>
                <a:gd name="connsiteY62" fmla="*/ 317710 h 634924"/>
                <a:gd name="connsiteX63" fmla="*/ 773723 w 2258799"/>
                <a:gd name="connsiteY63" fmla="*/ 329433 h 634924"/>
                <a:gd name="connsiteX64" fmla="*/ 679939 w 2258799"/>
                <a:gd name="connsiteY64" fmla="*/ 341156 h 634924"/>
                <a:gd name="connsiteX65" fmla="*/ 1207477 w 2258799"/>
                <a:gd name="connsiteY65" fmla="*/ 317710 h 634924"/>
                <a:gd name="connsiteX66" fmla="*/ 1383323 w 2258799"/>
                <a:gd name="connsiteY66" fmla="*/ 294264 h 634924"/>
                <a:gd name="connsiteX67" fmla="*/ 1770185 w 2258799"/>
                <a:gd name="connsiteY67" fmla="*/ 282541 h 634924"/>
                <a:gd name="connsiteX68" fmla="*/ 1570893 w 2258799"/>
                <a:gd name="connsiteY68" fmla="*/ 294264 h 634924"/>
                <a:gd name="connsiteX69" fmla="*/ 1500554 w 2258799"/>
                <a:gd name="connsiteY69" fmla="*/ 317710 h 634924"/>
                <a:gd name="connsiteX70" fmla="*/ 1359877 w 2258799"/>
                <a:gd name="connsiteY70" fmla="*/ 352879 h 634924"/>
                <a:gd name="connsiteX71" fmla="*/ 1324708 w 2258799"/>
                <a:gd name="connsiteY71" fmla="*/ 376325 h 634924"/>
                <a:gd name="connsiteX72" fmla="*/ 2028093 w 2258799"/>
                <a:gd name="connsiteY72" fmla="*/ 352879 h 634924"/>
                <a:gd name="connsiteX73" fmla="*/ 1735016 w 2258799"/>
                <a:gd name="connsiteY73" fmla="*/ 388048 h 634924"/>
                <a:gd name="connsiteX74" fmla="*/ 1524000 w 2258799"/>
                <a:gd name="connsiteY74" fmla="*/ 458387 h 634924"/>
                <a:gd name="connsiteX75" fmla="*/ 1441939 w 2258799"/>
                <a:gd name="connsiteY75" fmla="*/ 470110 h 634924"/>
                <a:gd name="connsiteX76" fmla="*/ 1359877 w 2258799"/>
                <a:gd name="connsiteY76" fmla="*/ 505279 h 634924"/>
                <a:gd name="connsiteX77" fmla="*/ 1312985 w 2258799"/>
                <a:gd name="connsiteY77" fmla="*/ 517002 h 634924"/>
                <a:gd name="connsiteX78" fmla="*/ 1500554 w 2258799"/>
                <a:gd name="connsiteY78" fmla="*/ 493556 h 634924"/>
                <a:gd name="connsiteX79" fmla="*/ 1793631 w 2258799"/>
                <a:gd name="connsiteY79" fmla="*/ 470110 h 634924"/>
                <a:gd name="connsiteX80" fmla="*/ 1922585 w 2258799"/>
                <a:gd name="connsiteY80" fmla="*/ 458387 h 634924"/>
                <a:gd name="connsiteX81" fmla="*/ 2098431 w 2258799"/>
                <a:gd name="connsiteY81" fmla="*/ 423218 h 634924"/>
                <a:gd name="connsiteX82" fmla="*/ 1934308 w 2258799"/>
                <a:gd name="connsiteY82" fmla="*/ 423218 h 634924"/>
                <a:gd name="connsiteX83" fmla="*/ 1652954 w 2258799"/>
                <a:gd name="connsiteY83" fmla="*/ 446664 h 634924"/>
                <a:gd name="connsiteX84" fmla="*/ 1359877 w 2258799"/>
                <a:gd name="connsiteY84" fmla="*/ 481833 h 634924"/>
                <a:gd name="connsiteX85" fmla="*/ 1676400 w 2258799"/>
                <a:gd name="connsiteY85" fmla="*/ 505279 h 634924"/>
                <a:gd name="connsiteX86" fmla="*/ 1641231 w 2258799"/>
                <a:gd name="connsiteY86" fmla="*/ 517002 h 634924"/>
                <a:gd name="connsiteX87" fmla="*/ 1969477 w 2258799"/>
                <a:gd name="connsiteY87" fmla="*/ 528725 h 634924"/>
                <a:gd name="connsiteX88" fmla="*/ 1805354 w 2258799"/>
                <a:gd name="connsiteY88" fmla="*/ 552172 h 634924"/>
                <a:gd name="connsiteX89" fmla="*/ 1617785 w 2258799"/>
                <a:gd name="connsiteY89" fmla="*/ 563895 h 634924"/>
                <a:gd name="connsiteX90" fmla="*/ 1535723 w 2258799"/>
                <a:gd name="connsiteY90" fmla="*/ 587341 h 634924"/>
                <a:gd name="connsiteX91" fmla="*/ 1477108 w 2258799"/>
                <a:gd name="connsiteY91" fmla="*/ 599064 h 634924"/>
                <a:gd name="connsiteX92" fmla="*/ 1746739 w 2258799"/>
                <a:gd name="connsiteY92" fmla="*/ 587341 h 634924"/>
                <a:gd name="connsiteX93" fmla="*/ 2017369 w 2258799"/>
                <a:gd name="connsiteY93" fmla="*/ 552172 h 634924"/>
                <a:gd name="connsiteX94" fmla="*/ 2074985 w 2258799"/>
                <a:gd name="connsiteY94" fmla="*/ 540448 h 634924"/>
                <a:gd name="connsiteX95" fmla="*/ 1957754 w 2258799"/>
                <a:gd name="connsiteY95" fmla="*/ 552172 h 634924"/>
                <a:gd name="connsiteX96" fmla="*/ 1887416 w 2258799"/>
                <a:gd name="connsiteY96" fmla="*/ 563895 h 634924"/>
                <a:gd name="connsiteX97" fmla="*/ 1910862 w 2258799"/>
                <a:gd name="connsiteY97" fmla="*/ 599064 h 634924"/>
                <a:gd name="connsiteX98" fmla="*/ 2051539 w 2258799"/>
                <a:gd name="connsiteY98" fmla="*/ 634233 h 634924"/>
                <a:gd name="connsiteX99" fmla="*/ 2004646 w 2258799"/>
                <a:gd name="connsiteY99" fmla="*/ 634233 h 6349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258799" h="634924">
                  <a:moveTo>
                    <a:pt x="0" y="153587"/>
                  </a:moveTo>
                  <a:lnTo>
                    <a:pt x="2239108" y="1187"/>
                  </a:lnTo>
                  <a:cubicBezTo>
                    <a:pt x="2336898" y="-5293"/>
                    <a:pt x="2043697" y="16494"/>
                    <a:pt x="1946031" y="24633"/>
                  </a:cubicBezTo>
                  <a:cubicBezTo>
                    <a:pt x="1903018" y="28217"/>
                    <a:pt x="1860205" y="34654"/>
                    <a:pt x="1817077" y="36356"/>
                  </a:cubicBezTo>
                  <a:lnTo>
                    <a:pt x="1055077" y="59802"/>
                  </a:lnTo>
                  <a:lnTo>
                    <a:pt x="855785" y="83248"/>
                  </a:lnTo>
                  <a:cubicBezTo>
                    <a:pt x="808980" y="88090"/>
                    <a:pt x="761853" y="89578"/>
                    <a:pt x="715108" y="94972"/>
                  </a:cubicBezTo>
                  <a:cubicBezTo>
                    <a:pt x="684989" y="98447"/>
                    <a:pt x="549746" y="115797"/>
                    <a:pt x="492369" y="130141"/>
                  </a:cubicBezTo>
                  <a:cubicBezTo>
                    <a:pt x="480381" y="133138"/>
                    <a:pt x="468923" y="137956"/>
                    <a:pt x="457200" y="141864"/>
                  </a:cubicBezTo>
                  <a:cubicBezTo>
                    <a:pt x="629139" y="145772"/>
                    <a:pt x="801566" y="140052"/>
                    <a:pt x="973016" y="153587"/>
                  </a:cubicBezTo>
                  <a:cubicBezTo>
                    <a:pt x="997654" y="155532"/>
                    <a:pt x="927089" y="173178"/>
                    <a:pt x="902677" y="177033"/>
                  </a:cubicBezTo>
                  <a:cubicBezTo>
                    <a:pt x="852350" y="184979"/>
                    <a:pt x="801018" y="184143"/>
                    <a:pt x="750277" y="188756"/>
                  </a:cubicBezTo>
                  <a:cubicBezTo>
                    <a:pt x="715037" y="191960"/>
                    <a:pt x="679938" y="196571"/>
                    <a:pt x="644769" y="200479"/>
                  </a:cubicBezTo>
                  <a:cubicBezTo>
                    <a:pt x="613508" y="208294"/>
                    <a:pt x="582073" y="215446"/>
                    <a:pt x="550985" y="223925"/>
                  </a:cubicBezTo>
                  <a:cubicBezTo>
                    <a:pt x="539063" y="227176"/>
                    <a:pt x="503460" y="235792"/>
                    <a:pt x="515816" y="235648"/>
                  </a:cubicBezTo>
                  <a:cubicBezTo>
                    <a:pt x="863665" y="231603"/>
                    <a:pt x="1211385" y="220017"/>
                    <a:pt x="1559169" y="212202"/>
                  </a:cubicBezTo>
                  <a:cubicBezTo>
                    <a:pt x="1969040" y="146094"/>
                    <a:pt x="1800305" y="163777"/>
                    <a:pt x="2063262" y="141864"/>
                  </a:cubicBezTo>
                  <a:cubicBezTo>
                    <a:pt x="2086708" y="137956"/>
                    <a:pt x="2110540" y="135906"/>
                    <a:pt x="2133600" y="130141"/>
                  </a:cubicBezTo>
                  <a:cubicBezTo>
                    <a:pt x="2157577" y="124147"/>
                    <a:pt x="2228630" y="105621"/>
                    <a:pt x="2203939" y="106695"/>
                  </a:cubicBezTo>
                  <a:lnTo>
                    <a:pt x="1934308" y="118418"/>
                  </a:lnTo>
                  <a:cubicBezTo>
                    <a:pt x="1887416" y="130141"/>
                    <a:pt x="1841309" y="145641"/>
                    <a:pt x="1793631" y="153587"/>
                  </a:cubicBezTo>
                  <a:cubicBezTo>
                    <a:pt x="1747216" y="161323"/>
                    <a:pt x="1699646" y="159474"/>
                    <a:pt x="1652954" y="165310"/>
                  </a:cubicBezTo>
                  <a:cubicBezTo>
                    <a:pt x="1315719" y="207464"/>
                    <a:pt x="1752461" y="176115"/>
                    <a:pt x="1289539" y="200479"/>
                  </a:cubicBezTo>
                  <a:lnTo>
                    <a:pt x="1137139" y="223925"/>
                  </a:lnTo>
                  <a:cubicBezTo>
                    <a:pt x="1074720" y="232535"/>
                    <a:pt x="1011355" y="235015"/>
                    <a:pt x="949569" y="247372"/>
                  </a:cubicBezTo>
                  <a:cubicBezTo>
                    <a:pt x="930031" y="251280"/>
                    <a:pt x="871038" y="259699"/>
                    <a:pt x="890954" y="259095"/>
                  </a:cubicBezTo>
                  <a:cubicBezTo>
                    <a:pt x="1547784" y="239190"/>
                    <a:pt x="1487958" y="242028"/>
                    <a:pt x="1875693" y="212202"/>
                  </a:cubicBezTo>
                  <a:cubicBezTo>
                    <a:pt x="1670728" y="160962"/>
                    <a:pt x="1859703" y="202256"/>
                    <a:pt x="1348154" y="259095"/>
                  </a:cubicBezTo>
                  <a:cubicBezTo>
                    <a:pt x="1297516" y="264722"/>
                    <a:pt x="1246554" y="266910"/>
                    <a:pt x="1195754" y="270818"/>
                  </a:cubicBezTo>
                  <a:cubicBezTo>
                    <a:pt x="1129323" y="290356"/>
                    <a:pt x="1063639" y="312639"/>
                    <a:pt x="996462" y="329433"/>
                  </a:cubicBezTo>
                  <a:cubicBezTo>
                    <a:pt x="980831" y="333341"/>
                    <a:pt x="933457" y="341156"/>
                    <a:pt x="949569" y="341156"/>
                  </a:cubicBezTo>
                  <a:cubicBezTo>
                    <a:pt x="1117645" y="341156"/>
                    <a:pt x="1285631" y="333341"/>
                    <a:pt x="1453662" y="329433"/>
                  </a:cubicBezTo>
                  <a:cubicBezTo>
                    <a:pt x="1508370" y="325525"/>
                    <a:pt x="1563522" y="325690"/>
                    <a:pt x="1617785" y="317710"/>
                  </a:cubicBezTo>
                  <a:cubicBezTo>
                    <a:pt x="1696638" y="306114"/>
                    <a:pt x="1773863" y="285257"/>
                    <a:pt x="1852246" y="270818"/>
                  </a:cubicBezTo>
                  <a:cubicBezTo>
                    <a:pt x="1922375" y="257899"/>
                    <a:pt x="1993064" y="248184"/>
                    <a:pt x="2063262" y="235648"/>
                  </a:cubicBezTo>
                  <a:cubicBezTo>
                    <a:pt x="2102492" y="228643"/>
                    <a:pt x="2141325" y="219546"/>
                    <a:pt x="2180493" y="212202"/>
                  </a:cubicBezTo>
                  <a:cubicBezTo>
                    <a:pt x="2203855" y="207822"/>
                    <a:pt x="2274527" y="198608"/>
                    <a:pt x="2250831" y="200479"/>
                  </a:cubicBezTo>
                  <a:cubicBezTo>
                    <a:pt x="2078719" y="214067"/>
                    <a:pt x="1906954" y="231741"/>
                    <a:pt x="1735016" y="247372"/>
                  </a:cubicBezTo>
                  <a:cubicBezTo>
                    <a:pt x="1546567" y="294484"/>
                    <a:pt x="1341739" y="351167"/>
                    <a:pt x="1148862" y="376325"/>
                  </a:cubicBezTo>
                  <a:cubicBezTo>
                    <a:pt x="1071268" y="386446"/>
                    <a:pt x="992554" y="384140"/>
                    <a:pt x="914400" y="388048"/>
                  </a:cubicBezTo>
                  <a:cubicBezTo>
                    <a:pt x="816708" y="407587"/>
                    <a:pt x="717975" y="422501"/>
                    <a:pt x="621323" y="446664"/>
                  </a:cubicBezTo>
                  <a:cubicBezTo>
                    <a:pt x="605692" y="450572"/>
                    <a:pt x="558538" y="461036"/>
                    <a:pt x="574431" y="458387"/>
                  </a:cubicBezTo>
                  <a:cubicBezTo>
                    <a:pt x="613740" y="451836"/>
                    <a:pt x="652252" y="440852"/>
                    <a:pt x="691662" y="434941"/>
                  </a:cubicBezTo>
                  <a:cubicBezTo>
                    <a:pt x="730499" y="429115"/>
                    <a:pt x="770016" y="428772"/>
                    <a:pt x="808893" y="423218"/>
                  </a:cubicBezTo>
                  <a:cubicBezTo>
                    <a:pt x="852143" y="417039"/>
                    <a:pt x="894474" y="405029"/>
                    <a:pt x="937846" y="399772"/>
                  </a:cubicBezTo>
                  <a:cubicBezTo>
                    <a:pt x="1023543" y="389384"/>
                    <a:pt x="1109958" y="385858"/>
                    <a:pt x="1195754" y="376325"/>
                  </a:cubicBezTo>
                  <a:lnTo>
                    <a:pt x="1301262" y="364602"/>
                  </a:lnTo>
                  <a:cubicBezTo>
                    <a:pt x="1320800" y="356787"/>
                    <a:pt x="1380512" y="345283"/>
                    <a:pt x="1359877" y="341156"/>
                  </a:cubicBezTo>
                  <a:cubicBezTo>
                    <a:pt x="1321368" y="333454"/>
                    <a:pt x="1281022" y="344536"/>
                    <a:pt x="1242646" y="352879"/>
                  </a:cubicBezTo>
                  <a:cubicBezTo>
                    <a:pt x="994536" y="406816"/>
                    <a:pt x="1185567" y="392854"/>
                    <a:pt x="973016" y="423218"/>
                  </a:cubicBezTo>
                  <a:cubicBezTo>
                    <a:pt x="930288" y="429322"/>
                    <a:pt x="887010" y="430646"/>
                    <a:pt x="844062" y="434941"/>
                  </a:cubicBezTo>
                  <a:cubicBezTo>
                    <a:pt x="808852" y="438462"/>
                    <a:pt x="703168" y="446664"/>
                    <a:pt x="738554" y="446664"/>
                  </a:cubicBezTo>
                  <a:cubicBezTo>
                    <a:pt x="1055101" y="446664"/>
                    <a:pt x="1371600" y="438849"/>
                    <a:pt x="1688123" y="434941"/>
                  </a:cubicBezTo>
                  <a:cubicBezTo>
                    <a:pt x="1586903" y="401201"/>
                    <a:pt x="1632246" y="405659"/>
                    <a:pt x="1500554" y="423218"/>
                  </a:cubicBezTo>
                  <a:cubicBezTo>
                    <a:pt x="1480804" y="425851"/>
                    <a:pt x="1461024" y="429216"/>
                    <a:pt x="1441939" y="434941"/>
                  </a:cubicBezTo>
                  <a:cubicBezTo>
                    <a:pt x="1421783" y="440988"/>
                    <a:pt x="1368443" y="443507"/>
                    <a:pt x="1383323" y="458387"/>
                  </a:cubicBezTo>
                  <a:cubicBezTo>
                    <a:pt x="1400131" y="475195"/>
                    <a:pt x="1430216" y="450572"/>
                    <a:pt x="1453662" y="446664"/>
                  </a:cubicBezTo>
                  <a:cubicBezTo>
                    <a:pt x="1488831" y="427125"/>
                    <a:pt x="1520634" y="399609"/>
                    <a:pt x="1559169" y="388048"/>
                  </a:cubicBezTo>
                  <a:cubicBezTo>
                    <a:pt x="1600511" y="375645"/>
                    <a:pt x="1645110" y="379909"/>
                    <a:pt x="1688123" y="376325"/>
                  </a:cubicBezTo>
                  <a:lnTo>
                    <a:pt x="1840523" y="364602"/>
                  </a:lnTo>
                  <a:cubicBezTo>
                    <a:pt x="1887415" y="356787"/>
                    <a:pt x="1934139" y="347879"/>
                    <a:pt x="1981200" y="341156"/>
                  </a:cubicBezTo>
                  <a:cubicBezTo>
                    <a:pt x="2017230" y="336152"/>
                    <a:pt x="2051804" y="335250"/>
                    <a:pt x="2086708" y="329433"/>
                  </a:cubicBezTo>
                  <a:cubicBezTo>
                    <a:pt x="2098897" y="327402"/>
                    <a:pt x="2134234" y="317710"/>
                    <a:pt x="2121877" y="317710"/>
                  </a:cubicBezTo>
                  <a:lnTo>
                    <a:pt x="773723" y="329433"/>
                  </a:lnTo>
                  <a:cubicBezTo>
                    <a:pt x="742462" y="333341"/>
                    <a:pt x="648434" y="341156"/>
                    <a:pt x="679939" y="341156"/>
                  </a:cubicBezTo>
                  <a:cubicBezTo>
                    <a:pt x="754193" y="341156"/>
                    <a:pt x="1113083" y="322430"/>
                    <a:pt x="1207477" y="317710"/>
                  </a:cubicBezTo>
                  <a:cubicBezTo>
                    <a:pt x="1266092" y="309895"/>
                    <a:pt x="1324304" y="297953"/>
                    <a:pt x="1383323" y="294264"/>
                  </a:cubicBezTo>
                  <a:cubicBezTo>
                    <a:pt x="1512085" y="286216"/>
                    <a:pt x="1641172" y="282541"/>
                    <a:pt x="1770185" y="282541"/>
                  </a:cubicBezTo>
                  <a:cubicBezTo>
                    <a:pt x="1836730" y="282541"/>
                    <a:pt x="1637324" y="290356"/>
                    <a:pt x="1570893" y="294264"/>
                  </a:cubicBezTo>
                  <a:cubicBezTo>
                    <a:pt x="1547447" y="302079"/>
                    <a:pt x="1524367" y="311095"/>
                    <a:pt x="1500554" y="317710"/>
                  </a:cubicBezTo>
                  <a:cubicBezTo>
                    <a:pt x="1453982" y="330647"/>
                    <a:pt x="1359877" y="352879"/>
                    <a:pt x="1359877" y="352879"/>
                  </a:cubicBezTo>
                  <a:cubicBezTo>
                    <a:pt x="1348154" y="360694"/>
                    <a:pt x="1310622" y="376038"/>
                    <a:pt x="1324708" y="376325"/>
                  </a:cubicBezTo>
                  <a:cubicBezTo>
                    <a:pt x="1791040" y="385842"/>
                    <a:pt x="1759731" y="386424"/>
                    <a:pt x="2028093" y="352879"/>
                  </a:cubicBezTo>
                  <a:cubicBezTo>
                    <a:pt x="2162678" y="308017"/>
                    <a:pt x="2124139" y="323194"/>
                    <a:pt x="1735016" y="388048"/>
                  </a:cubicBezTo>
                  <a:cubicBezTo>
                    <a:pt x="1594829" y="411413"/>
                    <a:pt x="1678427" y="412967"/>
                    <a:pt x="1524000" y="458387"/>
                  </a:cubicBezTo>
                  <a:cubicBezTo>
                    <a:pt x="1497491" y="466184"/>
                    <a:pt x="1469293" y="466202"/>
                    <a:pt x="1441939" y="470110"/>
                  </a:cubicBezTo>
                  <a:cubicBezTo>
                    <a:pt x="1414585" y="481833"/>
                    <a:pt x="1387845" y="495109"/>
                    <a:pt x="1359877" y="505279"/>
                  </a:cubicBezTo>
                  <a:cubicBezTo>
                    <a:pt x="1344735" y="510785"/>
                    <a:pt x="1296929" y="518340"/>
                    <a:pt x="1312985" y="517002"/>
                  </a:cubicBezTo>
                  <a:cubicBezTo>
                    <a:pt x="1375777" y="511769"/>
                    <a:pt x="1437842" y="499674"/>
                    <a:pt x="1500554" y="493556"/>
                  </a:cubicBezTo>
                  <a:cubicBezTo>
                    <a:pt x="1598095" y="484040"/>
                    <a:pt x="1696029" y="478983"/>
                    <a:pt x="1793631" y="470110"/>
                  </a:cubicBezTo>
                  <a:cubicBezTo>
                    <a:pt x="1836616" y="466202"/>
                    <a:pt x="1879819" y="464219"/>
                    <a:pt x="1922585" y="458387"/>
                  </a:cubicBezTo>
                  <a:cubicBezTo>
                    <a:pt x="2009469" y="446539"/>
                    <a:pt x="2030514" y="440197"/>
                    <a:pt x="2098431" y="423218"/>
                  </a:cubicBezTo>
                  <a:cubicBezTo>
                    <a:pt x="2020936" y="397386"/>
                    <a:pt x="2080384" y="411981"/>
                    <a:pt x="1934308" y="423218"/>
                  </a:cubicBezTo>
                  <a:cubicBezTo>
                    <a:pt x="1838315" y="430602"/>
                    <a:pt x="1747480" y="432485"/>
                    <a:pt x="1652954" y="446664"/>
                  </a:cubicBezTo>
                  <a:cubicBezTo>
                    <a:pt x="1395964" y="485212"/>
                    <a:pt x="1660570" y="460355"/>
                    <a:pt x="1359877" y="481833"/>
                  </a:cubicBezTo>
                  <a:cubicBezTo>
                    <a:pt x="1878373" y="498559"/>
                    <a:pt x="1822401" y="463565"/>
                    <a:pt x="1676400" y="505279"/>
                  </a:cubicBezTo>
                  <a:cubicBezTo>
                    <a:pt x="1664518" y="508674"/>
                    <a:pt x="1652954" y="513094"/>
                    <a:pt x="1641231" y="517002"/>
                  </a:cubicBezTo>
                  <a:cubicBezTo>
                    <a:pt x="1750646" y="520910"/>
                    <a:pt x="1862422" y="505784"/>
                    <a:pt x="1969477" y="528725"/>
                  </a:cubicBezTo>
                  <a:cubicBezTo>
                    <a:pt x="2023513" y="540304"/>
                    <a:pt x="1860510" y="548725"/>
                    <a:pt x="1805354" y="552172"/>
                  </a:cubicBezTo>
                  <a:lnTo>
                    <a:pt x="1617785" y="563895"/>
                  </a:lnTo>
                  <a:cubicBezTo>
                    <a:pt x="1590431" y="571710"/>
                    <a:pt x="1563322" y="580441"/>
                    <a:pt x="1535723" y="587341"/>
                  </a:cubicBezTo>
                  <a:cubicBezTo>
                    <a:pt x="1516393" y="592174"/>
                    <a:pt x="1457183" y="599064"/>
                    <a:pt x="1477108" y="599064"/>
                  </a:cubicBezTo>
                  <a:cubicBezTo>
                    <a:pt x="1567070" y="599064"/>
                    <a:pt x="1656862" y="591249"/>
                    <a:pt x="1746739" y="587341"/>
                  </a:cubicBezTo>
                  <a:cubicBezTo>
                    <a:pt x="1825186" y="578625"/>
                    <a:pt x="1945256" y="566396"/>
                    <a:pt x="2017369" y="552172"/>
                  </a:cubicBezTo>
                  <a:cubicBezTo>
                    <a:pt x="2035908" y="548264"/>
                    <a:pt x="2094911" y="540448"/>
                    <a:pt x="2074985" y="540448"/>
                  </a:cubicBezTo>
                  <a:cubicBezTo>
                    <a:pt x="2035713" y="540448"/>
                    <a:pt x="1996723" y="547301"/>
                    <a:pt x="1957754" y="552172"/>
                  </a:cubicBezTo>
                  <a:cubicBezTo>
                    <a:pt x="1934168" y="555120"/>
                    <a:pt x="1910862" y="559987"/>
                    <a:pt x="1887416" y="563895"/>
                  </a:cubicBezTo>
                  <a:cubicBezTo>
                    <a:pt x="1895231" y="575618"/>
                    <a:pt x="1897193" y="595647"/>
                    <a:pt x="1910862" y="599064"/>
                  </a:cubicBezTo>
                  <a:cubicBezTo>
                    <a:pt x="1972908" y="614575"/>
                    <a:pt x="2249653" y="614422"/>
                    <a:pt x="2051539" y="634233"/>
                  </a:cubicBezTo>
                  <a:cubicBezTo>
                    <a:pt x="2035986" y="635788"/>
                    <a:pt x="2020277" y="634233"/>
                    <a:pt x="2004646" y="6342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582190" y="1864669"/>
              <a:ext cx="2737274" cy="503929"/>
            </a:xfrm>
            <a:custGeom>
              <a:gdLst>
                <a:gd name="connsiteX0" fmla="*/ 66535 w 3091088"/>
                <a:gd name="connsiteY0" fmla="*/ 0 h 739806"/>
                <a:gd name="connsiteX1" fmla="*/ 230658 w 3091088"/>
                <a:gd name="connsiteY1" fmla="*/ 23446 h 739806"/>
                <a:gd name="connsiteX2" fmla="*/ 289273 w 3091088"/>
                <a:gd name="connsiteY2" fmla="*/ 46893 h 739806"/>
                <a:gd name="connsiteX3" fmla="*/ 254104 w 3091088"/>
                <a:gd name="connsiteY3" fmla="*/ 82062 h 739806"/>
                <a:gd name="connsiteX4" fmla="*/ 218935 w 3091088"/>
                <a:gd name="connsiteY4" fmla="*/ 105508 h 739806"/>
                <a:gd name="connsiteX5" fmla="*/ 277550 w 3091088"/>
                <a:gd name="connsiteY5" fmla="*/ 128954 h 739806"/>
                <a:gd name="connsiteX6" fmla="*/ 2059458 w 3091088"/>
                <a:gd name="connsiteY6" fmla="*/ 105508 h 739806"/>
                <a:gd name="connsiteX7" fmla="*/ 2399427 w 3091088"/>
                <a:gd name="connsiteY7" fmla="*/ 82062 h 739806"/>
                <a:gd name="connsiteX8" fmla="*/ 2469765 w 3091088"/>
                <a:gd name="connsiteY8" fmla="*/ 70339 h 739806"/>
                <a:gd name="connsiteX9" fmla="*/ 2692504 w 3091088"/>
                <a:gd name="connsiteY9" fmla="*/ 58616 h 739806"/>
                <a:gd name="connsiteX10" fmla="*/ 1051273 w 3091088"/>
                <a:gd name="connsiteY10" fmla="*/ 105508 h 739806"/>
                <a:gd name="connsiteX11" fmla="*/ 934042 w 3091088"/>
                <a:gd name="connsiteY11" fmla="*/ 117231 h 739806"/>
                <a:gd name="connsiteX12" fmla="*/ 2950412 w 3091088"/>
                <a:gd name="connsiteY12" fmla="*/ 128954 h 739806"/>
                <a:gd name="connsiteX13" fmla="*/ 2833181 w 3091088"/>
                <a:gd name="connsiteY13" fmla="*/ 152400 h 739806"/>
                <a:gd name="connsiteX14" fmla="*/ 2657335 w 3091088"/>
                <a:gd name="connsiteY14" fmla="*/ 164123 h 739806"/>
                <a:gd name="connsiteX15" fmla="*/ 2223581 w 3091088"/>
                <a:gd name="connsiteY15" fmla="*/ 175846 h 739806"/>
                <a:gd name="connsiteX16" fmla="*/ 2047735 w 3091088"/>
                <a:gd name="connsiteY16" fmla="*/ 246185 h 739806"/>
                <a:gd name="connsiteX17" fmla="*/ 1742935 w 3091088"/>
                <a:gd name="connsiteY17" fmla="*/ 281354 h 739806"/>
                <a:gd name="connsiteX18" fmla="*/ 1567088 w 3091088"/>
                <a:gd name="connsiteY18" fmla="*/ 304800 h 739806"/>
                <a:gd name="connsiteX19" fmla="*/ 2575273 w 3091088"/>
                <a:gd name="connsiteY19" fmla="*/ 293077 h 739806"/>
                <a:gd name="connsiteX20" fmla="*/ 1485027 w 3091088"/>
                <a:gd name="connsiteY20" fmla="*/ 246185 h 739806"/>
                <a:gd name="connsiteX21" fmla="*/ 875427 w 3091088"/>
                <a:gd name="connsiteY21" fmla="*/ 222739 h 739806"/>
                <a:gd name="connsiteX22" fmla="*/ 828535 w 3091088"/>
                <a:gd name="connsiteY22" fmla="*/ 211016 h 739806"/>
                <a:gd name="connsiteX23" fmla="*/ 2739396 w 3091088"/>
                <a:gd name="connsiteY23" fmla="*/ 234462 h 739806"/>
                <a:gd name="connsiteX24" fmla="*/ 2610442 w 3091088"/>
                <a:gd name="connsiteY24" fmla="*/ 257908 h 739806"/>
                <a:gd name="connsiteX25" fmla="*/ 2176688 w 3091088"/>
                <a:gd name="connsiteY25" fmla="*/ 304800 h 739806"/>
                <a:gd name="connsiteX26" fmla="*/ 676135 w 3091088"/>
                <a:gd name="connsiteY26" fmla="*/ 293077 h 739806"/>
                <a:gd name="connsiteX27" fmla="*/ 125150 w 3091088"/>
                <a:gd name="connsiteY27" fmla="*/ 222739 h 739806"/>
                <a:gd name="connsiteX28" fmla="*/ 7919 w 3091088"/>
                <a:gd name="connsiteY28" fmla="*/ 211016 h 739806"/>
                <a:gd name="connsiteX29" fmla="*/ 2856627 w 3091088"/>
                <a:gd name="connsiteY29" fmla="*/ 234462 h 739806"/>
                <a:gd name="connsiteX30" fmla="*/ 2633888 w 3091088"/>
                <a:gd name="connsiteY30" fmla="*/ 246185 h 739806"/>
                <a:gd name="connsiteX31" fmla="*/ 2481488 w 3091088"/>
                <a:gd name="connsiteY31" fmla="*/ 281354 h 739806"/>
                <a:gd name="connsiteX32" fmla="*/ 3091088 w 3091088"/>
                <a:gd name="connsiteY32" fmla="*/ 293077 h 739806"/>
                <a:gd name="connsiteX33" fmla="*/ 2973858 w 3091088"/>
                <a:gd name="connsiteY33" fmla="*/ 304800 h 739806"/>
                <a:gd name="connsiteX34" fmla="*/ 2821458 w 3091088"/>
                <a:gd name="connsiteY34" fmla="*/ 351693 h 739806"/>
                <a:gd name="connsiteX35" fmla="*/ 2422873 w 3091088"/>
                <a:gd name="connsiteY35" fmla="*/ 375139 h 739806"/>
                <a:gd name="connsiteX36" fmla="*/ 1707765 w 3091088"/>
                <a:gd name="connsiteY36" fmla="*/ 363416 h 739806"/>
                <a:gd name="connsiteX37" fmla="*/ 1778104 w 3091088"/>
                <a:gd name="connsiteY37" fmla="*/ 339969 h 739806"/>
                <a:gd name="connsiteX38" fmla="*/ 1918781 w 3091088"/>
                <a:gd name="connsiteY38" fmla="*/ 316523 h 739806"/>
                <a:gd name="connsiteX39" fmla="*/ 2258750 w 3091088"/>
                <a:gd name="connsiteY39" fmla="*/ 269631 h 739806"/>
                <a:gd name="connsiteX40" fmla="*/ 2047735 w 3091088"/>
                <a:gd name="connsiteY40" fmla="*/ 304800 h 739806"/>
                <a:gd name="connsiteX41" fmla="*/ 1203673 w 3091088"/>
                <a:gd name="connsiteY41" fmla="*/ 293077 h 739806"/>
                <a:gd name="connsiteX42" fmla="*/ 2493212 w 3091088"/>
                <a:gd name="connsiteY42" fmla="*/ 304800 h 739806"/>
                <a:gd name="connsiteX43" fmla="*/ 2364258 w 3091088"/>
                <a:gd name="connsiteY43" fmla="*/ 316523 h 739806"/>
                <a:gd name="connsiteX44" fmla="*/ 2153242 w 3091088"/>
                <a:gd name="connsiteY44" fmla="*/ 328246 h 739806"/>
                <a:gd name="connsiteX45" fmla="*/ 2047735 w 3091088"/>
                <a:gd name="connsiteY45" fmla="*/ 363416 h 739806"/>
                <a:gd name="connsiteX46" fmla="*/ 1824996 w 3091088"/>
                <a:gd name="connsiteY46" fmla="*/ 386862 h 739806"/>
                <a:gd name="connsiteX47" fmla="*/ 1707765 w 3091088"/>
                <a:gd name="connsiteY47" fmla="*/ 398585 h 739806"/>
                <a:gd name="connsiteX48" fmla="*/ 1578812 w 3091088"/>
                <a:gd name="connsiteY48" fmla="*/ 410308 h 739806"/>
                <a:gd name="connsiteX49" fmla="*/ 2774565 w 3091088"/>
                <a:gd name="connsiteY49" fmla="*/ 422031 h 739806"/>
                <a:gd name="connsiteX50" fmla="*/ 2622165 w 3091088"/>
                <a:gd name="connsiteY50" fmla="*/ 433754 h 739806"/>
                <a:gd name="connsiteX51" fmla="*/ 2481488 w 3091088"/>
                <a:gd name="connsiteY51" fmla="*/ 457200 h 739806"/>
                <a:gd name="connsiteX52" fmla="*/ 2071181 w 3091088"/>
                <a:gd name="connsiteY52" fmla="*/ 422031 h 739806"/>
                <a:gd name="connsiteX53" fmla="*/ 2200135 w 3091088"/>
                <a:gd name="connsiteY53" fmla="*/ 410308 h 739806"/>
                <a:gd name="connsiteX54" fmla="*/ 2422873 w 3091088"/>
                <a:gd name="connsiteY54" fmla="*/ 433754 h 739806"/>
                <a:gd name="connsiteX55" fmla="*/ 2317365 w 3091088"/>
                <a:gd name="connsiteY55" fmla="*/ 445477 h 739806"/>
                <a:gd name="connsiteX56" fmla="*/ 2047735 w 3091088"/>
                <a:gd name="connsiteY56" fmla="*/ 480646 h 739806"/>
                <a:gd name="connsiteX57" fmla="*/ 2082904 w 3091088"/>
                <a:gd name="connsiteY57" fmla="*/ 480646 h 739806"/>
                <a:gd name="connsiteX58" fmla="*/ 2258750 w 3091088"/>
                <a:gd name="connsiteY58" fmla="*/ 492369 h 739806"/>
                <a:gd name="connsiteX59" fmla="*/ 2411150 w 3091088"/>
                <a:gd name="connsiteY59" fmla="*/ 515816 h 739806"/>
                <a:gd name="connsiteX60" fmla="*/ 2364258 w 3091088"/>
                <a:gd name="connsiteY60" fmla="*/ 539262 h 739806"/>
                <a:gd name="connsiteX61" fmla="*/ 2223581 w 3091088"/>
                <a:gd name="connsiteY61" fmla="*/ 562708 h 739806"/>
                <a:gd name="connsiteX62" fmla="*/ 1836719 w 3091088"/>
                <a:gd name="connsiteY62" fmla="*/ 597877 h 739806"/>
                <a:gd name="connsiteX63" fmla="*/ 2387704 w 3091088"/>
                <a:gd name="connsiteY63" fmla="*/ 609600 h 739806"/>
                <a:gd name="connsiteX64" fmla="*/ 1719488 w 3091088"/>
                <a:gd name="connsiteY64" fmla="*/ 597877 h 739806"/>
                <a:gd name="connsiteX65" fmla="*/ 1789827 w 3091088"/>
                <a:gd name="connsiteY65" fmla="*/ 586154 h 739806"/>
                <a:gd name="connsiteX66" fmla="*/ 1942227 w 3091088"/>
                <a:gd name="connsiteY66" fmla="*/ 562708 h 739806"/>
                <a:gd name="connsiteX67" fmla="*/ 1485027 w 3091088"/>
                <a:gd name="connsiteY67" fmla="*/ 550985 h 739806"/>
                <a:gd name="connsiteX68" fmla="*/ 1531919 w 3091088"/>
                <a:gd name="connsiteY68" fmla="*/ 539262 h 739806"/>
                <a:gd name="connsiteX69" fmla="*/ 1637427 w 3091088"/>
                <a:gd name="connsiteY69" fmla="*/ 515816 h 739806"/>
                <a:gd name="connsiteX70" fmla="*/ 2258750 w 3091088"/>
                <a:gd name="connsiteY70" fmla="*/ 527539 h 739806"/>
                <a:gd name="connsiteX71" fmla="*/ 2305642 w 3091088"/>
                <a:gd name="connsiteY71" fmla="*/ 550985 h 739806"/>
                <a:gd name="connsiteX72" fmla="*/ 2176688 w 3091088"/>
                <a:gd name="connsiteY72" fmla="*/ 574431 h 739806"/>
                <a:gd name="connsiteX73" fmla="*/ 1965673 w 3091088"/>
                <a:gd name="connsiteY73" fmla="*/ 597877 h 739806"/>
                <a:gd name="connsiteX74" fmla="*/ 2200135 w 3091088"/>
                <a:gd name="connsiteY74" fmla="*/ 633046 h 739806"/>
                <a:gd name="connsiteX75" fmla="*/ 2329088 w 3091088"/>
                <a:gd name="connsiteY75" fmla="*/ 656493 h 739806"/>
                <a:gd name="connsiteX76" fmla="*/ 2633888 w 3091088"/>
                <a:gd name="connsiteY76" fmla="*/ 691662 h 739806"/>
                <a:gd name="connsiteX77" fmla="*/ 2610442 w 3091088"/>
                <a:gd name="connsiteY77" fmla="*/ 726831 h 739806"/>
                <a:gd name="connsiteX78" fmla="*/ 2551827 w 3091088"/>
                <a:gd name="connsiteY78" fmla="*/ 738554 h 739806"/>
                <a:gd name="connsiteX79" fmla="*/ 2399427 w 3091088"/>
                <a:gd name="connsiteY79" fmla="*/ 738554 h 7398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091088" h="739806">
                  <a:moveTo>
                    <a:pt x="66535" y="0"/>
                  </a:moveTo>
                  <a:cubicBezTo>
                    <a:pt x="121243" y="7815"/>
                    <a:pt x="175586" y="18857"/>
                    <a:pt x="230658" y="23446"/>
                  </a:cubicBezTo>
                  <a:cubicBezTo>
                    <a:pt x="468610" y="43275"/>
                    <a:pt x="641309" y="26183"/>
                    <a:pt x="289273" y="46893"/>
                  </a:cubicBezTo>
                  <a:cubicBezTo>
                    <a:pt x="277550" y="58616"/>
                    <a:pt x="266840" y="71448"/>
                    <a:pt x="254104" y="82062"/>
                  </a:cubicBezTo>
                  <a:cubicBezTo>
                    <a:pt x="243280" y="91082"/>
                    <a:pt x="212634" y="92906"/>
                    <a:pt x="218935" y="105508"/>
                  </a:cubicBezTo>
                  <a:cubicBezTo>
                    <a:pt x="228346" y="124330"/>
                    <a:pt x="258012" y="121139"/>
                    <a:pt x="277550" y="128954"/>
                  </a:cubicBezTo>
                  <a:lnTo>
                    <a:pt x="2059458" y="105508"/>
                  </a:lnTo>
                  <a:cubicBezTo>
                    <a:pt x="2130345" y="104257"/>
                    <a:pt x="2312574" y="92280"/>
                    <a:pt x="2399427" y="82062"/>
                  </a:cubicBezTo>
                  <a:cubicBezTo>
                    <a:pt x="2423034" y="79285"/>
                    <a:pt x="2446071" y="72234"/>
                    <a:pt x="2469765" y="70339"/>
                  </a:cubicBezTo>
                  <a:cubicBezTo>
                    <a:pt x="2543877" y="64410"/>
                    <a:pt x="2618258" y="62524"/>
                    <a:pt x="2692504" y="58616"/>
                  </a:cubicBezTo>
                  <a:cubicBezTo>
                    <a:pt x="3123115" y="489227"/>
                    <a:pt x="2734093" y="83511"/>
                    <a:pt x="1051273" y="105508"/>
                  </a:cubicBezTo>
                  <a:cubicBezTo>
                    <a:pt x="1012004" y="106021"/>
                    <a:pt x="973119" y="113323"/>
                    <a:pt x="934042" y="117231"/>
                  </a:cubicBezTo>
                  <a:lnTo>
                    <a:pt x="2950412" y="128954"/>
                  </a:lnTo>
                  <a:cubicBezTo>
                    <a:pt x="2990256" y="129692"/>
                    <a:pt x="2872748" y="147652"/>
                    <a:pt x="2833181" y="152400"/>
                  </a:cubicBezTo>
                  <a:cubicBezTo>
                    <a:pt x="2774854" y="159399"/>
                    <a:pt x="2716037" y="161865"/>
                    <a:pt x="2657335" y="164123"/>
                  </a:cubicBezTo>
                  <a:cubicBezTo>
                    <a:pt x="2512804" y="169682"/>
                    <a:pt x="2368166" y="171938"/>
                    <a:pt x="2223581" y="175846"/>
                  </a:cubicBezTo>
                  <a:cubicBezTo>
                    <a:pt x="2143032" y="221874"/>
                    <a:pt x="2141920" y="232334"/>
                    <a:pt x="2047735" y="246185"/>
                  </a:cubicBezTo>
                  <a:cubicBezTo>
                    <a:pt x="1946549" y="261065"/>
                    <a:pt x="1844457" y="268973"/>
                    <a:pt x="1742935" y="281354"/>
                  </a:cubicBezTo>
                  <a:cubicBezTo>
                    <a:pt x="1684235" y="288512"/>
                    <a:pt x="1507959" y="303967"/>
                    <a:pt x="1567088" y="304800"/>
                  </a:cubicBezTo>
                  <a:lnTo>
                    <a:pt x="2575273" y="293077"/>
                  </a:lnTo>
                  <a:lnTo>
                    <a:pt x="1485027" y="246185"/>
                  </a:lnTo>
                  <a:cubicBezTo>
                    <a:pt x="792896" y="219565"/>
                    <a:pt x="1276680" y="249489"/>
                    <a:pt x="875427" y="222739"/>
                  </a:cubicBezTo>
                  <a:cubicBezTo>
                    <a:pt x="859796" y="218831"/>
                    <a:pt x="812424" y="210915"/>
                    <a:pt x="828535" y="211016"/>
                  </a:cubicBezTo>
                  <a:lnTo>
                    <a:pt x="2739396" y="234462"/>
                  </a:lnTo>
                  <a:cubicBezTo>
                    <a:pt x="2783070" y="235611"/>
                    <a:pt x="2653623" y="251265"/>
                    <a:pt x="2610442" y="257908"/>
                  </a:cubicBezTo>
                  <a:cubicBezTo>
                    <a:pt x="2434230" y="285017"/>
                    <a:pt x="2369112" y="287307"/>
                    <a:pt x="2176688" y="304800"/>
                  </a:cubicBezTo>
                  <a:lnTo>
                    <a:pt x="676135" y="293077"/>
                  </a:lnTo>
                  <a:cubicBezTo>
                    <a:pt x="601656" y="291547"/>
                    <a:pt x="130747" y="223457"/>
                    <a:pt x="125150" y="222739"/>
                  </a:cubicBezTo>
                  <a:cubicBezTo>
                    <a:pt x="86197" y="217745"/>
                    <a:pt x="-31353" y="210847"/>
                    <a:pt x="7919" y="211016"/>
                  </a:cubicBezTo>
                  <a:lnTo>
                    <a:pt x="2856627" y="234462"/>
                  </a:lnTo>
                  <a:cubicBezTo>
                    <a:pt x="2782381" y="238370"/>
                    <a:pt x="2707663" y="236963"/>
                    <a:pt x="2633888" y="246185"/>
                  </a:cubicBezTo>
                  <a:cubicBezTo>
                    <a:pt x="2582155" y="252652"/>
                    <a:pt x="2429625" y="276035"/>
                    <a:pt x="2481488" y="281354"/>
                  </a:cubicBezTo>
                  <a:cubicBezTo>
                    <a:pt x="2683665" y="302090"/>
                    <a:pt x="2887888" y="289169"/>
                    <a:pt x="3091088" y="293077"/>
                  </a:cubicBezTo>
                  <a:cubicBezTo>
                    <a:pt x="3052011" y="296985"/>
                    <a:pt x="3012233" y="296457"/>
                    <a:pt x="2973858" y="304800"/>
                  </a:cubicBezTo>
                  <a:cubicBezTo>
                    <a:pt x="2921921" y="316091"/>
                    <a:pt x="2874181" y="344962"/>
                    <a:pt x="2821458" y="351693"/>
                  </a:cubicBezTo>
                  <a:cubicBezTo>
                    <a:pt x="2689438" y="368547"/>
                    <a:pt x="2555735" y="367324"/>
                    <a:pt x="2422873" y="375139"/>
                  </a:cubicBezTo>
                  <a:cubicBezTo>
                    <a:pt x="2184504" y="371231"/>
                    <a:pt x="1945812" y="376401"/>
                    <a:pt x="1707765" y="363416"/>
                  </a:cubicBezTo>
                  <a:cubicBezTo>
                    <a:pt x="1683087" y="362070"/>
                    <a:pt x="1753978" y="345330"/>
                    <a:pt x="1778104" y="339969"/>
                  </a:cubicBezTo>
                  <a:cubicBezTo>
                    <a:pt x="1824511" y="329656"/>
                    <a:pt x="1872037" y="325179"/>
                    <a:pt x="1918781" y="316523"/>
                  </a:cubicBezTo>
                  <a:cubicBezTo>
                    <a:pt x="2178314" y="268462"/>
                    <a:pt x="2007563" y="287573"/>
                    <a:pt x="2258750" y="269631"/>
                  </a:cubicBezTo>
                  <a:cubicBezTo>
                    <a:pt x="2258290" y="269715"/>
                    <a:pt x="2074587" y="304800"/>
                    <a:pt x="2047735" y="304800"/>
                  </a:cubicBezTo>
                  <a:cubicBezTo>
                    <a:pt x="1766354" y="304800"/>
                    <a:pt x="922292" y="293077"/>
                    <a:pt x="1203673" y="293077"/>
                  </a:cubicBezTo>
                  <a:lnTo>
                    <a:pt x="2493212" y="304800"/>
                  </a:lnTo>
                  <a:cubicBezTo>
                    <a:pt x="2450227" y="308708"/>
                    <a:pt x="2407318" y="313553"/>
                    <a:pt x="2364258" y="316523"/>
                  </a:cubicBezTo>
                  <a:cubicBezTo>
                    <a:pt x="2293978" y="321370"/>
                    <a:pt x="2222929" y="317922"/>
                    <a:pt x="2153242" y="328246"/>
                  </a:cubicBezTo>
                  <a:cubicBezTo>
                    <a:pt x="2116571" y="333679"/>
                    <a:pt x="2084229" y="356899"/>
                    <a:pt x="2047735" y="363416"/>
                  </a:cubicBezTo>
                  <a:cubicBezTo>
                    <a:pt x="1974241" y="376540"/>
                    <a:pt x="1899256" y="379180"/>
                    <a:pt x="1824996" y="386862"/>
                  </a:cubicBezTo>
                  <a:lnTo>
                    <a:pt x="1707765" y="398585"/>
                  </a:lnTo>
                  <a:lnTo>
                    <a:pt x="1578812" y="410308"/>
                  </a:lnTo>
                  <a:lnTo>
                    <a:pt x="2774565" y="422031"/>
                  </a:lnTo>
                  <a:cubicBezTo>
                    <a:pt x="2825502" y="423176"/>
                    <a:pt x="2672752" y="427684"/>
                    <a:pt x="2622165" y="433754"/>
                  </a:cubicBezTo>
                  <a:cubicBezTo>
                    <a:pt x="2574964" y="439418"/>
                    <a:pt x="2528380" y="449385"/>
                    <a:pt x="2481488" y="457200"/>
                  </a:cubicBezTo>
                  <a:cubicBezTo>
                    <a:pt x="2344719" y="445477"/>
                    <a:pt x="2206584" y="444598"/>
                    <a:pt x="2071181" y="422031"/>
                  </a:cubicBezTo>
                  <a:cubicBezTo>
                    <a:pt x="2028606" y="414935"/>
                    <a:pt x="2156997" y="408870"/>
                    <a:pt x="2200135" y="410308"/>
                  </a:cubicBezTo>
                  <a:cubicBezTo>
                    <a:pt x="2274750" y="412795"/>
                    <a:pt x="2348627" y="425939"/>
                    <a:pt x="2422873" y="433754"/>
                  </a:cubicBezTo>
                  <a:lnTo>
                    <a:pt x="2317365" y="445477"/>
                  </a:lnTo>
                  <a:lnTo>
                    <a:pt x="2047735" y="480646"/>
                  </a:lnTo>
                  <a:cubicBezTo>
                    <a:pt x="1970361" y="489749"/>
                    <a:pt x="1740775" y="505084"/>
                    <a:pt x="2082904" y="480646"/>
                  </a:cubicBezTo>
                  <a:cubicBezTo>
                    <a:pt x="2141519" y="484554"/>
                    <a:pt x="2200339" y="486111"/>
                    <a:pt x="2258750" y="492369"/>
                  </a:cubicBezTo>
                  <a:cubicBezTo>
                    <a:pt x="2309855" y="497845"/>
                    <a:pt x="2364182" y="494941"/>
                    <a:pt x="2411150" y="515816"/>
                  </a:cubicBezTo>
                  <a:cubicBezTo>
                    <a:pt x="2427119" y="522914"/>
                    <a:pt x="2381212" y="535024"/>
                    <a:pt x="2364258" y="539262"/>
                  </a:cubicBezTo>
                  <a:cubicBezTo>
                    <a:pt x="2318138" y="550792"/>
                    <a:pt x="2270607" y="555741"/>
                    <a:pt x="2223581" y="562708"/>
                  </a:cubicBezTo>
                  <a:cubicBezTo>
                    <a:pt x="2017214" y="593281"/>
                    <a:pt x="2059950" y="585475"/>
                    <a:pt x="1836719" y="597877"/>
                  </a:cubicBezTo>
                  <a:lnTo>
                    <a:pt x="2387704" y="609600"/>
                  </a:lnTo>
                  <a:cubicBezTo>
                    <a:pt x="2164931" y="609600"/>
                    <a:pt x="1942090" y="606606"/>
                    <a:pt x="1719488" y="597877"/>
                  </a:cubicBezTo>
                  <a:cubicBezTo>
                    <a:pt x="1695737" y="596946"/>
                    <a:pt x="1766296" y="589516"/>
                    <a:pt x="1789827" y="586154"/>
                  </a:cubicBezTo>
                  <a:cubicBezTo>
                    <a:pt x="1938868" y="564863"/>
                    <a:pt x="1830277" y="585098"/>
                    <a:pt x="1942227" y="562708"/>
                  </a:cubicBezTo>
                  <a:cubicBezTo>
                    <a:pt x="1789827" y="558800"/>
                    <a:pt x="1637229" y="559682"/>
                    <a:pt x="1485027" y="550985"/>
                  </a:cubicBezTo>
                  <a:cubicBezTo>
                    <a:pt x="1468942" y="550066"/>
                    <a:pt x="1516220" y="542885"/>
                    <a:pt x="1531919" y="539262"/>
                  </a:cubicBezTo>
                  <a:lnTo>
                    <a:pt x="1637427" y="515816"/>
                  </a:lnTo>
                  <a:cubicBezTo>
                    <a:pt x="1844535" y="519724"/>
                    <a:pt x="2051892" y="516652"/>
                    <a:pt x="2258750" y="527539"/>
                  </a:cubicBezTo>
                  <a:cubicBezTo>
                    <a:pt x="2276201" y="528457"/>
                    <a:pt x="2320815" y="542315"/>
                    <a:pt x="2305642" y="550985"/>
                  </a:cubicBezTo>
                  <a:cubicBezTo>
                    <a:pt x="2267709" y="572661"/>
                    <a:pt x="2219843" y="567617"/>
                    <a:pt x="2176688" y="574431"/>
                  </a:cubicBezTo>
                  <a:cubicBezTo>
                    <a:pt x="2119361" y="583483"/>
                    <a:pt x="2020231" y="592421"/>
                    <a:pt x="1965673" y="597877"/>
                  </a:cubicBezTo>
                  <a:cubicBezTo>
                    <a:pt x="2169779" y="618287"/>
                    <a:pt x="1996476" y="597106"/>
                    <a:pt x="2200135" y="633046"/>
                  </a:cubicBezTo>
                  <a:cubicBezTo>
                    <a:pt x="2342936" y="658246"/>
                    <a:pt x="2229273" y="631537"/>
                    <a:pt x="2329088" y="656493"/>
                  </a:cubicBezTo>
                  <a:cubicBezTo>
                    <a:pt x="2193436" y="746928"/>
                    <a:pt x="2329227" y="646527"/>
                    <a:pt x="2633888" y="691662"/>
                  </a:cubicBezTo>
                  <a:cubicBezTo>
                    <a:pt x="2647825" y="693727"/>
                    <a:pt x="2622675" y="719841"/>
                    <a:pt x="2610442" y="726831"/>
                  </a:cubicBezTo>
                  <a:cubicBezTo>
                    <a:pt x="2593142" y="736717"/>
                    <a:pt x="2571722" y="737449"/>
                    <a:pt x="2551827" y="738554"/>
                  </a:cubicBezTo>
                  <a:cubicBezTo>
                    <a:pt x="2501105" y="741372"/>
                    <a:pt x="2450227" y="738554"/>
                    <a:pt x="2399427" y="7385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40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3" name="组合 1"/>
          <p:cNvGrpSpPr/>
          <p:nvPr/>
        </p:nvGrpSpPr>
        <p:grpSpPr>
          <a:xfrm>
            <a:off x="900113" y="1419225"/>
            <a:ext cx="2030412" cy="650875"/>
            <a:chOff x="783626" y="3401047"/>
            <a:chExt cx="2030981" cy="650977"/>
          </a:xfrm>
        </p:grpSpPr>
        <p:sp>
          <p:nvSpPr>
            <p:cNvPr id="18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783626" y="3401047"/>
              <a:ext cx="1640347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604" name="组合 1"/>
          <p:cNvGrpSpPr/>
          <p:nvPr/>
        </p:nvGrpSpPr>
        <p:grpSpPr>
          <a:xfrm>
            <a:off x="3236913" y="1631950"/>
            <a:ext cx="1160462" cy="1716088"/>
            <a:chOff x="3510498" y="1715525"/>
            <a:chExt cx="1161003" cy="1715296"/>
          </a:xfrm>
        </p:grpSpPr>
        <p:sp>
          <p:nvSpPr>
            <p:cNvPr id="25637" name="Freeform 167"/>
            <p:cNvSpPr>
              <a:spLocks noEditPoints="1"/>
            </p:cNvSpPr>
            <p:nvPr/>
          </p:nvSpPr>
          <p:spPr bwMode="auto">
            <a:xfrm>
              <a:off x="3510498" y="1715525"/>
              <a:ext cx="1161003" cy="1373905"/>
            </a:xfrm>
            <a:custGeom>
              <a:gdLst>
                <a:gd name="T0" fmla="*/ 2147483647 w 138"/>
                <a:gd name="T1" fmla="*/ 2147483647 h 181"/>
                <a:gd name="T2" fmla="*/ 2147483647 w 138"/>
                <a:gd name="T3" fmla="*/ 2147483647 h 181"/>
                <a:gd name="T4" fmla="*/ 2147483647 w 138"/>
                <a:gd name="T5" fmla="*/ 2147483647 h 181"/>
                <a:gd name="T6" fmla="*/ 2147483647 w 138"/>
                <a:gd name="T7" fmla="*/ 2147483647 h 181"/>
                <a:gd name="T8" fmla="*/ 2147483647 w 138"/>
                <a:gd name="T9" fmla="*/ 2147483647 h 181"/>
                <a:gd name="T10" fmla="*/ 2147483647 w 138"/>
                <a:gd name="T11" fmla="*/ 2147483647 h 181"/>
                <a:gd name="T12" fmla="*/ 2147483647 w 138"/>
                <a:gd name="T13" fmla="*/ 2147483647 h 181"/>
                <a:gd name="T14" fmla="*/ 2147483647 w 138"/>
                <a:gd name="T15" fmla="*/ 2147483647 h 181"/>
                <a:gd name="T16" fmla="*/ 2147483647 w 138"/>
                <a:gd name="T17" fmla="*/ 2147483647 h 181"/>
                <a:gd name="T18" fmla="*/ 2147483647 w 138"/>
                <a:gd name="T19" fmla="*/ 2147483647 h 181"/>
                <a:gd name="T20" fmla="*/ 2147483647 w 138"/>
                <a:gd name="T21" fmla="*/ 2147483647 h 181"/>
                <a:gd name="T22" fmla="*/ 2147483647 w 138"/>
                <a:gd name="T23" fmla="*/ 2147483647 h 181"/>
                <a:gd name="T24" fmla="*/ 2147483647 w 138"/>
                <a:gd name="T25" fmla="*/ 2147483647 h 181"/>
                <a:gd name="T26" fmla="*/ 2147483647 w 138"/>
                <a:gd name="T27" fmla="*/ 2147483647 h 181"/>
                <a:gd name="T28" fmla="*/ 2147483647 w 138"/>
                <a:gd name="T29" fmla="*/ 2147483647 h 181"/>
                <a:gd name="T30" fmla="*/ 2147483647 w 138"/>
                <a:gd name="T31" fmla="*/ 2147483647 h 181"/>
                <a:gd name="T32" fmla="*/ 2147483647 w 138"/>
                <a:gd name="T33" fmla="*/ 2147483647 h 181"/>
                <a:gd name="T34" fmla="*/ 2147483647 w 138"/>
                <a:gd name="T35" fmla="*/ 2147483647 h 181"/>
                <a:gd name="T36" fmla="*/ 2147483647 w 138"/>
                <a:gd name="T37" fmla="*/ 2147483647 h 181"/>
                <a:gd name="T38" fmla="*/ 2147483647 w 138"/>
                <a:gd name="T39" fmla="*/ 2147483647 h 181"/>
                <a:gd name="T40" fmla="*/ 2147483647 w 138"/>
                <a:gd name="T41" fmla="*/ 2147483647 h 181"/>
                <a:gd name="T42" fmla="*/ 2147483647 w 138"/>
                <a:gd name="T43" fmla="*/ 2147483647 h 181"/>
                <a:gd name="T44" fmla="*/ 2147483647 w 138"/>
                <a:gd name="T45" fmla="*/ 2147483647 h 181"/>
                <a:gd name="T46" fmla="*/ 2147483647 w 138"/>
                <a:gd name="T47" fmla="*/ 2147483647 h 181"/>
                <a:gd name="T48" fmla="*/ 2147483647 w 138"/>
                <a:gd name="T49" fmla="*/ 2147483647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8" h="181">
                  <a:moveTo>
                    <a:pt x="135" y="52"/>
                  </a:moveTo>
                  <a:cubicBezTo>
                    <a:pt x="130" y="0"/>
                    <a:pt x="60" y="26"/>
                    <a:pt x="33" y="43"/>
                  </a:cubicBezTo>
                  <a:cubicBezTo>
                    <a:pt x="32" y="41"/>
                    <a:pt x="30" y="40"/>
                    <a:pt x="28" y="41"/>
                  </a:cubicBezTo>
                  <a:cubicBezTo>
                    <a:pt x="11" y="48"/>
                    <a:pt x="0" y="68"/>
                    <a:pt x="11" y="85"/>
                  </a:cubicBezTo>
                  <a:cubicBezTo>
                    <a:pt x="19" y="97"/>
                    <a:pt x="33" y="99"/>
                    <a:pt x="44" y="92"/>
                  </a:cubicBezTo>
                  <a:cubicBezTo>
                    <a:pt x="45" y="94"/>
                    <a:pt x="49" y="94"/>
                    <a:pt x="50" y="91"/>
                  </a:cubicBezTo>
                  <a:cubicBezTo>
                    <a:pt x="50" y="90"/>
                    <a:pt x="51" y="88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5"/>
                    <a:pt x="52" y="84"/>
                    <a:pt x="52" y="83"/>
                  </a:cubicBezTo>
                  <a:cubicBezTo>
                    <a:pt x="57" y="68"/>
                    <a:pt x="66" y="53"/>
                    <a:pt x="84" y="56"/>
                  </a:cubicBezTo>
                  <a:cubicBezTo>
                    <a:pt x="108" y="60"/>
                    <a:pt x="97" y="93"/>
                    <a:pt x="90" y="105"/>
                  </a:cubicBezTo>
                  <a:cubicBezTo>
                    <a:pt x="79" y="123"/>
                    <a:pt x="63" y="140"/>
                    <a:pt x="65" y="160"/>
                  </a:cubicBezTo>
                  <a:cubicBezTo>
                    <a:pt x="58" y="158"/>
                    <a:pt x="55" y="169"/>
                    <a:pt x="62" y="172"/>
                  </a:cubicBezTo>
                  <a:cubicBezTo>
                    <a:pt x="85" y="181"/>
                    <a:pt x="96" y="175"/>
                    <a:pt x="100" y="151"/>
                  </a:cubicBezTo>
                  <a:cubicBezTo>
                    <a:pt x="107" y="116"/>
                    <a:pt x="138" y="90"/>
                    <a:pt x="135" y="52"/>
                  </a:cubicBezTo>
                  <a:close/>
                  <a:moveTo>
                    <a:pt x="95" y="128"/>
                  </a:moveTo>
                  <a:cubicBezTo>
                    <a:pt x="92" y="135"/>
                    <a:pt x="90" y="141"/>
                    <a:pt x="89" y="148"/>
                  </a:cubicBezTo>
                  <a:cubicBezTo>
                    <a:pt x="87" y="161"/>
                    <a:pt x="83" y="164"/>
                    <a:pt x="73" y="163"/>
                  </a:cubicBezTo>
                  <a:cubicBezTo>
                    <a:pt x="74" y="125"/>
                    <a:pt x="127" y="101"/>
                    <a:pt x="103" y="60"/>
                  </a:cubicBezTo>
                  <a:cubicBezTo>
                    <a:pt x="86" y="32"/>
                    <a:pt x="50" y="58"/>
                    <a:pt x="44" y="83"/>
                  </a:cubicBezTo>
                  <a:cubicBezTo>
                    <a:pt x="36" y="87"/>
                    <a:pt x="26" y="86"/>
                    <a:pt x="20" y="78"/>
                  </a:cubicBezTo>
                  <a:cubicBezTo>
                    <a:pt x="13" y="66"/>
                    <a:pt x="22" y="56"/>
                    <a:pt x="30" y="49"/>
                  </a:cubicBezTo>
                  <a:cubicBezTo>
                    <a:pt x="31" y="50"/>
                    <a:pt x="32" y="50"/>
                    <a:pt x="34" y="49"/>
                  </a:cubicBezTo>
                  <a:cubicBezTo>
                    <a:pt x="56" y="37"/>
                    <a:pt x="120" y="13"/>
                    <a:pt x="123" y="57"/>
                  </a:cubicBezTo>
                  <a:cubicBezTo>
                    <a:pt x="124" y="82"/>
                    <a:pt x="106" y="107"/>
                    <a:pt x="95" y="128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Freeform 168"/>
            <p:cNvSpPr>
              <a:spLocks noEditPoints="1"/>
            </p:cNvSpPr>
            <p:nvPr/>
          </p:nvSpPr>
          <p:spPr bwMode="auto">
            <a:xfrm>
              <a:off x="4026499" y="3081100"/>
              <a:ext cx="405430" cy="349721"/>
            </a:xfrm>
            <a:custGeom>
              <a:gdLst>
                <a:gd name="T0" fmla="*/ 2147483647 w 49"/>
                <a:gd name="T1" fmla="*/ 2147483647 h 46"/>
                <a:gd name="T2" fmla="*/ 2147483647 w 49"/>
                <a:gd name="T3" fmla="*/ 2147483647 h 46"/>
                <a:gd name="T4" fmla="*/ 2147483647 w 49"/>
                <a:gd name="T5" fmla="*/ 2147483647 h 46"/>
                <a:gd name="T6" fmla="*/ 2147483647 w 49"/>
                <a:gd name="T7" fmla="*/ 2147483647 h 46"/>
                <a:gd name="T8" fmla="*/ 2147483647 w 49"/>
                <a:gd name="T9" fmla="*/ 2147483647 h 46"/>
                <a:gd name="T10" fmla="*/ 2147483647 w 49"/>
                <a:gd name="T11" fmla="*/ 2147483647 h 46"/>
                <a:gd name="T12" fmla="*/ 2147483647 w 49"/>
                <a:gd name="T13" fmla="*/ 2147483647 h 46"/>
                <a:gd name="T14" fmla="*/ 2147483647 w 49"/>
                <a:gd name="T15" fmla="*/ 2147483647 h 46"/>
                <a:gd name="T16" fmla="*/ 2147483647 w 49"/>
                <a:gd name="T17" fmla="*/ 2147483647 h 46"/>
                <a:gd name="T18" fmla="*/ 2147483647 w 49"/>
                <a:gd name="T19" fmla="*/ 2147483647 h 46"/>
                <a:gd name="T20" fmla="*/ 2147483647 w 49"/>
                <a:gd name="T21" fmla="*/ 2147483647 h 46"/>
                <a:gd name="T22" fmla="*/ 2147483647 w 49"/>
                <a:gd name="T23" fmla="*/ 2147483647 h 46"/>
                <a:gd name="T24" fmla="*/ 2147483647 w 49"/>
                <a:gd name="T25" fmla="*/ 2147483647 h 46"/>
                <a:gd name="T26" fmla="*/ 2147483647 w 49"/>
                <a:gd name="T27" fmla="*/ 2147483647 h 46"/>
                <a:gd name="T28" fmla="*/ 2147483647 w 49"/>
                <a:gd name="T29" fmla="*/ 2147483647 h 46"/>
                <a:gd name="T30" fmla="*/ 2147483647 w 49"/>
                <a:gd name="T31" fmla="*/ 2147483647 h 46"/>
                <a:gd name="T32" fmla="*/ 2147483647 w 49"/>
                <a:gd name="T33" fmla="*/ 2147483647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6">
                  <a:moveTo>
                    <a:pt x="41" y="3"/>
                  </a:moveTo>
                  <a:cubicBezTo>
                    <a:pt x="36" y="0"/>
                    <a:pt x="28" y="0"/>
                    <a:pt x="23" y="3"/>
                  </a:cubicBezTo>
                  <a:cubicBezTo>
                    <a:pt x="8" y="4"/>
                    <a:pt x="0" y="19"/>
                    <a:pt x="1" y="35"/>
                  </a:cubicBezTo>
                  <a:cubicBezTo>
                    <a:pt x="2" y="37"/>
                    <a:pt x="2" y="39"/>
                    <a:pt x="5" y="40"/>
                  </a:cubicBezTo>
                  <a:cubicBezTo>
                    <a:pt x="14" y="44"/>
                    <a:pt x="25" y="46"/>
                    <a:pt x="35" y="41"/>
                  </a:cubicBezTo>
                  <a:cubicBezTo>
                    <a:pt x="43" y="37"/>
                    <a:pt x="47" y="29"/>
                    <a:pt x="48" y="21"/>
                  </a:cubicBezTo>
                  <a:cubicBezTo>
                    <a:pt x="49" y="14"/>
                    <a:pt x="47" y="7"/>
                    <a:pt x="41" y="3"/>
                  </a:cubicBezTo>
                  <a:close/>
                  <a:moveTo>
                    <a:pt x="36" y="20"/>
                  </a:moveTo>
                  <a:cubicBezTo>
                    <a:pt x="35" y="24"/>
                    <a:pt x="33" y="28"/>
                    <a:pt x="29" y="30"/>
                  </a:cubicBezTo>
                  <a:cubicBezTo>
                    <a:pt x="24" y="32"/>
                    <a:pt x="18" y="32"/>
                    <a:pt x="13" y="30"/>
                  </a:cubicBezTo>
                  <a:cubicBezTo>
                    <a:pt x="13" y="26"/>
                    <a:pt x="13" y="21"/>
                    <a:pt x="16" y="17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3" y="15"/>
                    <a:pt x="26" y="13"/>
                    <a:pt x="30" y="13"/>
                  </a:cubicBezTo>
                  <a:cubicBezTo>
                    <a:pt x="32" y="12"/>
                    <a:pt x="33" y="12"/>
                    <a:pt x="34" y="13"/>
                  </a:cubicBezTo>
                  <a:cubicBezTo>
                    <a:pt x="35" y="13"/>
                    <a:pt x="35" y="14"/>
                    <a:pt x="36" y="15"/>
                  </a:cubicBezTo>
                  <a:cubicBezTo>
                    <a:pt x="36" y="17"/>
                    <a:pt x="36" y="19"/>
                    <a:pt x="36" y="20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05" name="组合 2"/>
          <p:cNvGrpSpPr/>
          <p:nvPr/>
        </p:nvGrpSpPr>
        <p:grpSpPr>
          <a:xfrm>
            <a:off x="4926013" y="1722438"/>
            <a:ext cx="636587" cy="1582737"/>
            <a:chOff x="4818930" y="1615605"/>
            <a:chExt cx="635784" cy="1582069"/>
          </a:xfrm>
        </p:grpSpPr>
        <p:sp>
          <p:nvSpPr>
            <p:cNvPr id="25635" name="Freeform 169"/>
            <p:cNvSpPr>
              <a:spLocks noEditPoints="1"/>
            </p:cNvSpPr>
            <p:nvPr/>
          </p:nvSpPr>
          <p:spPr bwMode="auto">
            <a:xfrm>
              <a:off x="4818930" y="1615605"/>
              <a:ext cx="635784" cy="1199042"/>
            </a:xfrm>
            <a:custGeom>
              <a:gdLst>
                <a:gd name="T0" fmla="*/ 2147483647 w 75"/>
                <a:gd name="T1" fmla="*/ 2147483647 h 158"/>
                <a:gd name="T2" fmla="*/ 2147483647 w 75"/>
                <a:gd name="T3" fmla="*/ 2147483647 h 158"/>
                <a:gd name="T4" fmla="*/ 2147483647 w 75"/>
                <a:gd name="T5" fmla="*/ 2147483647 h 158"/>
                <a:gd name="T6" fmla="*/ 2147483647 w 75"/>
                <a:gd name="T7" fmla="*/ 2147483647 h 158"/>
                <a:gd name="T8" fmla="*/ 2147483647 w 75"/>
                <a:gd name="T9" fmla="*/ 2147483647 h 158"/>
                <a:gd name="T10" fmla="*/ 2147483647 w 75"/>
                <a:gd name="T11" fmla="*/ 2147483647 h 158"/>
                <a:gd name="T12" fmla="*/ 2147483647 w 75"/>
                <a:gd name="T13" fmla="*/ 2147483647 h 158"/>
                <a:gd name="T14" fmla="*/ 2147483647 w 75"/>
                <a:gd name="T15" fmla="*/ 2147483647 h 158"/>
                <a:gd name="T16" fmla="*/ 2147483647 w 75"/>
                <a:gd name="T17" fmla="*/ 2147483647 h 158"/>
                <a:gd name="T18" fmla="*/ 2147483647 w 75"/>
                <a:gd name="T19" fmla="*/ 2147483647 h 158"/>
                <a:gd name="T20" fmla="*/ 2147483647 w 75"/>
                <a:gd name="T21" fmla="*/ 2147483647 h 158"/>
                <a:gd name="T22" fmla="*/ 2147483647 w 75"/>
                <a:gd name="T23" fmla="*/ 2147483647 h 158"/>
                <a:gd name="T24" fmla="*/ 2147483647 w 75"/>
                <a:gd name="T25" fmla="*/ 2147483647 h 158"/>
                <a:gd name="T26" fmla="*/ 2147483647 w 75"/>
                <a:gd name="T27" fmla="*/ 2147483647 h 158"/>
                <a:gd name="T28" fmla="*/ 2147483647 w 75"/>
                <a:gd name="T29" fmla="*/ 214748364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58">
                  <a:moveTo>
                    <a:pt x="27" y="3"/>
                  </a:moveTo>
                  <a:cubicBezTo>
                    <a:pt x="0" y="4"/>
                    <a:pt x="0" y="40"/>
                    <a:pt x="3" y="59"/>
                  </a:cubicBezTo>
                  <a:cubicBezTo>
                    <a:pt x="5" y="79"/>
                    <a:pt x="10" y="99"/>
                    <a:pt x="16" y="118"/>
                  </a:cubicBezTo>
                  <a:cubicBezTo>
                    <a:pt x="17" y="120"/>
                    <a:pt x="21" y="132"/>
                    <a:pt x="25" y="142"/>
                  </a:cubicBezTo>
                  <a:cubicBezTo>
                    <a:pt x="24" y="145"/>
                    <a:pt x="24" y="147"/>
                    <a:pt x="24" y="150"/>
                  </a:cubicBezTo>
                  <a:cubicBezTo>
                    <a:pt x="24" y="152"/>
                    <a:pt x="25" y="154"/>
                    <a:pt x="27" y="155"/>
                  </a:cubicBezTo>
                  <a:cubicBezTo>
                    <a:pt x="27" y="156"/>
                    <a:pt x="28" y="158"/>
                    <a:pt x="30" y="157"/>
                  </a:cubicBezTo>
                  <a:cubicBezTo>
                    <a:pt x="32" y="156"/>
                    <a:pt x="34" y="154"/>
                    <a:pt x="34" y="15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40" y="128"/>
                    <a:pt x="75" y="0"/>
                    <a:pt x="27" y="3"/>
                  </a:cubicBezTo>
                  <a:close/>
                  <a:moveTo>
                    <a:pt x="15" y="38"/>
                  </a:moveTo>
                  <a:cubicBezTo>
                    <a:pt x="15" y="22"/>
                    <a:pt x="34" y="3"/>
                    <a:pt x="39" y="27"/>
                  </a:cubicBezTo>
                  <a:cubicBezTo>
                    <a:pt x="43" y="42"/>
                    <a:pt x="40" y="60"/>
                    <a:pt x="38" y="76"/>
                  </a:cubicBezTo>
                  <a:cubicBezTo>
                    <a:pt x="36" y="90"/>
                    <a:pt x="32" y="105"/>
                    <a:pt x="29" y="119"/>
                  </a:cubicBezTo>
                  <a:cubicBezTo>
                    <a:pt x="22" y="92"/>
                    <a:pt x="14" y="65"/>
                    <a:pt x="15" y="38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170"/>
            <p:cNvSpPr>
              <a:spLocks noEditPoints="1"/>
            </p:cNvSpPr>
            <p:nvPr/>
          </p:nvSpPr>
          <p:spPr bwMode="auto">
            <a:xfrm>
              <a:off x="5021644" y="2931220"/>
              <a:ext cx="359355" cy="266454"/>
            </a:xfrm>
            <a:custGeom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2147483647 h 36"/>
                <a:gd name="T28" fmla="*/ 2147483647 w 43"/>
                <a:gd name="T29" fmla="*/ 2147483647 h 36"/>
                <a:gd name="T30" fmla="*/ 2147483647 w 43"/>
                <a:gd name="T31" fmla="*/ 2147483647 h 36"/>
                <a:gd name="T32" fmla="*/ 2147483647 w 43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36">
                  <a:moveTo>
                    <a:pt x="33" y="5"/>
                  </a:moveTo>
                  <a:cubicBezTo>
                    <a:pt x="29" y="2"/>
                    <a:pt x="24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6" y="4"/>
                    <a:pt x="2" y="7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0" y="20"/>
                    <a:pt x="0" y="25"/>
                    <a:pt x="4" y="30"/>
                  </a:cubicBezTo>
                  <a:cubicBezTo>
                    <a:pt x="8" y="36"/>
                    <a:pt x="17" y="36"/>
                    <a:pt x="23" y="36"/>
                  </a:cubicBezTo>
                  <a:cubicBezTo>
                    <a:pt x="28" y="36"/>
                    <a:pt x="33" y="35"/>
                    <a:pt x="37" y="31"/>
                  </a:cubicBezTo>
                  <a:cubicBezTo>
                    <a:pt x="43" y="23"/>
                    <a:pt x="40" y="11"/>
                    <a:pt x="33" y="5"/>
                  </a:cubicBezTo>
                  <a:close/>
                  <a:moveTo>
                    <a:pt x="28" y="23"/>
                  </a:moveTo>
                  <a:cubicBezTo>
                    <a:pt x="28" y="24"/>
                    <a:pt x="27" y="25"/>
                    <a:pt x="25" y="25"/>
                  </a:cubicBezTo>
                  <a:cubicBezTo>
                    <a:pt x="20" y="25"/>
                    <a:pt x="16" y="26"/>
                    <a:pt x="12" y="23"/>
                  </a:cubicBezTo>
                  <a:cubicBezTo>
                    <a:pt x="9" y="22"/>
                    <a:pt x="9" y="20"/>
                    <a:pt x="10" y="17"/>
                  </a:cubicBezTo>
                  <a:cubicBezTo>
                    <a:pt x="15" y="15"/>
                    <a:pt x="19" y="11"/>
                    <a:pt x="25" y="14"/>
                  </a:cubicBezTo>
                  <a:cubicBezTo>
                    <a:pt x="28" y="16"/>
                    <a:pt x="29" y="21"/>
                    <a:pt x="28" y="23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7544" y="123396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36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25607" name="组合 1"/>
          <p:cNvGrpSpPr/>
          <p:nvPr/>
        </p:nvGrpSpPr>
        <p:grpSpPr>
          <a:xfrm>
            <a:off x="900113" y="2211388"/>
            <a:ext cx="2030412" cy="650875"/>
            <a:chOff x="783626" y="3401047"/>
            <a:chExt cx="2030981" cy="650977"/>
          </a:xfrm>
        </p:grpSpPr>
        <p:sp>
          <p:nvSpPr>
            <p:cNvPr id="28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783626" y="3401047"/>
              <a:ext cx="1640347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7544" y="202704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36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25609" name="组合 1"/>
          <p:cNvGrpSpPr/>
          <p:nvPr/>
        </p:nvGrpSpPr>
        <p:grpSpPr>
          <a:xfrm>
            <a:off x="900113" y="3005138"/>
            <a:ext cx="2030412" cy="650875"/>
            <a:chOff x="783626" y="3401047"/>
            <a:chExt cx="2030981" cy="650977"/>
          </a:xfrm>
        </p:grpSpPr>
        <p:sp>
          <p:nvSpPr>
            <p:cNvPr id="32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783626" y="3401047"/>
              <a:ext cx="1640347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282012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36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25611" name="组合 1"/>
          <p:cNvGrpSpPr/>
          <p:nvPr/>
        </p:nvGrpSpPr>
        <p:grpSpPr>
          <a:xfrm>
            <a:off x="900113" y="3797300"/>
            <a:ext cx="2030412" cy="650875"/>
            <a:chOff x="783626" y="3401047"/>
            <a:chExt cx="2030981" cy="650977"/>
          </a:xfrm>
        </p:grpSpPr>
        <p:sp>
          <p:nvSpPr>
            <p:cNvPr id="36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783626" y="3401047"/>
              <a:ext cx="1640347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67544" y="361320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36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25613" name="组合 1"/>
          <p:cNvGrpSpPr/>
          <p:nvPr/>
        </p:nvGrpSpPr>
        <p:grpSpPr>
          <a:xfrm>
            <a:off x="5964238" y="1419225"/>
            <a:ext cx="2032000" cy="650875"/>
            <a:chOff x="783626" y="3401047"/>
            <a:chExt cx="2030981" cy="650977"/>
          </a:xfrm>
        </p:grpSpPr>
        <p:sp>
          <p:nvSpPr>
            <p:cNvPr id="40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1" name="Rectangle 17"/>
            <p:cNvSpPr/>
            <p:nvPr/>
          </p:nvSpPr>
          <p:spPr>
            <a:xfrm>
              <a:off x="1175541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24775" y="123396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smtClean="0"/>
              <a:t>1</a:t>
            </a:r>
            <a:endParaRPr lang="zh-CN" altLang="en-US" sz="3600" smtClean="0"/>
          </a:p>
        </p:txBody>
      </p:sp>
      <p:grpSp>
        <p:nvGrpSpPr>
          <p:cNvPr id="25615" name="组合 1"/>
          <p:cNvGrpSpPr/>
          <p:nvPr/>
        </p:nvGrpSpPr>
        <p:grpSpPr>
          <a:xfrm>
            <a:off x="5964238" y="2211388"/>
            <a:ext cx="2032000" cy="650875"/>
            <a:chOff x="783626" y="3401047"/>
            <a:chExt cx="2030981" cy="650977"/>
          </a:xfrm>
        </p:grpSpPr>
        <p:sp>
          <p:nvSpPr>
            <p:cNvPr id="44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5" name="Rectangle 17"/>
            <p:cNvSpPr/>
            <p:nvPr/>
          </p:nvSpPr>
          <p:spPr>
            <a:xfrm>
              <a:off x="1175541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024775" y="202704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smtClean="0"/>
              <a:t>2</a:t>
            </a:r>
            <a:endParaRPr lang="zh-CN" altLang="en-US" smtClean="0"/>
          </a:p>
        </p:txBody>
      </p:sp>
      <p:grpSp>
        <p:nvGrpSpPr>
          <p:cNvPr id="25617" name="组合 1"/>
          <p:cNvGrpSpPr/>
          <p:nvPr/>
        </p:nvGrpSpPr>
        <p:grpSpPr>
          <a:xfrm>
            <a:off x="5964238" y="3005138"/>
            <a:ext cx="2032000" cy="650875"/>
            <a:chOff x="783626" y="3401047"/>
            <a:chExt cx="2030981" cy="650977"/>
          </a:xfrm>
        </p:grpSpPr>
        <p:sp>
          <p:nvSpPr>
            <p:cNvPr id="48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9" name="Rectangle 17"/>
            <p:cNvSpPr/>
            <p:nvPr/>
          </p:nvSpPr>
          <p:spPr>
            <a:xfrm>
              <a:off x="1175541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024775" y="282012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smtClean="0"/>
              <a:t>3</a:t>
            </a:r>
            <a:endParaRPr lang="zh-CN" altLang="en-US" sz="3600" smtClean="0"/>
          </a:p>
        </p:txBody>
      </p:sp>
      <p:grpSp>
        <p:nvGrpSpPr>
          <p:cNvPr id="25619" name="组合 1"/>
          <p:cNvGrpSpPr/>
          <p:nvPr/>
        </p:nvGrpSpPr>
        <p:grpSpPr>
          <a:xfrm>
            <a:off x="5964238" y="3797300"/>
            <a:ext cx="2032000" cy="650875"/>
            <a:chOff x="783626" y="3401047"/>
            <a:chExt cx="2030981" cy="650977"/>
          </a:xfrm>
        </p:grpSpPr>
        <p:sp>
          <p:nvSpPr>
            <p:cNvPr id="52" name="Rectangle 16"/>
            <p:cNvSpPr/>
            <p:nvPr/>
          </p:nvSpPr>
          <p:spPr>
            <a:xfrm>
              <a:off x="783626" y="3651911"/>
              <a:ext cx="2030981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1175541" y="3401047"/>
              <a:ext cx="1639066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024775" y="3613203"/>
            <a:ext cx="432048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5"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smtClean="0"/>
              <a:t>4</a:t>
            </a:r>
            <a:endParaRPr lang="zh-CN" altLang="en-US" sz="3600" smtClean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8" grpId="0"/>
      <p:bldP spid="42" grpId="0"/>
      <p:bldP spid="46" grpId="0"/>
      <p:bldP spid="50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979712" y="411510"/>
            <a:ext cx="1219805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39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239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4140200" y="2360613"/>
            <a:ext cx="3743325" cy="523875"/>
          </a:xfrm>
          <a:prstGeom prst="rect">
            <a:avLst/>
          </a:prstGeom>
          <a:ln w="31750">
            <a:noFill/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NEW 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POWERPOINT</a:t>
            </a:r>
            <a:endParaRPr 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73550" y="2884488"/>
            <a:ext cx="3744913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/>
          <p:nvPr/>
        </p:nvSpPr>
        <p:spPr bwMode="auto">
          <a:xfrm>
            <a:off x="4140200" y="3035300"/>
            <a:ext cx="4032250" cy="4000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ms-MY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Praesent sodales odio sit amet odio tristi Praesent sodales odio sit amet odio tristi Lorem ipsum dolor sit amet consectetur adipiscing</a:t>
            </a:r>
            <a:endParaRPr lang="en-US" altLang="zh-CN" sz="1000">
              <a:solidFill>
                <a:srgbClr val="7F7F7F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1" name="组合 8"/>
          <p:cNvGrpSpPr/>
          <p:nvPr/>
        </p:nvGrpSpPr>
        <p:grpSpPr>
          <a:xfrm>
            <a:off x="773113" y="1209675"/>
            <a:ext cx="2822575" cy="2776538"/>
            <a:chOff x="2581275" y="1299559"/>
            <a:chExt cx="2436397" cy="2397459"/>
          </a:xfrm>
        </p:grpSpPr>
        <p:grpSp>
          <p:nvGrpSpPr>
            <p:cNvPr id="27668" name="组合 37598"/>
            <p:cNvGrpSpPr/>
            <p:nvPr/>
          </p:nvGrpSpPr>
          <p:grpSpPr>
            <a:xfrm>
              <a:off x="2581275" y="1299559"/>
              <a:ext cx="2436397" cy="2397459"/>
              <a:chOff x="4843463" y="4633913"/>
              <a:chExt cx="600075" cy="550862"/>
            </a:xfrm>
          </p:grpSpPr>
          <p:sp>
            <p:nvSpPr>
              <p:cNvPr id="27670" name="Rectangle 715"/>
              <p:cNvSpPr>
                <a:spLocks noChangeArrowheads="1"/>
              </p:cNvSpPr>
              <p:nvPr/>
            </p:nvSpPr>
            <p:spPr bwMode="auto">
              <a:xfrm>
                <a:off x="4843463" y="4846638"/>
                <a:ext cx="600075" cy="338137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71" name="Rectangle 716"/>
              <p:cNvSpPr>
                <a:spLocks noChangeArrowheads="1"/>
              </p:cNvSpPr>
              <p:nvPr/>
            </p:nvSpPr>
            <p:spPr bwMode="auto">
              <a:xfrm>
                <a:off x="4892675" y="4895850"/>
                <a:ext cx="501650" cy="239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718"/>
              <p:cNvSpPr/>
              <p:nvPr/>
            </p:nvSpPr>
            <p:spPr bwMode="auto">
              <a:xfrm>
                <a:off x="4918075" y="4656138"/>
                <a:ext cx="225425" cy="225425"/>
              </a:xfrm>
              <a:custGeom>
                <a:gdLst>
                  <a:gd name="T0" fmla="*/ 2147483647 w 60"/>
                  <a:gd name="T1" fmla="*/ 2147483647 h 60"/>
                  <a:gd name="T2" fmla="*/ 2147483647 w 60"/>
                  <a:gd name="T3" fmla="*/ 2147483647 h 60"/>
                  <a:gd name="T4" fmla="*/ 2147483647 w 60"/>
                  <a:gd name="T5" fmla="*/ 2147483647 h 60"/>
                  <a:gd name="T6" fmla="*/ 2147483647 w 60"/>
                  <a:gd name="T7" fmla="*/ 2147483647 h 60"/>
                  <a:gd name="T8" fmla="*/ 2147483647 w 60"/>
                  <a:gd name="T9" fmla="*/ 2147483647 h 60"/>
                  <a:gd name="T10" fmla="*/ 2147483647 w 60"/>
                  <a:gd name="T11" fmla="*/ 2147483647 h 60"/>
                  <a:gd name="T12" fmla="*/ 2147483647 w 60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4" y="59"/>
                    </a:moveTo>
                    <a:cubicBezTo>
                      <a:pt x="3" y="60"/>
                      <a:pt x="2" y="60"/>
                      <a:pt x="1" y="59"/>
                    </a:cubicBezTo>
                    <a:cubicBezTo>
                      <a:pt x="0" y="58"/>
                      <a:pt x="0" y="57"/>
                      <a:pt x="1" y="5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8" y="0"/>
                      <a:pt x="59" y="1"/>
                    </a:cubicBezTo>
                    <a:cubicBezTo>
                      <a:pt x="60" y="2"/>
                      <a:pt x="60" y="3"/>
                      <a:pt x="59" y="4"/>
                    </a:cubicBezTo>
                    <a:lnTo>
                      <a:pt x="4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Freeform 719"/>
              <p:cNvSpPr/>
              <p:nvPr/>
            </p:nvSpPr>
            <p:spPr bwMode="auto">
              <a:xfrm>
                <a:off x="5143500" y="4656138"/>
                <a:ext cx="228600" cy="225425"/>
              </a:xfrm>
              <a:custGeom>
                <a:gdLst>
                  <a:gd name="T0" fmla="*/ 2147483647 w 61"/>
                  <a:gd name="T1" fmla="*/ 2147483647 h 60"/>
                  <a:gd name="T2" fmla="*/ 2147483647 w 61"/>
                  <a:gd name="T3" fmla="*/ 2147483647 h 60"/>
                  <a:gd name="T4" fmla="*/ 2147483647 w 61"/>
                  <a:gd name="T5" fmla="*/ 2147483647 h 60"/>
                  <a:gd name="T6" fmla="*/ 2147483647 w 61"/>
                  <a:gd name="T7" fmla="*/ 2147483647 h 60"/>
                  <a:gd name="T8" fmla="*/ 2147483647 w 61"/>
                  <a:gd name="T9" fmla="*/ 2147483647 h 60"/>
                  <a:gd name="T10" fmla="*/ 2147483647 w 61"/>
                  <a:gd name="T11" fmla="*/ 2147483647 h 60"/>
                  <a:gd name="T12" fmla="*/ 2147483647 w 61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0">
                    <a:moveTo>
                      <a:pt x="56" y="59"/>
                    </a:moveTo>
                    <a:cubicBezTo>
                      <a:pt x="57" y="60"/>
                      <a:pt x="59" y="60"/>
                      <a:pt x="60" y="59"/>
                    </a:cubicBezTo>
                    <a:cubicBezTo>
                      <a:pt x="61" y="58"/>
                      <a:pt x="61" y="57"/>
                      <a:pt x="60" y="5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56" y="59"/>
                    </a:lnTo>
                    <a:close/>
                  </a:path>
                </a:pathLst>
              </a:custGeom>
              <a:blipFill dpi="0"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4" name="Oval 720"/>
              <p:cNvSpPr>
                <a:spLocks noChangeArrowheads="1"/>
              </p:cNvSpPr>
              <p:nvPr/>
            </p:nvSpPr>
            <p:spPr bwMode="auto">
              <a:xfrm>
                <a:off x="5110163" y="4633913"/>
                <a:ext cx="66675" cy="66675"/>
              </a:xfrm>
              <a:prstGeom prst="ellipse">
                <a:avLst/>
              </a:prstGeom>
              <a:blipFill dpi="0"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7669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1083" y="2439559"/>
              <a:ext cx="2040836" cy="104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2" name="组合 1"/>
          <p:cNvGrpSpPr/>
          <p:nvPr/>
        </p:nvGrpSpPr>
        <p:grpSpPr>
          <a:xfrm>
            <a:off x="4183063" y="1730375"/>
            <a:ext cx="2030412" cy="804863"/>
            <a:chOff x="783626" y="3401047"/>
            <a:chExt cx="2030981" cy="804875"/>
          </a:xfrm>
        </p:grpSpPr>
        <p:sp>
          <p:nvSpPr>
            <p:cNvPr id="44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5" name="Rectangle 17"/>
            <p:cNvSpPr/>
            <p:nvPr/>
          </p:nvSpPr>
          <p:spPr>
            <a:xfrm>
              <a:off x="978943" y="3401047"/>
              <a:ext cx="1640348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53" name="组合 1"/>
          <p:cNvGrpSpPr/>
          <p:nvPr/>
        </p:nvGrpSpPr>
        <p:grpSpPr>
          <a:xfrm>
            <a:off x="6588125" y="1730375"/>
            <a:ext cx="2032000" cy="804863"/>
            <a:chOff x="783626" y="3401047"/>
            <a:chExt cx="2030981" cy="804875"/>
          </a:xfrm>
        </p:grpSpPr>
        <p:sp>
          <p:nvSpPr>
            <p:cNvPr id="47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54" name="组合 1"/>
          <p:cNvGrpSpPr/>
          <p:nvPr/>
        </p:nvGrpSpPr>
        <p:grpSpPr>
          <a:xfrm>
            <a:off x="4183063" y="3062288"/>
            <a:ext cx="2030412" cy="804862"/>
            <a:chOff x="783626" y="3401047"/>
            <a:chExt cx="2030981" cy="804875"/>
          </a:xfrm>
        </p:grpSpPr>
        <p:sp>
          <p:nvSpPr>
            <p:cNvPr id="58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0" name="Rectangle 17"/>
            <p:cNvSpPr/>
            <p:nvPr/>
          </p:nvSpPr>
          <p:spPr>
            <a:xfrm>
              <a:off x="978943" y="3401047"/>
              <a:ext cx="1640348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55" name="组合 1"/>
          <p:cNvGrpSpPr/>
          <p:nvPr/>
        </p:nvGrpSpPr>
        <p:grpSpPr>
          <a:xfrm>
            <a:off x="6588125" y="3062288"/>
            <a:ext cx="2032000" cy="804862"/>
            <a:chOff x="783626" y="3401047"/>
            <a:chExt cx="2030981" cy="804875"/>
          </a:xfrm>
        </p:grpSpPr>
        <p:sp>
          <p:nvSpPr>
            <p:cNvPr id="62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3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860032" y="2283718"/>
            <a:ext cx="432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54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88032" y="2283718"/>
            <a:ext cx="432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54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60032" y="937332"/>
            <a:ext cx="432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54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88032" y="937332"/>
            <a:ext cx="432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54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组合 2"/>
          <p:cNvGrpSpPr/>
          <p:nvPr/>
        </p:nvGrpSpPr>
        <p:grpSpPr>
          <a:xfrm>
            <a:off x="2717800" y="2967038"/>
            <a:ext cx="3708400" cy="833437"/>
            <a:chOff x="1119230" y="3277233"/>
            <a:chExt cx="2799747" cy="833811"/>
          </a:xfrm>
        </p:grpSpPr>
        <p:sp>
          <p:nvSpPr>
            <p:cNvPr id="28700" name="Freeform 186"/>
            <p:cNvSpPr/>
            <p:nvPr/>
          </p:nvSpPr>
          <p:spPr bwMode="auto">
            <a:xfrm>
              <a:off x="1119230" y="3332376"/>
              <a:ext cx="1866498" cy="778668"/>
            </a:xfrm>
            <a:custGeom>
              <a:gdLst>
                <a:gd name="T0" fmla="*/ 2147483647 w 52"/>
                <a:gd name="T1" fmla="*/ 2147483647 h 24"/>
                <a:gd name="T2" fmla="*/ 2147483647 w 52"/>
                <a:gd name="T3" fmla="*/ 2147483647 h 24"/>
                <a:gd name="T4" fmla="*/ 2147483647 w 52"/>
                <a:gd name="T5" fmla="*/ 2147483647 h 24"/>
                <a:gd name="T6" fmla="*/ 2147483647 w 52"/>
                <a:gd name="T7" fmla="*/ 2147483647 h 24"/>
                <a:gd name="T8" fmla="*/ 2147483647 w 52"/>
                <a:gd name="T9" fmla="*/ 2147483647 h 24"/>
                <a:gd name="T10" fmla="*/ 2147483647 w 52"/>
                <a:gd name="T11" fmla="*/ 2147483647 h 24"/>
                <a:gd name="T12" fmla="*/ 2147483647 w 52"/>
                <a:gd name="T13" fmla="*/ 2147483647 h 24"/>
                <a:gd name="T14" fmla="*/ 2147483647 w 52"/>
                <a:gd name="T15" fmla="*/ 2147483647 h 24"/>
                <a:gd name="T16" fmla="*/ 2147483647 w 52"/>
                <a:gd name="T17" fmla="*/ 2147483647 h 24"/>
                <a:gd name="T18" fmla="*/ 2147483647 w 52"/>
                <a:gd name="T19" fmla="*/ 2147483647 h 24"/>
                <a:gd name="T20" fmla="*/ 2147483647 w 52"/>
                <a:gd name="T21" fmla="*/ 2147483647 h 24"/>
                <a:gd name="T22" fmla="*/ 2147483647 w 52"/>
                <a:gd name="T23" fmla="*/ 2147483647 h 24"/>
                <a:gd name="T24" fmla="*/ 2147483647 w 52"/>
                <a:gd name="T25" fmla="*/ 2147483647 h 24"/>
                <a:gd name="T26" fmla="*/ 2147483647 w 52"/>
                <a:gd name="T27" fmla="*/ 2147483647 h 24"/>
                <a:gd name="T28" fmla="*/ 2147483647 w 52"/>
                <a:gd name="T29" fmla="*/ 2147483647 h 24"/>
                <a:gd name="T30" fmla="*/ 2147483647 w 52"/>
                <a:gd name="T31" fmla="*/ 2147483647 h 24"/>
                <a:gd name="T32" fmla="*/ 2147483647 w 52"/>
                <a:gd name="T33" fmla="*/ 2147483647 h 24"/>
                <a:gd name="T34" fmla="*/ 2147483647 w 52"/>
                <a:gd name="T35" fmla="*/ 2147483647 h 24"/>
                <a:gd name="T36" fmla="*/ 2147483647 w 52"/>
                <a:gd name="T37" fmla="*/ 2147483647 h 24"/>
                <a:gd name="T38" fmla="*/ 2147483647 w 52"/>
                <a:gd name="T39" fmla="*/ 2147483647 h 24"/>
                <a:gd name="T40" fmla="*/ 2147483647 w 52"/>
                <a:gd name="T41" fmla="*/ 2147483647 h 24"/>
                <a:gd name="T42" fmla="*/ 2147483647 w 52"/>
                <a:gd name="T43" fmla="*/ 2147483647 h 24"/>
                <a:gd name="T44" fmla="*/ 2147483647 w 52"/>
                <a:gd name="T45" fmla="*/ 2147483647 h 24"/>
                <a:gd name="T46" fmla="*/ 2147483647 w 52"/>
                <a:gd name="T47" fmla="*/ 2147483647 h 24"/>
                <a:gd name="T48" fmla="*/ 2147483647 w 52"/>
                <a:gd name="T49" fmla="*/ 2147483647 h 24"/>
                <a:gd name="T50" fmla="*/ 2147483647 w 52"/>
                <a:gd name="T51" fmla="*/ 2147483647 h 24"/>
                <a:gd name="T52" fmla="*/ 2147483647 w 52"/>
                <a:gd name="T53" fmla="*/ 2147483647 h 24"/>
                <a:gd name="T54" fmla="*/ 2147483647 w 52"/>
                <a:gd name="T55" fmla="*/ 2147483647 h 24"/>
                <a:gd name="T56" fmla="*/ 2147483647 w 52"/>
                <a:gd name="T57" fmla="*/ 2147483647 h 24"/>
                <a:gd name="T58" fmla="*/ 2147483647 w 52"/>
                <a:gd name="T59" fmla="*/ 2147483647 h 24"/>
                <a:gd name="T60" fmla="*/ 2147483647 w 52"/>
                <a:gd name="T61" fmla="*/ 0 h 24"/>
                <a:gd name="T62" fmla="*/ 2147483647 w 52"/>
                <a:gd name="T63" fmla="*/ 2147483647 h 24"/>
                <a:gd name="T64" fmla="*/ 2147483647 w 52"/>
                <a:gd name="T65" fmla="*/ 2147483647 h 24"/>
                <a:gd name="T66" fmla="*/ 2147483647 w 52"/>
                <a:gd name="T67" fmla="*/ 2147483647 h 24"/>
                <a:gd name="T68" fmla="*/ 0 w 52"/>
                <a:gd name="T69" fmla="*/ 2147483647 h 24"/>
                <a:gd name="T70" fmla="*/ 2147483647 w 52"/>
                <a:gd name="T71" fmla="*/ 2147483647 h 24"/>
                <a:gd name="T72" fmla="*/ 2147483647 w 52"/>
                <a:gd name="T73" fmla="*/ 2147483647 h 24"/>
                <a:gd name="T74" fmla="*/ 2147483647 w 52"/>
                <a:gd name="T75" fmla="*/ 2147483647 h 24"/>
                <a:gd name="T76" fmla="*/ 2147483647 w 52"/>
                <a:gd name="T77" fmla="*/ 2147483647 h 24"/>
                <a:gd name="T78" fmla="*/ 2147483647 w 52"/>
                <a:gd name="T79" fmla="*/ 2147483647 h 24"/>
                <a:gd name="T80" fmla="*/ 2147483647 w 52"/>
                <a:gd name="T81" fmla="*/ 2147483647 h 24"/>
                <a:gd name="T82" fmla="*/ 2147483647 w 52"/>
                <a:gd name="T83" fmla="*/ 2147483647 h 24"/>
                <a:gd name="T84" fmla="*/ 2147483647 w 52"/>
                <a:gd name="T85" fmla="*/ 2147483647 h 24"/>
                <a:gd name="T86" fmla="*/ 2147483647 w 52"/>
                <a:gd name="T87" fmla="*/ 2147483647 h 24"/>
                <a:gd name="T88" fmla="*/ 2147483647 w 52"/>
                <a:gd name="T89" fmla="*/ 2147483647 h 24"/>
                <a:gd name="T90" fmla="*/ 2147483647 w 52"/>
                <a:gd name="T91" fmla="*/ 2147483647 h 24"/>
                <a:gd name="T92" fmla="*/ 2147483647 w 52"/>
                <a:gd name="T93" fmla="*/ 2147483647 h 24"/>
                <a:gd name="T94" fmla="*/ 2147483647 w 52"/>
                <a:gd name="T95" fmla="*/ 2147483647 h 24"/>
                <a:gd name="T96" fmla="*/ 2147483647 w 52"/>
                <a:gd name="T97" fmla="*/ 2147483647 h 24"/>
                <a:gd name="T98" fmla="*/ 2147483647 w 52"/>
                <a:gd name="T99" fmla="*/ 2147483647 h 24"/>
                <a:gd name="T100" fmla="*/ 2147483647 w 52"/>
                <a:gd name="T101" fmla="*/ 2147483647 h 24"/>
                <a:gd name="T102" fmla="*/ 2147483647 w 52"/>
                <a:gd name="T103" fmla="*/ 2147483647 h 24"/>
                <a:gd name="T104" fmla="*/ 2147483647 w 52"/>
                <a:gd name="T105" fmla="*/ 2147483647 h 24"/>
                <a:gd name="T106" fmla="*/ 2147483647 w 52"/>
                <a:gd name="T107" fmla="*/ 2147483647 h 24"/>
                <a:gd name="T108" fmla="*/ 2147483647 w 52"/>
                <a:gd name="T109" fmla="*/ 2147483647 h 24"/>
                <a:gd name="T110" fmla="*/ 2147483647 w 52"/>
                <a:gd name="T111" fmla="*/ 2147483647 h 24"/>
                <a:gd name="T112" fmla="*/ 2147483647 w 52"/>
                <a:gd name="T113" fmla="*/ 2147483647 h 24"/>
                <a:gd name="T114" fmla="*/ 2147483647 w 52"/>
                <a:gd name="T115" fmla="*/ 2147483647 h 24"/>
                <a:gd name="T116" fmla="*/ 2147483647 w 52"/>
                <a:gd name="T117" fmla="*/ 2147483647 h 24"/>
                <a:gd name="T118" fmla="*/ 2147483647 w 52"/>
                <a:gd name="T119" fmla="*/ 2147483647 h 24"/>
                <a:gd name="T120" fmla="*/ 2147483647 w 52"/>
                <a:gd name="T121" fmla="*/ 2147483647 h 24"/>
                <a:gd name="T122" fmla="*/ 2147483647 w 52"/>
                <a:gd name="T123" fmla="*/ 2147483647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24"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18" y="21"/>
                    <a:pt x="16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1" y="20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5" y="17"/>
                    <a:pt x="2" y="15"/>
                    <a:pt x="2" y="11"/>
                  </a:cubicBezTo>
                  <a:cubicBezTo>
                    <a:pt x="3" y="10"/>
                    <a:pt x="3" y="8"/>
                    <a:pt x="4" y="7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3" y="3"/>
                  </a:cubicBezTo>
                  <a:cubicBezTo>
                    <a:pt x="16" y="3"/>
                    <a:pt x="18" y="2"/>
                    <a:pt x="21" y="2"/>
                  </a:cubicBezTo>
                  <a:cubicBezTo>
                    <a:pt x="20" y="2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2" y="1"/>
                    <a:pt x="22" y="1"/>
                  </a:cubicBezTo>
                  <a:cubicBezTo>
                    <a:pt x="22" y="2"/>
                    <a:pt x="21" y="2"/>
                    <a:pt x="17" y="3"/>
                  </a:cubicBezTo>
                  <a:cubicBezTo>
                    <a:pt x="15" y="3"/>
                    <a:pt x="13" y="3"/>
                    <a:pt x="13" y="4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5" y="3"/>
                    <a:pt x="17" y="3"/>
                    <a:pt x="19" y="3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3"/>
                    <a:pt x="25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1"/>
                    <a:pt x="18" y="1"/>
                    <a:pt x="14" y="1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7" y="3"/>
                    <a:pt x="4" y="4"/>
                    <a:pt x="3" y="5"/>
                  </a:cubicBezTo>
                  <a:cubicBezTo>
                    <a:pt x="2" y="6"/>
                    <a:pt x="0" y="8"/>
                    <a:pt x="0" y="12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16" y="24"/>
                    <a:pt x="25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3" y="24"/>
                    <a:pt x="37" y="24"/>
                    <a:pt x="40" y="24"/>
                  </a:cubicBezTo>
                  <a:cubicBezTo>
                    <a:pt x="42" y="24"/>
                    <a:pt x="43" y="24"/>
                    <a:pt x="45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4" y="24"/>
                    <a:pt x="46" y="24"/>
                    <a:pt x="47" y="23"/>
                  </a:cubicBezTo>
                  <a:cubicBezTo>
                    <a:pt x="50" y="23"/>
                    <a:pt x="48" y="23"/>
                    <a:pt x="47" y="23"/>
                  </a:cubicBezTo>
                  <a:cubicBezTo>
                    <a:pt x="46" y="23"/>
                    <a:pt x="47" y="23"/>
                    <a:pt x="46" y="23"/>
                  </a:cubicBezTo>
                  <a:cubicBezTo>
                    <a:pt x="47" y="23"/>
                    <a:pt x="47" y="23"/>
                    <a:pt x="48" y="23"/>
                  </a:cubicBezTo>
                  <a:cubicBezTo>
                    <a:pt x="48" y="23"/>
                    <a:pt x="45" y="23"/>
                    <a:pt x="46" y="23"/>
                  </a:cubicBezTo>
                  <a:cubicBezTo>
                    <a:pt x="47" y="23"/>
                    <a:pt x="48" y="23"/>
                    <a:pt x="49" y="22"/>
                  </a:cubicBezTo>
                  <a:cubicBezTo>
                    <a:pt x="48" y="22"/>
                    <a:pt x="45" y="23"/>
                    <a:pt x="45" y="23"/>
                  </a:cubicBezTo>
                  <a:cubicBezTo>
                    <a:pt x="46" y="22"/>
                    <a:pt x="48" y="23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50" y="22"/>
                    <a:pt x="52" y="22"/>
                    <a:pt x="49" y="22"/>
                  </a:cubicBezTo>
                  <a:cubicBezTo>
                    <a:pt x="50" y="22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1" y="22"/>
                    <a:pt x="5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1" y="22"/>
                    <a:pt x="35" y="22"/>
                    <a:pt x="29" y="2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Freeform 188"/>
            <p:cNvSpPr/>
            <p:nvPr/>
          </p:nvSpPr>
          <p:spPr bwMode="auto">
            <a:xfrm>
              <a:off x="2052479" y="3277233"/>
              <a:ext cx="1866498" cy="763246"/>
            </a:xfrm>
            <a:custGeom>
              <a:gdLst>
                <a:gd name="T0" fmla="*/ 2147483647 w 52"/>
                <a:gd name="T1" fmla="*/ 2147483647 h 24"/>
                <a:gd name="T2" fmla="*/ 2147483647 w 52"/>
                <a:gd name="T3" fmla="*/ 2147483647 h 24"/>
                <a:gd name="T4" fmla="*/ 2147483647 w 52"/>
                <a:gd name="T5" fmla="*/ 2147483647 h 24"/>
                <a:gd name="T6" fmla="*/ 2147483647 w 52"/>
                <a:gd name="T7" fmla="*/ 2147483647 h 24"/>
                <a:gd name="T8" fmla="*/ 2147483647 w 52"/>
                <a:gd name="T9" fmla="*/ 2147483647 h 24"/>
                <a:gd name="T10" fmla="*/ 2147483647 w 52"/>
                <a:gd name="T11" fmla="*/ 2147483647 h 24"/>
                <a:gd name="T12" fmla="*/ 2147483647 w 52"/>
                <a:gd name="T13" fmla="*/ 2147483647 h 24"/>
                <a:gd name="T14" fmla="*/ 2147483647 w 52"/>
                <a:gd name="T15" fmla="*/ 2147483647 h 24"/>
                <a:gd name="T16" fmla="*/ 2147483647 w 52"/>
                <a:gd name="T17" fmla="*/ 2147483647 h 24"/>
                <a:gd name="T18" fmla="*/ 2147483647 w 52"/>
                <a:gd name="T19" fmla="*/ 2147483647 h 24"/>
                <a:gd name="T20" fmla="*/ 2147483647 w 52"/>
                <a:gd name="T21" fmla="*/ 2147483647 h 24"/>
                <a:gd name="T22" fmla="*/ 2147483647 w 52"/>
                <a:gd name="T23" fmla="*/ 2147483647 h 24"/>
                <a:gd name="T24" fmla="*/ 2147483647 w 52"/>
                <a:gd name="T25" fmla="*/ 2147483647 h 24"/>
                <a:gd name="T26" fmla="*/ 2147483647 w 52"/>
                <a:gd name="T27" fmla="*/ 2147483647 h 24"/>
                <a:gd name="T28" fmla="*/ 2147483647 w 52"/>
                <a:gd name="T29" fmla="*/ 2147483647 h 24"/>
                <a:gd name="T30" fmla="*/ 2147483647 w 52"/>
                <a:gd name="T31" fmla="*/ 2147483647 h 24"/>
                <a:gd name="T32" fmla="*/ 2147483647 w 52"/>
                <a:gd name="T33" fmla="*/ 2147483647 h 24"/>
                <a:gd name="T34" fmla="*/ 2147483647 w 52"/>
                <a:gd name="T35" fmla="*/ 2147483647 h 24"/>
                <a:gd name="T36" fmla="*/ 2147483647 w 52"/>
                <a:gd name="T37" fmla="*/ 2147483647 h 24"/>
                <a:gd name="T38" fmla="*/ 2147483647 w 52"/>
                <a:gd name="T39" fmla="*/ 2147483647 h 24"/>
                <a:gd name="T40" fmla="*/ 2147483647 w 52"/>
                <a:gd name="T41" fmla="*/ 2147483647 h 24"/>
                <a:gd name="T42" fmla="*/ 2147483647 w 52"/>
                <a:gd name="T43" fmla="*/ 2147483647 h 24"/>
                <a:gd name="T44" fmla="*/ 2147483647 w 52"/>
                <a:gd name="T45" fmla="*/ 2147483647 h 24"/>
                <a:gd name="T46" fmla="*/ 2147483647 w 52"/>
                <a:gd name="T47" fmla="*/ 2147483647 h 24"/>
                <a:gd name="T48" fmla="*/ 2147483647 w 52"/>
                <a:gd name="T49" fmla="*/ 2147483647 h 24"/>
                <a:gd name="T50" fmla="*/ 2147483647 w 52"/>
                <a:gd name="T51" fmla="*/ 2147483647 h 24"/>
                <a:gd name="T52" fmla="*/ 2147483647 w 52"/>
                <a:gd name="T53" fmla="*/ 2147483647 h 24"/>
                <a:gd name="T54" fmla="*/ 2147483647 w 52"/>
                <a:gd name="T55" fmla="*/ 2147483647 h 24"/>
                <a:gd name="T56" fmla="*/ 2147483647 w 52"/>
                <a:gd name="T57" fmla="*/ 2147483647 h 24"/>
                <a:gd name="T58" fmla="*/ 2147483647 w 52"/>
                <a:gd name="T59" fmla="*/ 2147483647 h 24"/>
                <a:gd name="T60" fmla="*/ 2147483647 w 52"/>
                <a:gd name="T61" fmla="*/ 2147483647 h 24"/>
                <a:gd name="T62" fmla="*/ 2147483647 w 52"/>
                <a:gd name="T63" fmla="*/ 2147483647 h 24"/>
                <a:gd name="T64" fmla="*/ 2147483647 w 52"/>
                <a:gd name="T65" fmla="*/ 2147483647 h 24"/>
                <a:gd name="T66" fmla="*/ 2147483647 w 52"/>
                <a:gd name="T67" fmla="*/ 2147483647 h 24"/>
                <a:gd name="T68" fmla="*/ 2147483647 w 52"/>
                <a:gd name="T69" fmla="*/ 2147483647 h 24"/>
                <a:gd name="T70" fmla="*/ 2147483647 w 52"/>
                <a:gd name="T71" fmla="*/ 2147483647 h 24"/>
                <a:gd name="T72" fmla="*/ 2147483647 w 52"/>
                <a:gd name="T73" fmla="*/ 2147483647 h 24"/>
                <a:gd name="T74" fmla="*/ 2147483647 w 52"/>
                <a:gd name="T75" fmla="*/ 0 h 24"/>
                <a:gd name="T76" fmla="*/ 2147483647 w 52"/>
                <a:gd name="T77" fmla="*/ 0 h 24"/>
                <a:gd name="T78" fmla="*/ 2147483647 w 52"/>
                <a:gd name="T79" fmla="*/ 0 h 24"/>
                <a:gd name="T80" fmla="*/ 2147483647 w 52"/>
                <a:gd name="T81" fmla="*/ 0 h 24"/>
                <a:gd name="T82" fmla="*/ 2147483647 w 52"/>
                <a:gd name="T83" fmla="*/ 2147483647 h 24"/>
                <a:gd name="T84" fmla="*/ 2147483647 w 52"/>
                <a:gd name="T85" fmla="*/ 2147483647 h 24"/>
                <a:gd name="T86" fmla="*/ 2147483647 w 52"/>
                <a:gd name="T87" fmla="*/ 2147483647 h 24"/>
                <a:gd name="T88" fmla="*/ 2147483647 w 52"/>
                <a:gd name="T89" fmla="*/ 2147483647 h 24"/>
                <a:gd name="T90" fmla="*/ 2147483647 w 52"/>
                <a:gd name="T91" fmla="*/ 2147483647 h 24"/>
                <a:gd name="T92" fmla="*/ 2147483647 w 52"/>
                <a:gd name="T93" fmla="*/ 2147483647 h 24"/>
                <a:gd name="T94" fmla="*/ 2147483647 w 52"/>
                <a:gd name="T95" fmla="*/ 2147483647 h 24"/>
                <a:gd name="T96" fmla="*/ 2147483647 w 52"/>
                <a:gd name="T97" fmla="*/ 2147483647 h 24"/>
                <a:gd name="T98" fmla="*/ 2147483647 w 52"/>
                <a:gd name="T99" fmla="*/ 2147483647 h 24"/>
                <a:gd name="T100" fmla="*/ 2147483647 w 52"/>
                <a:gd name="T101" fmla="*/ 2147483647 h 24"/>
                <a:gd name="T102" fmla="*/ 2147483647 w 52"/>
                <a:gd name="T103" fmla="*/ 2147483647 h 24"/>
                <a:gd name="T104" fmla="*/ 0 w 52"/>
                <a:gd name="T105" fmla="*/ 2147483647 h 24"/>
                <a:gd name="T106" fmla="*/ 0 w 52"/>
                <a:gd name="T107" fmla="*/ 2147483647 h 24"/>
                <a:gd name="T108" fmla="*/ 2147483647 w 52"/>
                <a:gd name="T109" fmla="*/ 2147483647 h 24"/>
                <a:gd name="T110" fmla="*/ 0 w 52"/>
                <a:gd name="T111" fmla="*/ 2147483647 h 24"/>
                <a:gd name="T112" fmla="*/ 2147483647 w 52"/>
                <a:gd name="T113" fmla="*/ 2147483647 h 24"/>
                <a:gd name="T114" fmla="*/ 2147483647 w 52"/>
                <a:gd name="T115" fmla="*/ 2147483647 h 24"/>
                <a:gd name="T116" fmla="*/ 2147483647 w 52"/>
                <a:gd name="T117" fmla="*/ 2147483647 h 24"/>
                <a:gd name="T118" fmla="*/ 2147483647 w 52"/>
                <a:gd name="T119" fmla="*/ 2147483647 h 24"/>
                <a:gd name="T120" fmla="*/ 2147483647 w 52"/>
                <a:gd name="T121" fmla="*/ 2147483647 h 24"/>
                <a:gd name="T122" fmla="*/ 2147483647 w 52"/>
                <a:gd name="T123" fmla="*/ 2147483647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24">
                  <a:moveTo>
                    <a:pt x="24" y="2"/>
                  </a:moveTo>
                  <a:cubicBezTo>
                    <a:pt x="24" y="2"/>
                    <a:pt x="23" y="2"/>
                    <a:pt x="24" y="2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1" y="3"/>
                    <a:pt x="32" y="3"/>
                  </a:cubicBezTo>
                  <a:cubicBezTo>
                    <a:pt x="34" y="3"/>
                    <a:pt x="37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4" y="6"/>
                    <a:pt x="45" y="6"/>
                  </a:cubicBezTo>
                  <a:cubicBezTo>
                    <a:pt x="48" y="7"/>
                    <a:pt x="51" y="10"/>
                    <a:pt x="50" y="13"/>
                  </a:cubicBezTo>
                  <a:cubicBezTo>
                    <a:pt x="50" y="15"/>
                    <a:pt x="50" y="16"/>
                    <a:pt x="48" y="17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7" y="21"/>
                    <a:pt x="34" y="22"/>
                    <a:pt x="32" y="22"/>
                  </a:cubicBezTo>
                  <a:cubicBezTo>
                    <a:pt x="32" y="22"/>
                    <a:pt x="27" y="23"/>
                    <a:pt x="28" y="23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1" y="23"/>
                    <a:pt x="31" y="23"/>
                  </a:cubicBezTo>
                  <a:cubicBezTo>
                    <a:pt x="31" y="22"/>
                    <a:pt x="32" y="22"/>
                    <a:pt x="36" y="22"/>
                  </a:cubicBezTo>
                  <a:cubicBezTo>
                    <a:pt x="37" y="21"/>
                    <a:pt x="40" y="21"/>
                    <a:pt x="40" y="21"/>
                  </a:cubicBezTo>
                  <a:cubicBezTo>
                    <a:pt x="41" y="20"/>
                    <a:pt x="38" y="21"/>
                    <a:pt x="39" y="21"/>
                  </a:cubicBezTo>
                  <a:cubicBezTo>
                    <a:pt x="37" y="21"/>
                    <a:pt x="35" y="21"/>
                    <a:pt x="33" y="22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4"/>
                    <a:pt x="35" y="23"/>
                    <a:pt x="39" y="23"/>
                  </a:cubicBezTo>
                  <a:cubicBezTo>
                    <a:pt x="40" y="23"/>
                    <a:pt x="42" y="23"/>
                    <a:pt x="44" y="22"/>
                  </a:cubicBezTo>
                  <a:cubicBezTo>
                    <a:pt x="46" y="21"/>
                    <a:pt x="48" y="21"/>
                    <a:pt x="50" y="19"/>
                  </a:cubicBezTo>
                  <a:cubicBezTo>
                    <a:pt x="50" y="18"/>
                    <a:pt x="52" y="16"/>
                    <a:pt x="52" y="12"/>
                  </a:cubicBezTo>
                  <a:cubicBezTo>
                    <a:pt x="52" y="10"/>
                    <a:pt x="51" y="8"/>
                    <a:pt x="50" y="7"/>
                  </a:cubicBezTo>
                  <a:cubicBezTo>
                    <a:pt x="48" y="5"/>
                    <a:pt x="46" y="4"/>
                    <a:pt x="44" y="3"/>
                  </a:cubicBezTo>
                  <a:cubicBezTo>
                    <a:pt x="37" y="0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5" y="0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7" y="1"/>
                    <a:pt x="6" y="1"/>
                    <a:pt x="7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2"/>
                    <a:pt x="8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7" y="2"/>
                    <a:pt x="7" y="2"/>
                  </a:cubicBezTo>
                  <a:cubicBezTo>
                    <a:pt x="7" y="2"/>
                    <a:pt x="4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3" y="2"/>
                    <a:pt x="1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5" y="3"/>
                    <a:pt x="5" y="2"/>
                  </a:cubicBezTo>
                  <a:cubicBezTo>
                    <a:pt x="11" y="2"/>
                    <a:pt x="18" y="2"/>
                    <a:pt x="24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6" name="组合 1"/>
          <p:cNvGrpSpPr/>
          <p:nvPr/>
        </p:nvGrpSpPr>
        <p:grpSpPr>
          <a:xfrm>
            <a:off x="539750" y="1460500"/>
            <a:ext cx="2032000" cy="804863"/>
            <a:chOff x="783626" y="3401047"/>
            <a:chExt cx="2030981" cy="804875"/>
          </a:xfrm>
        </p:grpSpPr>
        <p:sp>
          <p:nvSpPr>
            <p:cNvPr id="18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677" name="组合 1"/>
          <p:cNvGrpSpPr/>
          <p:nvPr/>
        </p:nvGrpSpPr>
        <p:grpSpPr>
          <a:xfrm>
            <a:off x="4554538" y="1131888"/>
            <a:ext cx="1835150" cy="2208212"/>
            <a:chOff x="2385760" y="2487352"/>
            <a:chExt cx="624818" cy="814039"/>
          </a:xfrm>
        </p:grpSpPr>
        <p:sp>
          <p:nvSpPr>
            <p:cNvPr id="28696" name="Freeform 12"/>
            <p:cNvSpPr/>
            <p:nvPr/>
          </p:nvSpPr>
          <p:spPr bwMode="auto">
            <a:xfrm>
              <a:off x="2710363" y="2633224"/>
              <a:ext cx="300215" cy="641867"/>
            </a:xfrm>
            <a:custGeom>
              <a:gdLst>
                <a:gd name="T0" fmla="*/ 2147483647 w 260"/>
                <a:gd name="T1" fmla="*/ 0 h 614"/>
                <a:gd name="T2" fmla="*/ 2147483647 w 260"/>
                <a:gd name="T3" fmla="*/ 2147483647 h 614"/>
                <a:gd name="T4" fmla="*/ 0 w 260"/>
                <a:gd name="T5" fmla="*/ 2147483647 h 614"/>
                <a:gd name="T6" fmla="*/ 2147483647 w 260"/>
                <a:gd name="T7" fmla="*/ 2147483647 h 614"/>
                <a:gd name="T8" fmla="*/ 2147483647 w 260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614">
                  <a:moveTo>
                    <a:pt x="88" y="0"/>
                  </a:moveTo>
                  <a:cubicBezTo>
                    <a:pt x="87" y="7"/>
                    <a:pt x="85" y="14"/>
                    <a:pt x="82" y="22"/>
                  </a:cubicBezTo>
                  <a:cubicBezTo>
                    <a:pt x="76" y="36"/>
                    <a:pt x="43" y="101"/>
                    <a:pt x="0" y="181"/>
                  </a:cubicBezTo>
                  <a:cubicBezTo>
                    <a:pt x="95" y="359"/>
                    <a:pt x="236" y="614"/>
                    <a:pt x="248" y="610"/>
                  </a:cubicBezTo>
                  <a:cubicBezTo>
                    <a:pt x="260" y="605"/>
                    <a:pt x="134" y="151"/>
                    <a:pt x="88" y="0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13"/>
            <p:cNvSpPr/>
            <p:nvPr/>
          </p:nvSpPr>
          <p:spPr bwMode="auto">
            <a:xfrm>
              <a:off x="2385760" y="2487352"/>
              <a:ext cx="422611" cy="814039"/>
            </a:xfrm>
            <a:custGeom>
              <a:gdLst>
                <a:gd name="T0" fmla="*/ 2147483647 w 364"/>
                <a:gd name="T1" fmla="*/ 2147483647 h 715"/>
                <a:gd name="T2" fmla="*/ 2147483647 w 364"/>
                <a:gd name="T3" fmla="*/ 0 h 715"/>
                <a:gd name="T4" fmla="*/ 2147483647 w 364"/>
                <a:gd name="T5" fmla="*/ 2147483647 h 715"/>
                <a:gd name="T6" fmla="*/ 2147483647 w 364"/>
                <a:gd name="T7" fmla="*/ 2147483647 h 715"/>
                <a:gd name="T8" fmla="*/ 2147483647 w 364"/>
                <a:gd name="T9" fmla="*/ 2147483647 h 715"/>
                <a:gd name="T10" fmla="*/ 2147483647 w 364"/>
                <a:gd name="T11" fmla="*/ 2147483647 h 715"/>
                <a:gd name="T12" fmla="*/ 2147483647 w 364"/>
                <a:gd name="T13" fmla="*/ 2147483647 h 715"/>
                <a:gd name="T14" fmla="*/ 2147483647 w 364"/>
                <a:gd name="T15" fmla="*/ 0 h 715"/>
                <a:gd name="T16" fmla="*/ 2147483647 w 364"/>
                <a:gd name="T17" fmla="*/ 2147483647 h 715"/>
                <a:gd name="T18" fmla="*/ 2147483647 w 364"/>
                <a:gd name="T19" fmla="*/ 2147483647 h 715"/>
                <a:gd name="T20" fmla="*/ 2147483647 w 364"/>
                <a:gd name="T21" fmla="*/ 2147483647 h 715"/>
                <a:gd name="T22" fmla="*/ 2147483647 w 364"/>
                <a:gd name="T23" fmla="*/ 2147483647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4" h="715">
                  <a:moveTo>
                    <a:pt x="300" y="6"/>
                  </a:moveTo>
                  <a:cubicBezTo>
                    <a:pt x="292" y="2"/>
                    <a:pt x="283" y="0"/>
                    <a:pt x="275" y="0"/>
                  </a:cubicBezTo>
                  <a:cubicBezTo>
                    <a:pt x="275" y="41"/>
                    <a:pt x="275" y="41"/>
                    <a:pt x="275" y="41"/>
                  </a:cubicBezTo>
                  <a:cubicBezTo>
                    <a:pt x="295" y="45"/>
                    <a:pt x="309" y="62"/>
                    <a:pt x="309" y="84"/>
                  </a:cubicBezTo>
                  <a:cubicBezTo>
                    <a:pt x="309" y="108"/>
                    <a:pt x="290" y="127"/>
                    <a:pt x="266" y="127"/>
                  </a:cubicBezTo>
                  <a:cubicBezTo>
                    <a:pt x="241" y="127"/>
                    <a:pt x="222" y="108"/>
                    <a:pt x="222" y="84"/>
                  </a:cubicBezTo>
                  <a:cubicBezTo>
                    <a:pt x="222" y="62"/>
                    <a:pt x="236" y="45"/>
                    <a:pt x="256" y="4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27" y="4"/>
                    <a:pt x="201" y="23"/>
                    <a:pt x="189" y="52"/>
                  </a:cubicBezTo>
                  <a:cubicBezTo>
                    <a:pt x="171" y="96"/>
                    <a:pt x="0" y="703"/>
                    <a:pt x="14" y="709"/>
                  </a:cubicBezTo>
                  <a:cubicBezTo>
                    <a:pt x="31" y="715"/>
                    <a:pt x="329" y="160"/>
                    <a:pt x="347" y="117"/>
                  </a:cubicBezTo>
                  <a:cubicBezTo>
                    <a:pt x="364" y="73"/>
                    <a:pt x="343" y="23"/>
                    <a:pt x="300" y="6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8" name="Line 49"/>
          <p:cNvSpPr>
            <a:spLocks noChangeShapeType="1"/>
          </p:cNvSpPr>
          <p:nvPr/>
        </p:nvSpPr>
        <p:spPr bwMode="auto">
          <a:xfrm flipH="1">
            <a:off x="6276975" y="4022725"/>
            <a:ext cx="0" cy="0"/>
          </a:xfrm>
          <a:prstGeom prst="line">
            <a:avLst/>
          </a:prstGeom>
          <a:noFill/>
          <a:ln w="3175">
            <a:solidFill>
              <a:srgbClr val="C4B7A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50"/>
          <p:cNvSpPr>
            <a:spLocks noChangeShapeType="1"/>
          </p:cNvSpPr>
          <p:nvPr/>
        </p:nvSpPr>
        <p:spPr bwMode="auto">
          <a:xfrm flipH="1">
            <a:off x="6276975" y="3151188"/>
            <a:ext cx="0" cy="0"/>
          </a:xfrm>
          <a:prstGeom prst="line">
            <a:avLst/>
          </a:prstGeom>
          <a:noFill/>
          <a:ln w="3175">
            <a:solidFill>
              <a:srgbClr val="C4B7A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51"/>
          <p:cNvSpPr>
            <a:spLocks noChangeShapeType="1"/>
          </p:cNvSpPr>
          <p:nvPr/>
        </p:nvSpPr>
        <p:spPr bwMode="auto">
          <a:xfrm flipH="1">
            <a:off x="6276975" y="2319338"/>
            <a:ext cx="0" cy="0"/>
          </a:xfrm>
          <a:prstGeom prst="line">
            <a:avLst/>
          </a:prstGeom>
          <a:noFill/>
          <a:ln w="3175">
            <a:solidFill>
              <a:srgbClr val="C4B7A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椭圆 3"/>
          <p:cNvSpPr>
            <a:spLocks noChangeArrowheads="1"/>
          </p:cNvSpPr>
          <p:nvPr/>
        </p:nvSpPr>
        <p:spPr bwMode="auto">
          <a:xfrm>
            <a:off x="2547938" y="3108325"/>
            <a:ext cx="320675" cy="320675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2" name="椭圆 27"/>
          <p:cNvSpPr>
            <a:spLocks noChangeArrowheads="1"/>
          </p:cNvSpPr>
          <p:nvPr/>
        </p:nvSpPr>
        <p:spPr bwMode="auto">
          <a:xfrm>
            <a:off x="3954463" y="3735388"/>
            <a:ext cx="320675" cy="320675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3" name="椭圆 28"/>
          <p:cNvSpPr>
            <a:spLocks noChangeArrowheads="1"/>
          </p:cNvSpPr>
          <p:nvPr/>
        </p:nvSpPr>
        <p:spPr bwMode="auto">
          <a:xfrm>
            <a:off x="5895975" y="3570288"/>
            <a:ext cx="322263" cy="320675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28684" name="组合 40"/>
          <p:cNvGrpSpPr/>
          <p:nvPr/>
        </p:nvGrpSpPr>
        <p:grpSpPr>
          <a:xfrm>
            <a:off x="2571750" y="1987550"/>
            <a:ext cx="2000250" cy="1281113"/>
            <a:chOff x="2571217" y="1987990"/>
            <a:chExt cx="2000785" cy="1280636"/>
          </a:xfrm>
        </p:grpSpPr>
        <p:cxnSp>
          <p:nvCxnSpPr>
            <p:cNvPr id="37" name="直接连接符 36"/>
            <p:cNvCxnSpPr>
              <a:stCxn id="18" idx="3"/>
            </p:cNvCxnSpPr>
            <p:nvPr/>
          </p:nvCxnSpPr>
          <p:spPr>
            <a:xfrm>
              <a:off x="2571217" y="1987990"/>
              <a:ext cx="847952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419169" y="1987990"/>
              <a:ext cx="1152833" cy="1280636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5" name="组合 1"/>
          <p:cNvGrpSpPr/>
          <p:nvPr/>
        </p:nvGrpSpPr>
        <p:grpSpPr>
          <a:xfrm>
            <a:off x="517525" y="3144838"/>
            <a:ext cx="2030413" cy="803275"/>
            <a:chOff x="783626" y="3401047"/>
            <a:chExt cx="2030981" cy="804875"/>
          </a:xfrm>
        </p:grpSpPr>
        <p:sp>
          <p:nvSpPr>
            <p:cNvPr id="43" name="Rectangle 16"/>
            <p:cNvSpPr/>
            <p:nvPr/>
          </p:nvSpPr>
          <p:spPr>
            <a:xfrm>
              <a:off x="783626" y="3652372"/>
              <a:ext cx="2030981" cy="553550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Rectangle 17"/>
            <p:cNvSpPr/>
            <p:nvPr/>
          </p:nvSpPr>
          <p:spPr>
            <a:xfrm>
              <a:off x="978944" y="3401047"/>
              <a:ext cx="1640346" cy="27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686" name="组合 1"/>
          <p:cNvGrpSpPr/>
          <p:nvPr/>
        </p:nvGrpSpPr>
        <p:grpSpPr>
          <a:xfrm>
            <a:off x="2998788" y="4156075"/>
            <a:ext cx="2030412" cy="804863"/>
            <a:chOff x="783626" y="3401047"/>
            <a:chExt cx="2030981" cy="804875"/>
          </a:xfrm>
        </p:grpSpPr>
        <p:sp>
          <p:nvSpPr>
            <p:cNvPr id="46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7" name="Rectangle 17"/>
            <p:cNvSpPr/>
            <p:nvPr/>
          </p:nvSpPr>
          <p:spPr>
            <a:xfrm>
              <a:off x="978943" y="3401047"/>
              <a:ext cx="1640348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687" name="组合 1"/>
          <p:cNvGrpSpPr/>
          <p:nvPr/>
        </p:nvGrpSpPr>
        <p:grpSpPr>
          <a:xfrm>
            <a:off x="6232525" y="3671888"/>
            <a:ext cx="2032000" cy="804862"/>
            <a:chOff x="783626" y="3401047"/>
            <a:chExt cx="2030981" cy="804875"/>
          </a:xfrm>
        </p:grpSpPr>
        <p:sp>
          <p:nvSpPr>
            <p:cNvPr id="49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组合 1"/>
          <p:cNvGrpSpPr/>
          <p:nvPr/>
        </p:nvGrpSpPr>
        <p:grpSpPr>
          <a:xfrm>
            <a:off x="1141413" y="2951163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0" name="组合 37555"/>
          <p:cNvGrpSpPr/>
          <p:nvPr/>
        </p:nvGrpSpPr>
        <p:grpSpPr>
          <a:xfrm>
            <a:off x="3617913" y="2732088"/>
            <a:ext cx="1908175" cy="1808162"/>
            <a:chOff x="6080125" y="4002088"/>
            <a:chExt cx="569913" cy="600075"/>
          </a:xfrm>
        </p:grpSpPr>
        <p:sp>
          <p:nvSpPr>
            <p:cNvPr id="29721" name="Freeform 679"/>
            <p:cNvSpPr/>
            <p:nvPr/>
          </p:nvSpPr>
          <p:spPr bwMode="auto">
            <a:xfrm>
              <a:off x="6165850" y="4098925"/>
              <a:ext cx="198438" cy="269875"/>
            </a:xfrm>
            <a:custGeom>
              <a:gdLst>
                <a:gd name="T0" fmla="*/ 0 w 125"/>
                <a:gd name="T1" fmla="*/ 2147483647 h 170"/>
                <a:gd name="T2" fmla="*/ 2147483647 w 125"/>
                <a:gd name="T3" fmla="*/ 2147483647 h 170"/>
                <a:gd name="T4" fmla="*/ 2147483647 w 125"/>
                <a:gd name="T5" fmla="*/ 0 h 170"/>
                <a:gd name="T6" fmla="*/ 0 w 125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170">
                  <a:moveTo>
                    <a:pt x="0" y="85"/>
                  </a:moveTo>
                  <a:lnTo>
                    <a:pt x="125" y="170"/>
                  </a:lnTo>
                  <a:lnTo>
                    <a:pt x="125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2" name="Freeform 680"/>
            <p:cNvSpPr/>
            <p:nvPr/>
          </p:nvSpPr>
          <p:spPr bwMode="auto">
            <a:xfrm>
              <a:off x="6364288" y="4098925"/>
              <a:ext cx="203200" cy="269875"/>
            </a:xfrm>
            <a:custGeom>
              <a:gdLst>
                <a:gd name="T0" fmla="*/ 2147483647 w 128"/>
                <a:gd name="T1" fmla="*/ 2147483647 h 170"/>
                <a:gd name="T2" fmla="*/ 0 w 128"/>
                <a:gd name="T3" fmla="*/ 2147483647 h 170"/>
                <a:gd name="T4" fmla="*/ 0 w 128"/>
                <a:gd name="T5" fmla="*/ 0 h 170"/>
                <a:gd name="T6" fmla="*/ 2147483647 w 128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170">
                  <a:moveTo>
                    <a:pt x="128" y="85"/>
                  </a:moveTo>
                  <a:lnTo>
                    <a:pt x="0" y="170"/>
                  </a:lnTo>
                  <a:lnTo>
                    <a:pt x="0" y="0"/>
                  </a:lnTo>
                  <a:lnTo>
                    <a:pt x="128" y="85"/>
                  </a:ln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681"/>
            <p:cNvSpPr/>
            <p:nvPr/>
          </p:nvSpPr>
          <p:spPr bwMode="auto">
            <a:xfrm>
              <a:off x="6165850" y="4233863"/>
              <a:ext cx="198438" cy="368300"/>
            </a:xfrm>
            <a:custGeom>
              <a:gdLst>
                <a:gd name="T0" fmla="*/ 0 w 125"/>
                <a:gd name="T1" fmla="*/ 0 h 232"/>
                <a:gd name="T2" fmla="*/ 0 w 125"/>
                <a:gd name="T3" fmla="*/ 2147483647 h 232"/>
                <a:gd name="T4" fmla="*/ 2147483647 w 125"/>
                <a:gd name="T5" fmla="*/ 2147483647 h 232"/>
                <a:gd name="T6" fmla="*/ 2147483647 w 125"/>
                <a:gd name="T7" fmla="*/ 2147483647 h 232"/>
                <a:gd name="T8" fmla="*/ 0 w 125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231">
                  <a:moveTo>
                    <a:pt x="0" y="0"/>
                  </a:moveTo>
                  <a:lnTo>
                    <a:pt x="0" y="149"/>
                  </a:lnTo>
                  <a:lnTo>
                    <a:pt x="125" y="232"/>
                  </a:lnTo>
                  <a:lnTo>
                    <a:pt x="125" y="8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Freeform 682"/>
            <p:cNvSpPr/>
            <p:nvPr/>
          </p:nvSpPr>
          <p:spPr bwMode="auto">
            <a:xfrm>
              <a:off x="6364288" y="4233863"/>
              <a:ext cx="203200" cy="368300"/>
            </a:xfrm>
            <a:custGeom>
              <a:gdLst>
                <a:gd name="T0" fmla="*/ 2147483647 w 128"/>
                <a:gd name="T1" fmla="*/ 0 h 232"/>
                <a:gd name="T2" fmla="*/ 2147483647 w 128"/>
                <a:gd name="T3" fmla="*/ 2147483647 h 232"/>
                <a:gd name="T4" fmla="*/ 2147483647 w 128"/>
                <a:gd name="T5" fmla="*/ 2147483647 h 232"/>
                <a:gd name="T6" fmla="*/ 0 w 128"/>
                <a:gd name="T7" fmla="*/ 2147483647 h 232"/>
                <a:gd name="T8" fmla="*/ 0 w 128"/>
                <a:gd name="T9" fmla="*/ 2147483647 h 232"/>
                <a:gd name="T10" fmla="*/ 2147483647 w 128"/>
                <a:gd name="T11" fmla="*/ 0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231">
                  <a:moveTo>
                    <a:pt x="128" y="0"/>
                  </a:moveTo>
                  <a:lnTo>
                    <a:pt x="128" y="149"/>
                  </a:lnTo>
                  <a:lnTo>
                    <a:pt x="57" y="196"/>
                  </a:lnTo>
                  <a:lnTo>
                    <a:pt x="0" y="232"/>
                  </a:lnTo>
                  <a:lnTo>
                    <a:pt x="0" y="85"/>
                  </a:lnTo>
                  <a:lnTo>
                    <a:pt x="128" y="0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Freeform 683"/>
            <p:cNvSpPr/>
            <p:nvPr/>
          </p:nvSpPr>
          <p:spPr bwMode="auto">
            <a:xfrm>
              <a:off x="6364288" y="4002088"/>
              <a:ext cx="285750" cy="231775"/>
            </a:xfrm>
            <a:custGeom>
              <a:gdLst>
                <a:gd name="T0" fmla="*/ 2147483647 w 180"/>
                <a:gd name="T1" fmla="*/ 0 h 146"/>
                <a:gd name="T2" fmla="*/ 0 w 180"/>
                <a:gd name="T3" fmla="*/ 2147483647 h 146"/>
                <a:gd name="T4" fmla="*/ 2147483647 w 180"/>
                <a:gd name="T5" fmla="*/ 2147483647 h 146"/>
                <a:gd name="T6" fmla="*/ 2147483647 w 180"/>
                <a:gd name="T7" fmla="*/ 2147483647 h 146"/>
                <a:gd name="T8" fmla="*/ 2147483647 w 180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146">
                  <a:moveTo>
                    <a:pt x="54" y="0"/>
                  </a:moveTo>
                  <a:lnTo>
                    <a:pt x="0" y="61"/>
                  </a:lnTo>
                  <a:lnTo>
                    <a:pt x="128" y="146"/>
                  </a:lnTo>
                  <a:lnTo>
                    <a:pt x="180" y="85"/>
                  </a:lnTo>
                  <a:lnTo>
                    <a:pt x="54" y="0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684"/>
            <p:cNvSpPr/>
            <p:nvPr/>
          </p:nvSpPr>
          <p:spPr bwMode="auto">
            <a:xfrm>
              <a:off x="6080125" y="4233863"/>
              <a:ext cx="284163" cy="228600"/>
            </a:xfrm>
            <a:custGeom>
              <a:gdLst>
                <a:gd name="T0" fmla="*/ 2147483647 w 179"/>
                <a:gd name="T1" fmla="*/ 2147483647 h 144"/>
                <a:gd name="T2" fmla="*/ 2147483647 w 179"/>
                <a:gd name="T3" fmla="*/ 2147483647 h 144"/>
                <a:gd name="T4" fmla="*/ 0 w 179"/>
                <a:gd name="T5" fmla="*/ 2147483647 h 144"/>
                <a:gd name="T6" fmla="*/ 2147483647 w 179"/>
                <a:gd name="T7" fmla="*/ 0 h 144"/>
                <a:gd name="T8" fmla="*/ 2147483647 w 179"/>
                <a:gd name="T9" fmla="*/ 214748364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" h="144">
                  <a:moveTo>
                    <a:pt x="179" y="85"/>
                  </a:moveTo>
                  <a:lnTo>
                    <a:pt x="127" y="144"/>
                  </a:lnTo>
                  <a:lnTo>
                    <a:pt x="0" y="62"/>
                  </a:lnTo>
                  <a:lnTo>
                    <a:pt x="54" y="0"/>
                  </a:lnTo>
                  <a:lnTo>
                    <a:pt x="179" y="85"/>
                  </a:lnTo>
                  <a:close/>
                </a:path>
              </a:pathLst>
            </a:cu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Freeform 685"/>
            <p:cNvSpPr/>
            <p:nvPr/>
          </p:nvSpPr>
          <p:spPr bwMode="auto">
            <a:xfrm>
              <a:off x="6080125" y="4002088"/>
              <a:ext cx="284163" cy="231775"/>
            </a:xfrm>
            <a:custGeom>
              <a:gdLst>
                <a:gd name="T0" fmla="*/ 2147483647 w 179"/>
                <a:gd name="T1" fmla="*/ 2147483647 h 146"/>
                <a:gd name="T2" fmla="*/ 2147483647 w 179"/>
                <a:gd name="T3" fmla="*/ 2147483647 h 146"/>
                <a:gd name="T4" fmla="*/ 0 w 179"/>
                <a:gd name="T5" fmla="*/ 2147483647 h 146"/>
                <a:gd name="T6" fmla="*/ 2147483647 w 179"/>
                <a:gd name="T7" fmla="*/ 0 h 146"/>
                <a:gd name="T8" fmla="*/ 2147483647 w 179"/>
                <a:gd name="T9" fmla="*/ 2147483647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" h="146">
                  <a:moveTo>
                    <a:pt x="179" y="61"/>
                  </a:moveTo>
                  <a:lnTo>
                    <a:pt x="54" y="146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79" y="61"/>
                  </a:lnTo>
                  <a:close/>
                </a:path>
              </a:pathLst>
            </a:cu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Freeform 686"/>
            <p:cNvSpPr/>
            <p:nvPr/>
          </p:nvSpPr>
          <p:spPr bwMode="auto">
            <a:xfrm>
              <a:off x="6364288" y="4233863"/>
              <a:ext cx="285750" cy="228600"/>
            </a:xfrm>
            <a:custGeom>
              <a:gdLst>
                <a:gd name="T0" fmla="*/ 2147483647 w 180"/>
                <a:gd name="T1" fmla="*/ 2147483647 h 144"/>
                <a:gd name="T2" fmla="*/ 2147483647 w 180"/>
                <a:gd name="T3" fmla="*/ 2147483647 h 144"/>
                <a:gd name="T4" fmla="*/ 0 w 180"/>
                <a:gd name="T5" fmla="*/ 2147483647 h 144"/>
                <a:gd name="T6" fmla="*/ 2147483647 w 180"/>
                <a:gd name="T7" fmla="*/ 0 h 144"/>
                <a:gd name="T8" fmla="*/ 2147483647 w 180"/>
                <a:gd name="T9" fmla="*/ 214748364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144">
                  <a:moveTo>
                    <a:pt x="180" y="62"/>
                  </a:moveTo>
                  <a:lnTo>
                    <a:pt x="54" y="144"/>
                  </a:lnTo>
                  <a:lnTo>
                    <a:pt x="0" y="85"/>
                  </a:lnTo>
                  <a:lnTo>
                    <a:pt x="128" y="0"/>
                  </a:lnTo>
                  <a:lnTo>
                    <a:pt x="180" y="62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1" name="Freeform 262"/>
          <p:cNvSpPr/>
          <p:nvPr/>
        </p:nvSpPr>
        <p:spPr bwMode="auto">
          <a:xfrm>
            <a:off x="3865563" y="2570163"/>
            <a:ext cx="973137" cy="833437"/>
          </a:xfrm>
          <a:custGeom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0 h 27"/>
              <a:gd name="T12" fmla="*/ 2147483647 w 30"/>
              <a:gd name="T13" fmla="*/ 2147483647 h 27"/>
              <a:gd name="T14" fmla="*/ 0 w 30"/>
              <a:gd name="T15" fmla="*/ 2147483647 h 27"/>
              <a:gd name="T16" fmla="*/ 0 w 30"/>
              <a:gd name="T17" fmla="*/ 2147483647 h 27"/>
              <a:gd name="T18" fmla="*/ 0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0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0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" h="27">
                <a:moveTo>
                  <a:pt x="30" y="10"/>
                </a:move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29" y="8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5"/>
                  <a:pt x="29" y="4"/>
                </a:cubicBezTo>
                <a:cubicBezTo>
                  <a:pt x="29" y="3"/>
                  <a:pt x="29" y="3"/>
                  <a:pt x="29" y="2"/>
                </a:cubicBezTo>
                <a:cubicBezTo>
                  <a:pt x="28" y="2"/>
                  <a:pt x="28" y="1"/>
                  <a:pt x="27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0" y="0"/>
                  <a:pt x="20" y="0"/>
                </a:cubicBezTo>
                <a:cubicBezTo>
                  <a:pt x="15" y="0"/>
                  <a:pt x="10" y="0"/>
                  <a:pt x="4" y="1"/>
                </a:cubicBezTo>
                <a:cubicBezTo>
                  <a:pt x="3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4" y="2"/>
                  <a:pt x="5" y="2"/>
                </a:cubicBezTo>
                <a:cubicBezTo>
                  <a:pt x="5" y="2"/>
                  <a:pt x="8" y="2"/>
                  <a:pt x="8" y="2"/>
                </a:cubicBezTo>
                <a:cubicBezTo>
                  <a:pt x="9" y="2"/>
                  <a:pt x="10" y="2"/>
                  <a:pt x="10" y="2"/>
                </a:cubicBezTo>
                <a:cubicBezTo>
                  <a:pt x="11" y="1"/>
                  <a:pt x="12" y="1"/>
                  <a:pt x="14" y="1"/>
                </a:cubicBezTo>
                <a:cubicBezTo>
                  <a:pt x="15" y="1"/>
                  <a:pt x="17" y="0"/>
                  <a:pt x="17" y="0"/>
                </a:cubicBezTo>
                <a:cubicBezTo>
                  <a:pt x="18" y="0"/>
                  <a:pt x="16" y="0"/>
                  <a:pt x="17" y="0"/>
                </a:cubicBezTo>
                <a:cubicBezTo>
                  <a:pt x="13" y="1"/>
                  <a:pt x="9" y="1"/>
                  <a:pt x="4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1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3"/>
                  <a:pt x="6" y="2"/>
                  <a:pt x="8" y="2"/>
                </a:cubicBezTo>
                <a:cubicBezTo>
                  <a:pt x="9" y="2"/>
                  <a:pt x="12" y="2"/>
                  <a:pt x="15" y="2"/>
                </a:cubicBezTo>
                <a:cubicBezTo>
                  <a:pt x="17" y="2"/>
                  <a:pt x="19" y="2"/>
                  <a:pt x="21" y="2"/>
                </a:cubicBezTo>
                <a:cubicBezTo>
                  <a:pt x="23" y="2"/>
                  <a:pt x="25" y="2"/>
                  <a:pt x="26" y="2"/>
                </a:cubicBezTo>
                <a:cubicBezTo>
                  <a:pt x="26" y="2"/>
                  <a:pt x="27" y="3"/>
                  <a:pt x="27" y="4"/>
                </a:cubicBezTo>
                <a:cubicBezTo>
                  <a:pt x="27" y="5"/>
                  <a:pt x="27" y="5"/>
                  <a:pt x="27" y="6"/>
                </a:cubicBezTo>
                <a:cubicBezTo>
                  <a:pt x="27" y="8"/>
                  <a:pt x="27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2"/>
                  <a:pt x="27" y="15"/>
                  <a:pt x="27" y="18"/>
                </a:cubicBezTo>
                <a:cubicBezTo>
                  <a:pt x="27" y="19"/>
                  <a:pt x="27" y="20"/>
                  <a:pt x="27" y="22"/>
                </a:cubicBezTo>
                <a:cubicBezTo>
                  <a:pt x="27" y="21"/>
                  <a:pt x="28" y="21"/>
                  <a:pt x="28" y="20"/>
                </a:cubicBezTo>
                <a:cubicBezTo>
                  <a:pt x="28" y="21"/>
                  <a:pt x="28" y="22"/>
                  <a:pt x="28" y="23"/>
                </a:cubicBezTo>
                <a:cubicBezTo>
                  <a:pt x="28" y="25"/>
                  <a:pt x="28" y="24"/>
                  <a:pt x="28" y="23"/>
                </a:cubicBezTo>
                <a:cubicBezTo>
                  <a:pt x="28" y="22"/>
                  <a:pt x="28" y="23"/>
                  <a:pt x="28" y="22"/>
                </a:cubicBezTo>
                <a:cubicBezTo>
                  <a:pt x="28" y="23"/>
                  <a:pt x="28" y="23"/>
                  <a:pt x="28" y="24"/>
                </a:cubicBezTo>
                <a:cubicBezTo>
                  <a:pt x="28" y="24"/>
                  <a:pt x="28" y="22"/>
                  <a:pt x="28" y="22"/>
                </a:cubicBezTo>
                <a:cubicBezTo>
                  <a:pt x="28" y="23"/>
                  <a:pt x="28" y="24"/>
                  <a:pt x="28" y="24"/>
                </a:cubicBezTo>
                <a:cubicBezTo>
                  <a:pt x="28" y="24"/>
                  <a:pt x="28" y="22"/>
                  <a:pt x="29" y="22"/>
                </a:cubicBezTo>
                <a:cubicBezTo>
                  <a:pt x="29" y="22"/>
                  <a:pt x="28" y="24"/>
                  <a:pt x="28" y="24"/>
                </a:cubicBezTo>
                <a:cubicBezTo>
                  <a:pt x="29" y="24"/>
                  <a:pt x="29" y="24"/>
                  <a:pt x="29" y="23"/>
                </a:cubicBezTo>
                <a:cubicBezTo>
                  <a:pt x="29" y="25"/>
                  <a:pt x="29" y="27"/>
                  <a:pt x="29" y="25"/>
                </a:cubicBezTo>
                <a:cubicBezTo>
                  <a:pt x="29" y="25"/>
                  <a:pt x="29" y="26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6"/>
                  <a:pt x="29" y="26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5"/>
                  <a:pt x="29" y="24"/>
                  <a:pt x="29" y="23"/>
                </a:cubicBezTo>
                <a:cubicBezTo>
                  <a:pt x="29" y="19"/>
                  <a:pt x="30" y="15"/>
                  <a:pt x="30" y="1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Freeform 263"/>
          <p:cNvSpPr/>
          <p:nvPr/>
        </p:nvSpPr>
        <p:spPr bwMode="auto">
          <a:xfrm>
            <a:off x="3741738" y="2482850"/>
            <a:ext cx="376237" cy="273050"/>
          </a:xfrm>
          <a:custGeom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2147483647 w 11"/>
              <a:gd name="T19" fmla="*/ 2147483647 h 9"/>
              <a:gd name="T20" fmla="*/ 2147483647 w 11"/>
              <a:gd name="T21" fmla="*/ 2147483647 h 9"/>
              <a:gd name="T22" fmla="*/ 0 w 11"/>
              <a:gd name="T23" fmla="*/ 2147483647 h 9"/>
              <a:gd name="T24" fmla="*/ 0 w 11"/>
              <a:gd name="T25" fmla="*/ 2147483647 h 9"/>
              <a:gd name="T26" fmla="*/ 2147483647 w 11"/>
              <a:gd name="T27" fmla="*/ 2147483647 h 9"/>
              <a:gd name="T28" fmla="*/ 2147483647 w 11"/>
              <a:gd name="T29" fmla="*/ 2147483647 h 9"/>
              <a:gd name="T30" fmla="*/ 2147483647 w 11"/>
              <a:gd name="T31" fmla="*/ 2147483647 h 9"/>
              <a:gd name="T32" fmla="*/ 2147483647 w 11"/>
              <a:gd name="T33" fmla="*/ 2147483647 h 9"/>
              <a:gd name="T34" fmla="*/ 2147483647 w 11"/>
              <a:gd name="T35" fmla="*/ 2147483647 h 9"/>
              <a:gd name="T36" fmla="*/ 2147483647 w 11"/>
              <a:gd name="T37" fmla="*/ 2147483647 h 9"/>
              <a:gd name="T38" fmla="*/ 2147483647 w 11"/>
              <a:gd name="T39" fmla="*/ 2147483647 h 9"/>
              <a:gd name="T40" fmla="*/ 2147483647 w 11"/>
              <a:gd name="T41" fmla="*/ 2147483647 h 9"/>
              <a:gd name="T42" fmla="*/ 2147483647 w 11"/>
              <a:gd name="T43" fmla="*/ 2147483647 h 9"/>
              <a:gd name="T44" fmla="*/ 2147483647 w 11"/>
              <a:gd name="T45" fmla="*/ 2147483647 h 9"/>
              <a:gd name="T46" fmla="*/ 2147483647 w 11"/>
              <a:gd name="T47" fmla="*/ 2147483647 h 9"/>
              <a:gd name="T48" fmla="*/ 2147483647 w 11"/>
              <a:gd name="T49" fmla="*/ 2147483647 h 9"/>
              <a:gd name="T50" fmla="*/ 2147483647 w 11"/>
              <a:gd name="T51" fmla="*/ 2147483647 h 9"/>
              <a:gd name="T52" fmla="*/ 2147483647 w 11"/>
              <a:gd name="T53" fmla="*/ 2147483647 h 9"/>
              <a:gd name="T54" fmla="*/ 2147483647 w 11"/>
              <a:gd name="T55" fmla="*/ 2147483647 h 9"/>
              <a:gd name="T56" fmla="*/ 2147483647 w 11"/>
              <a:gd name="T57" fmla="*/ 2147483647 h 9"/>
              <a:gd name="T58" fmla="*/ 2147483647 w 11"/>
              <a:gd name="T59" fmla="*/ 2147483647 h 9"/>
              <a:gd name="T60" fmla="*/ 2147483647 w 11"/>
              <a:gd name="T61" fmla="*/ 2147483647 h 9"/>
              <a:gd name="T62" fmla="*/ 2147483647 w 11"/>
              <a:gd name="T63" fmla="*/ 2147483647 h 9"/>
              <a:gd name="T64" fmla="*/ 2147483647 w 11"/>
              <a:gd name="T65" fmla="*/ 2147483647 h 9"/>
              <a:gd name="T66" fmla="*/ 2147483647 w 11"/>
              <a:gd name="T67" fmla="*/ 2147483647 h 9"/>
              <a:gd name="T68" fmla="*/ 2147483647 w 11"/>
              <a:gd name="T69" fmla="*/ 2147483647 h 9"/>
              <a:gd name="T70" fmla="*/ 2147483647 w 11"/>
              <a:gd name="T71" fmla="*/ 2147483647 h 9"/>
              <a:gd name="T72" fmla="*/ 2147483647 w 11"/>
              <a:gd name="T73" fmla="*/ 2147483647 h 9"/>
              <a:gd name="T74" fmla="*/ 2147483647 w 11"/>
              <a:gd name="T75" fmla="*/ 2147483647 h 9"/>
              <a:gd name="T76" fmla="*/ 2147483647 w 11"/>
              <a:gd name="T77" fmla="*/ 2147483647 h 9"/>
              <a:gd name="T78" fmla="*/ 2147483647 w 11"/>
              <a:gd name="T79" fmla="*/ 2147483647 h 9"/>
              <a:gd name="T80" fmla="*/ 2147483647 w 11"/>
              <a:gd name="T81" fmla="*/ 2147483647 h 9"/>
              <a:gd name="T82" fmla="*/ 2147483647 w 11"/>
              <a:gd name="T83" fmla="*/ 2147483647 h 9"/>
              <a:gd name="T84" fmla="*/ 2147483647 w 11"/>
              <a:gd name="T85" fmla="*/ 2147483647 h 9"/>
              <a:gd name="T86" fmla="*/ 2147483647 w 11"/>
              <a:gd name="T87" fmla="*/ 0 h 9"/>
              <a:gd name="T88" fmla="*/ 2147483647 w 11"/>
              <a:gd name="T89" fmla="*/ 2147483647 h 9"/>
              <a:gd name="T90" fmla="*/ 2147483647 w 11"/>
              <a:gd name="T91" fmla="*/ 0 h 9"/>
              <a:gd name="T92" fmla="*/ 2147483647 w 11"/>
              <a:gd name="T93" fmla="*/ 0 h 9"/>
              <a:gd name="T94" fmla="*/ 2147483647 w 11"/>
              <a:gd name="T95" fmla="*/ 0 h 9"/>
              <a:gd name="T96" fmla="*/ 2147483647 w 11"/>
              <a:gd name="T97" fmla="*/ 0 h 9"/>
              <a:gd name="T98" fmla="*/ 2147483647 w 11"/>
              <a:gd name="T99" fmla="*/ 0 h 9"/>
              <a:gd name="T100" fmla="*/ 2147483647 w 11"/>
              <a:gd name="T101" fmla="*/ 0 h 9"/>
              <a:gd name="T102" fmla="*/ 2147483647 w 11"/>
              <a:gd name="T103" fmla="*/ 0 h 9"/>
              <a:gd name="T104" fmla="*/ 2147483647 w 11"/>
              <a:gd name="T105" fmla="*/ 0 h 9"/>
              <a:gd name="T106" fmla="*/ 2147483647 w 11"/>
              <a:gd name="T107" fmla="*/ 0 h 9"/>
              <a:gd name="T108" fmla="*/ 2147483647 w 11"/>
              <a:gd name="T109" fmla="*/ 0 h 9"/>
              <a:gd name="T110" fmla="*/ 2147483647 w 11"/>
              <a:gd name="T111" fmla="*/ 2147483647 h 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" h="9"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3" y="7"/>
                  <a:pt x="4" y="7"/>
                  <a:pt x="4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8"/>
                  <a:pt x="7" y="9"/>
                  <a:pt x="7" y="9"/>
                </a:cubicBezTo>
                <a:cubicBezTo>
                  <a:pt x="7" y="9"/>
                  <a:pt x="8" y="9"/>
                  <a:pt x="8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10" y="8"/>
                  <a:pt x="10" y="8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8"/>
                  <a:pt x="11" y="8"/>
                </a:cubicBezTo>
                <a:cubicBezTo>
                  <a:pt x="9" y="8"/>
                  <a:pt x="7" y="7"/>
                  <a:pt x="5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8" y="3"/>
                  <a:pt x="8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1"/>
                  <a:pt x="6" y="1"/>
                  <a:pt x="5" y="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3" name="组合 1"/>
          <p:cNvGrpSpPr/>
          <p:nvPr/>
        </p:nvGrpSpPr>
        <p:grpSpPr>
          <a:xfrm>
            <a:off x="4572000" y="1946275"/>
            <a:ext cx="720725" cy="1573213"/>
            <a:chOff x="5728226" y="1358114"/>
            <a:chExt cx="720805" cy="1573676"/>
          </a:xfrm>
        </p:grpSpPr>
        <p:sp>
          <p:nvSpPr>
            <p:cNvPr id="29719" name="Freeform 264"/>
            <p:cNvSpPr/>
            <p:nvPr/>
          </p:nvSpPr>
          <p:spPr bwMode="auto">
            <a:xfrm>
              <a:off x="6072246" y="1358114"/>
              <a:ext cx="376785" cy="273217"/>
            </a:xfrm>
            <a:custGeom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2147483647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0 h 9"/>
                <a:gd name="T38" fmla="*/ 2147483647 w 11"/>
                <a:gd name="T39" fmla="*/ 0 h 9"/>
                <a:gd name="T40" fmla="*/ 2147483647 w 11"/>
                <a:gd name="T41" fmla="*/ 0 h 9"/>
                <a:gd name="T42" fmla="*/ 2147483647 w 11"/>
                <a:gd name="T43" fmla="*/ 0 h 9"/>
                <a:gd name="T44" fmla="*/ 0 w 11"/>
                <a:gd name="T45" fmla="*/ 0 h 9"/>
                <a:gd name="T46" fmla="*/ 0 w 11"/>
                <a:gd name="T47" fmla="*/ 0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2147483647 w 11"/>
                <a:gd name="T59" fmla="*/ 2147483647 h 9"/>
                <a:gd name="T60" fmla="*/ 2147483647 w 11"/>
                <a:gd name="T61" fmla="*/ 2147483647 h 9"/>
                <a:gd name="T62" fmla="*/ 2147483647 w 11"/>
                <a:gd name="T63" fmla="*/ 2147483647 h 9"/>
                <a:gd name="T64" fmla="*/ 2147483647 w 11"/>
                <a:gd name="T65" fmla="*/ 2147483647 h 9"/>
                <a:gd name="T66" fmla="*/ 2147483647 w 11"/>
                <a:gd name="T67" fmla="*/ 2147483647 h 9"/>
                <a:gd name="T68" fmla="*/ 2147483647 w 11"/>
                <a:gd name="T69" fmla="*/ 2147483647 h 9"/>
                <a:gd name="T70" fmla="*/ 2147483647 w 11"/>
                <a:gd name="T71" fmla="*/ 2147483647 h 9"/>
                <a:gd name="T72" fmla="*/ 2147483647 w 11"/>
                <a:gd name="T73" fmla="*/ 2147483647 h 9"/>
                <a:gd name="T74" fmla="*/ 2147483647 w 11"/>
                <a:gd name="T75" fmla="*/ 2147483647 h 9"/>
                <a:gd name="T76" fmla="*/ 2147483647 w 11"/>
                <a:gd name="T77" fmla="*/ 2147483647 h 9"/>
                <a:gd name="T78" fmla="*/ 2147483647 w 11"/>
                <a:gd name="T79" fmla="*/ 2147483647 h 9"/>
                <a:gd name="T80" fmla="*/ 2147483647 w 11"/>
                <a:gd name="T81" fmla="*/ 2147483647 h 9"/>
                <a:gd name="T82" fmla="*/ 2147483647 w 11"/>
                <a:gd name="T83" fmla="*/ 2147483647 h 9"/>
                <a:gd name="T84" fmla="*/ 2147483647 w 11"/>
                <a:gd name="T85" fmla="*/ 2147483647 h 9"/>
                <a:gd name="T86" fmla="*/ 2147483647 w 11"/>
                <a:gd name="T87" fmla="*/ 2147483647 h 9"/>
                <a:gd name="T88" fmla="*/ 2147483647 w 11"/>
                <a:gd name="T89" fmla="*/ 2147483647 h 9"/>
                <a:gd name="T90" fmla="*/ 2147483647 w 11"/>
                <a:gd name="T91" fmla="*/ 2147483647 h 9"/>
                <a:gd name="T92" fmla="*/ 2147483647 w 11"/>
                <a:gd name="T93" fmla="*/ 2147483647 h 9"/>
                <a:gd name="T94" fmla="*/ 2147483647 w 11"/>
                <a:gd name="T95" fmla="*/ 2147483647 h 9"/>
                <a:gd name="T96" fmla="*/ 2147483647 w 11"/>
                <a:gd name="T97" fmla="*/ 2147483647 h 9"/>
                <a:gd name="T98" fmla="*/ 2147483647 w 11"/>
                <a:gd name="T99" fmla="*/ 2147483647 h 9"/>
                <a:gd name="T100" fmla="*/ 2147483647 w 11"/>
                <a:gd name="T101" fmla="*/ 2147483647 h 9"/>
                <a:gd name="T102" fmla="*/ 2147483647 w 11"/>
                <a:gd name="T103" fmla="*/ 2147483647 h 9"/>
                <a:gd name="T104" fmla="*/ 2147483647 w 11"/>
                <a:gd name="T105" fmla="*/ 2147483647 h 9"/>
                <a:gd name="T106" fmla="*/ 2147483647 w 11"/>
                <a:gd name="T107" fmla="*/ 2147483647 h 9"/>
                <a:gd name="T108" fmla="*/ 2147483647 w 11"/>
                <a:gd name="T109" fmla="*/ 2147483647 h 9"/>
                <a:gd name="T110" fmla="*/ 2147483647 w 11"/>
                <a:gd name="T111" fmla="*/ 2147483647 h 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" h="9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1" y="8"/>
                    <a:pt x="1" y="9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4" y="8"/>
                    <a:pt x="5" y="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265"/>
            <p:cNvSpPr/>
            <p:nvPr/>
          </p:nvSpPr>
          <p:spPr bwMode="auto">
            <a:xfrm>
              <a:off x="5728226" y="1404229"/>
              <a:ext cx="532413" cy="1527561"/>
            </a:xfrm>
            <a:custGeom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0 w 31"/>
                <a:gd name="T37" fmla="*/ 2147483647 h 28"/>
                <a:gd name="T38" fmla="*/ 0 w 31"/>
                <a:gd name="T39" fmla="*/ 2147483647 h 28"/>
                <a:gd name="T40" fmla="*/ 0 w 31"/>
                <a:gd name="T41" fmla="*/ 2147483647 h 28"/>
                <a:gd name="T42" fmla="*/ 0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2147483647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2147483647 h 28"/>
                <a:gd name="T54" fmla="*/ 2147483647 w 31"/>
                <a:gd name="T55" fmla="*/ 2147483647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2147483647 w 31"/>
                <a:gd name="T61" fmla="*/ 2147483647 h 28"/>
                <a:gd name="T62" fmla="*/ 2147483647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2" y="12"/>
                  </a:moveTo>
                  <a:cubicBezTo>
                    <a:pt x="2" y="12"/>
                    <a:pt x="2" y="13"/>
                    <a:pt x="2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3"/>
                    <a:pt x="16" y="3"/>
                    <a:pt x="21" y="2"/>
                  </a:cubicBezTo>
                  <a:cubicBezTo>
                    <a:pt x="23" y="2"/>
                    <a:pt x="24" y="2"/>
                    <a:pt x="25" y="2"/>
                  </a:cubicBezTo>
                  <a:cubicBezTo>
                    <a:pt x="26" y="2"/>
                    <a:pt x="28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2"/>
                    <a:pt x="28" y="2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6" y="2"/>
                    <a:pt x="25" y="2"/>
                    <a:pt x="22" y="2"/>
                  </a:cubicBezTo>
                  <a:cubicBezTo>
                    <a:pt x="21" y="2"/>
                    <a:pt x="20" y="3"/>
                    <a:pt x="20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2" y="2"/>
                    <a:pt x="24" y="2"/>
                    <a:pt x="26" y="2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2"/>
                    <a:pt x="30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6" y="1"/>
                    <a:pt x="22" y="1"/>
                    <a:pt x="18" y="1"/>
                  </a:cubicBezTo>
                  <a:cubicBezTo>
                    <a:pt x="16" y="1"/>
                    <a:pt x="11" y="0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8"/>
                    <a:pt x="0" y="20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2" y="27"/>
                    <a:pt x="2" y="25"/>
                    <a:pt x="2" y="25"/>
                  </a:cubicBezTo>
                  <a:cubicBezTo>
                    <a:pt x="2" y="24"/>
                    <a:pt x="2" y="25"/>
                    <a:pt x="2" y="24"/>
                  </a:cubicBezTo>
                  <a:cubicBezTo>
                    <a:pt x="2" y="25"/>
                    <a:pt x="2" y="25"/>
                    <a:pt x="2" y="26"/>
                  </a:cubicBezTo>
                  <a:cubicBezTo>
                    <a:pt x="2" y="26"/>
                    <a:pt x="2" y="23"/>
                    <a:pt x="2" y="24"/>
                  </a:cubicBezTo>
                  <a:cubicBezTo>
                    <a:pt x="2" y="25"/>
                    <a:pt x="2" y="25"/>
                    <a:pt x="2" y="26"/>
                  </a:cubicBezTo>
                  <a:cubicBezTo>
                    <a:pt x="2" y="26"/>
                    <a:pt x="2" y="24"/>
                    <a:pt x="2" y="24"/>
                  </a:cubicBezTo>
                  <a:cubicBezTo>
                    <a:pt x="2" y="24"/>
                    <a:pt x="2" y="26"/>
                    <a:pt x="2" y="26"/>
                  </a:cubicBezTo>
                  <a:cubicBezTo>
                    <a:pt x="2" y="26"/>
                    <a:pt x="2" y="25"/>
                    <a:pt x="2" y="25"/>
                  </a:cubicBezTo>
                  <a:cubicBezTo>
                    <a:pt x="3" y="27"/>
                    <a:pt x="3" y="28"/>
                    <a:pt x="3" y="26"/>
                  </a:cubicBezTo>
                  <a:cubicBezTo>
                    <a:pt x="3" y="26"/>
                    <a:pt x="3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2" y="21"/>
                    <a:pt x="2" y="17"/>
                    <a:pt x="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4" name="组合 5"/>
          <p:cNvGrpSpPr/>
          <p:nvPr/>
        </p:nvGrpSpPr>
        <p:grpSpPr>
          <a:xfrm>
            <a:off x="4497388" y="2922588"/>
            <a:ext cx="1389062" cy="779462"/>
            <a:chOff x="5936542" y="1775472"/>
            <a:chExt cx="1388032" cy="779371"/>
          </a:xfrm>
        </p:grpSpPr>
        <p:sp>
          <p:nvSpPr>
            <p:cNvPr id="29717" name="Freeform 58"/>
            <p:cNvSpPr/>
            <p:nvPr/>
          </p:nvSpPr>
          <p:spPr bwMode="auto">
            <a:xfrm>
              <a:off x="5936542" y="1918565"/>
              <a:ext cx="1371294" cy="636278"/>
            </a:xfrm>
            <a:custGeom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2147483647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0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0 w 62"/>
                <a:gd name="T49" fmla="*/ 2147483647 h 32"/>
                <a:gd name="T50" fmla="*/ 0 w 62"/>
                <a:gd name="T51" fmla="*/ 2147483647 h 32"/>
                <a:gd name="T52" fmla="*/ 0 w 62"/>
                <a:gd name="T53" fmla="*/ 2147483647 h 32"/>
                <a:gd name="T54" fmla="*/ 0 w 62"/>
                <a:gd name="T55" fmla="*/ 2147483647 h 32"/>
                <a:gd name="T56" fmla="*/ 0 w 62"/>
                <a:gd name="T57" fmla="*/ 2147483647 h 32"/>
                <a:gd name="T58" fmla="*/ 0 w 62"/>
                <a:gd name="T59" fmla="*/ 2147483647 h 32"/>
                <a:gd name="T60" fmla="*/ 0 w 62"/>
                <a:gd name="T61" fmla="*/ 2147483647 h 32"/>
                <a:gd name="T62" fmla="*/ 0 w 62"/>
                <a:gd name="T63" fmla="*/ 2147483647 h 32"/>
                <a:gd name="T64" fmla="*/ 0 w 62"/>
                <a:gd name="T65" fmla="*/ 2147483647 h 32"/>
                <a:gd name="T66" fmla="*/ 2147483647 w 62"/>
                <a:gd name="T67" fmla="*/ 2147483647 h 32"/>
                <a:gd name="T68" fmla="*/ 2147483647 w 62"/>
                <a:gd name="T69" fmla="*/ 2147483647 h 32"/>
                <a:gd name="T70" fmla="*/ 2147483647 w 62"/>
                <a:gd name="T71" fmla="*/ 2147483647 h 32"/>
                <a:gd name="T72" fmla="*/ 2147483647 w 62"/>
                <a:gd name="T73" fmla="*/ 2147483647 h 32"/>
                <a:gd name="T74" fmla="*/ 2147483647 w 62"/>
                <a:gd name="T75" fmla="*/ 2147483647 h 32"/>
                <a:gd name="T76" fmla="*/ 2147483647 w 62"/>
                <a:gd name="T77" fmla="*/ 2147483647 h 32"/>
                <a:gd name="T78" fmla="*/ 2147483647 w 62"/>
                <a:gd name="T79" fmla="*/ 2147483647 h 32"/>
                <a:gd name="T80" fmla="*/ 2147483647 w 62"/>
                <a:gd name="T81" fmla="*/ 2147483647 h 32"/>
                <a:gd name="T82" fmla="*/ 2147483647 w 62"/>
                <a:gd name="T83" fmla="*/ 2147483647 h 32"/>
                <a:gd name="T84" fmla="*/ 2147483647 w 62"/>
                <a:gd name="T85" fmla="*/ 2147483647 h 32"/>
                <a:gd name="T86" fmla="*/ 2147483647 w 62"/>
                <a:gd name="T87" fmla="*/ 2147483647 h 32"/>
                <a:gd name="T88" fmla="*/ 2147483647 w 62"/>
                <a:gd name="T89" fmla="*/ 2147483647 h 32"/>
                <a:gd name="T90" fmla="*/ 2147483647 w 62"/>
                <a:gd name="T91" fmla="*/ 2147483647 h 32"/>
                <a:gd name="T92" fmla="*/ 2147483647 w 62"/>
                <a:gd name="T93" fmla="*/ 2147483647 h 32"/>
                <a:gd name="T94" fmla="*/ 2147483647 w 62"/>
                <a:gd name="T95" fmla="*/ 2147483647 h 32"/>
                <a:gd name="T96" fmla="*/ 2147483647 w 62"/>
                <a:gd name="T97" fmla="*/ 2147483647 h 32"/>
                <a:gd name="T98" fmla="*/ 2147483647 w 62"/>
                <a:gd name="T99" fmla="*/ 2147483647 h 32"/>
                <a:gd name="T100" fmla="*/ 2147483647 w 62"/>
                <a:gd name="T101" fmla="*/ 2147483647 h 32"/>
                <a:gd name="T102" fmla="*/ 2147483647 w 62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2" h="32">
                  <a:moveTo>
                    <a:pt x="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21" y="3"/>
                    <a:pt x="27" y="3"/>
                    <a:pt x="34" y="3"/>
                  </a:cubicBezTo>
                  <a:cubicBezTo>
                    <a:pt x="36" y="3"/>
                    <a:pt x="37" y="3"/>
                    <a:pt x="38" y="3"/>
                  </a:cubicBezTo>
                  <a:cubicBezTo>
                    <a:pt x="41" y="3"/>
                    <a:pt x="43" y="3"/>
                    <a:pt x="45" y="3"/>
                  </a:cubicBezTo>
                  <a:cubicBezTo>
                    <a:pt x="45" y="3"/>
                    <a:pt x="50" y="2"/>
                    <a:pt x="49" y="2"/>
                  </a:cubicBezTo>
                  <a:cubicBezTo>
                    <a:pt x="50" y="2"/>
                    <a:pt x="52" y="2"/>
                    <a:pt x="52" y="2"/>
                  </a:cubicBezTo>
                  <a:cubicBezTo>
                    <a:pt x="53" y="2"/>
                    <a:pt x="54" y="1"/>
                    <a:pt x="57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2" y="0"/>
                    <a:pt x="60" y="0"/>
                    <a:pt x="60" y="0"/>
                  </a:cubicBezTo>
                  <a:cubicBezTo>
                    <a:pt x="50" y="1"/>
                    <a:pt x="40" y="2"/>
                    <a:pt x="29" y="1"/>
                  </a:cubicBezTo>
                  <a:cubicBezTo>
                    <a:pt x="27" y="2"/>
                    <a:pt x="21" y="1"/>
                    <a:pt x="13" y="1"/>
                  </a:cubicBezTo>
                  <a:cubicBezTo>
                    <a:pt x="9" y="1"/>
                    <a:pt x="6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0" y="18"/>
                    <a:pt x="0" y="21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30"/>
                    <a:pt x="0" y="28"/>
                    <a:pt x="1" y="27"/>
                  </a:cubicBezTo>
                  <a:cubicBezTo>
                    <a:pt x="1" y="26"/>
                    <a:pt x="1" y="27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5"/>
                    <a:pt x="1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28"/>
                    <a:pt x="1" y="26"/>
                    <a:pt x="1" y="26"/>
                  </a:cubicBezTo>
                  <a:cubicBezTo>
                    <a:pt x="1" y="26"/>
                    <a:pt x="1" y="28"/>
                    <a:pt x="1" y="28"/>
                  </a:cubicBezTo>
                  <a:cubicBezTo>
                    <a:pt x="1" y="29"/>
                    <a:pt x="1" y="28"/>
                    <a:pt x="1" y="27"/>
                  </a:cubicBezTo>
                  <a:cubicBezTo>
                    <a:pt x="1" y="30"/>
                    <a:pt x="1" y="31"/>
                    <a:pt x="2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2"/>
                    <a:pt x="2" y="16"/>
                    <a:pt x="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Freeform 59"/>
            <p:cNvSpPr/>
            <p:nvPr/>
          </p:nvSpPr>
          <p:spPr bwMode="auto">
            <a:xfrm>
              <a:off x="7019842" y="1775472"/>
              <a:ext cx="304732" cy="391194"/>
            </a:xfrm>
            <a:custGeom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5" name="组合 4"/>
          <p:cNvGrpSpPr/>
          <p:nvPr/>
        </p:nvGrpSpPr>
        <p:grpSpPr>
          <a:xfrm rot="-5400000">
            <a:off x="2860676" y="2125662"/>
            <a:ext cx="2138362" cy="1014413"/>
            <a:chOff x="6262289" y="1918562"/>
            <a:chExt cx="1628738" cy="829514"/>
          </a:xfrm>
        </p:grpSpPr>
        <p:sp>
          <p:nvSpPr>
            <p:cNvPr id="29715" name="Freeform 60"/>
            <p:cNvSpPr/>
            <p:nvPr/>
          </p:nvSpPr>
          <p:spPr bwMode="auto">
            <a:xfrm>
              <a:off x="6262289" y="1918562"/>
              <a:ext cx="1455357" cy="829514"/>
            </a:xfrm>
            <a:custGeom>
              <a:gdLst>
                <a:gd name="T0" fmla="*/ 2147483647 w 66"/>
                <a:gd name="T1" fmla="*/ 2147483647 h 42"/>
                <a:gd name="T2" fmla="*/ 2147483647 w 66"/>
                <a:gd name="T3" fmla="*/ 2147483647 h 42"/>
                <a:gd name="T4" fmla="*/ 2147483647 w 66"/>
                <a:gd name="T5" fmla="*/ 2147483647 h 42"/>
                <a:gd name="T6" fmla="*/ 2147483647 w 66"/>
                <a:gd name="T7" fmla="*/ 2147483647 h 42"/>
                <a:gd name="T8" fmla="*/ 2147483647 w 66"/>
                <a:gd name="T9" fmla="*/ 2147483647 h 42"/>
                <a:gd name="T10" fmla="*/ 2147483647 w 66"/>
                <a:gd name="T11" fmla="*/ 2147483647 h 42"/>
                <a:gd name="T12" fmla="*/ 2147483647 w 66"/>
                <a:gd name="T13" fmla="*/ 2147483647 h 42"/>
                <a:gd name="T14" fmla="*/ 2147483647 w 66"/>
                <a:gd name="T15" fmla="*/ 2147483647 h 42"/>
                <a:gd name="T16" fmla="*/ 2147483647 w 66"/>
                <a:gd name="T17" fmla="*/ 2147483647 h 42"/>
                <a:gd name="T18" fmla="*/ 2147483647 w 66"/>
                <a:gd name="T19" fmla="*/ 2147483647 h 42"/>
                <a:gd name="T20" fmla="*/ 2147483647 w 66"/>
                <a:gd name="T21" fmla="*/ 2147483647 h 42"/>
                <a:gd name="T22" fmla="*/ 2147483647 w 66"/>
                <a:gd name="T23" fmla="*/ 2147483647 h 42"/>
                <a:gd name="T24" fmla="*/ 2147483647 w 66"/>
                <a:gd name="T25" fmla="*/ 2147483647 h 42"/>
                <a:gd name="T26" fmla="*/ 2147483647 w 66"/>
                <a:gd name="T27" fmla="*/ 2147483647 h 42"/>
                <a:gd name="T28" fmla="*/ 2147483647 w 66"/>
                <a:gd name="T29" fmla="*/ 2147483647 h 42"/>
                <a:gd name="T30" fmla="*/ 2147483647 w 66"/>
                <a:gd name="T31" fmla="*/ 2147483647 h 42"/>
                <a:gd name="T32" fmla="*/ 2147483647 w 66"/>
                <a:gd name="T33" fmla="*/ 2147483647 h 42"/>
                <a:gd name="T34" fmla="*/ 2147483647 w 66"/>
                <a:gd name="T35" fmla="*/ 2147483647 h 42"/>
                <a:gd name="T36" fmla="*/ 2147483647 w 66"/>
                <a:gd name="T37" fmla="*/ 2147483647 h 42"/>
                <a:gd name="T38" fmla="*/ 2147483647 w 66"/>
                <a:gd name="T39" fmla="*/ 2147483647 h 42"/>
                <a:gd name="T40" fmla="*/ 2147483647 w 66"/>
                <a:gd name="T41" fmla="*/ 2147483647 h 42"/>
                <a:gd name="T42" fmla="*/ 2147483647 w 66"/>
                <a:gd name="T43" fmla="*/ 2147483647 h 42"/>
                <a:gd name="T44" fmla="*/ 2147483647 w 66"/>
                <a:gd name="T45" fmla="*/ 2147483647 h 42"/>
                <a:gd name="T46" fmla="*/ 2147483647 w 66"/>
                <a:gd name="T47" fmla="*/ 2147483647 h 42"/>
                <a:gd name="T48" fmla="*/ 2147483647 w 66"/>
                <a:gd name="T49" fmla="*/ 2147483647 h 42"/>
                <a:gd name="T50" fmla="*/ 2147483647 w 66"/>
                <a:gd name="T51" fmla="*/ 2147483647 h 42"/>
                <a:gd name="T52" fmla="*/ 2147483647 w 66"/>
                <a:gd name="T53" fmla="*/ 2147483647 h 42"/>
                <a:gd name="T54" fmla="*/ 2147483647 w 66"/>
                <a:gd name="T55" fmla="*/ 2147483647 h 42"/>
                <a:gd name="T56" fmla="*/ 2147483647 w 66"/>
                <a:gd name="T57" fmla="*/ 2147483647 h 42"/>
                <a:gd name="T58" fmla="*/ 2147483647 w 66"/>
                <a:gd name="T59" fmla="*/ 2147483647 h 42"/>
                <a:gd name="T60" fmla="*/ 2147483647 w 66"/>
                <a:gd name="T61" fmla="*/ 2147483647 h 42"/>
                <a:gd name="T62" fmla="*/ 2147483647 w 66"/>
                <a:gd name="T63" fmla="*/ 2147483647 h 42"/>
                <a:gd name="T64" fmla="*/ 2147483647 w 66"/>
                <a:gd name="T65" fmla="*/ 2147483647 h 42"/>
                <a:gd name="T66" fmla="*/ 2147483647 w 66"/>
                <a:gd name="T67" fmla="*/ 2147483647 h 42"/>
                <a:gd name="T68" fmla="*/ 2147483647 w 66"/>
                <a:gd name="T69" fmla="*/ 2147483647 h 42"/>
                <a:gd name="T70" fmla="*/ 2147483647 w 66"/>
                <a:gd name="T71" fmla="*/ 2147483647 h 42"/>
                <a:gd name="T72" fmla="*/ 2147483647 w 66"/>
                <a:gd name="T73" fmla="*/ 2147483647 h 42"/>
                <a:gd name="T74" fmla="*/ 2147483647 w 66"/>
                <a:gd name="T75" fmla="*/ 2147483647 h 42"/>
                <a:gd name="T76" fmla="*/ 2147483647 w 66"/>
                <a:gd name="T77" fmla="*/ 2147483647 h 42"/>
                <a:gd name="T78" fmla="*/ 2147483647 w 66"/>
                <a:gd name="T79" fmla="*/ 2147483647 h 42"/>
                <a:gd name="T80" fmla="*/ 2147483647 w 66"/>
                <a:gd name="T81" fmla="*/ 2147483647 h 42"/>
                <a:gd name="T82" fmla="*/ 2147483647 w 66"/>
                <a:gd name="T83" fmla="*/ 2147483647 h 42"/>
                <a:gd name="T84" fmla="*/ 2147483647 w 66"/>
                <a:gd name="T85" fmla="*/ 2147483647 h 42"/>
                <a:gd name="T86" fmla="*/ 2147483647 w 66"/>
                <a:gd name="T87" fmla="*/ 2147483647 h 42"/>
                <a:gd name="T88" fmla="*/ 2147483647 w 66"/>
                <a:gd name="T89" fmla="*/ 2147483647 h 42"/>
                <a:gd name="T90" fmla="*/ 2147483647 w 66"/>
                <a:gd name="T91" fmla="*/ 2147483647 h 42"/>
                <a:gd name="T92" fmla="*/ 0 w 66"/>
                <a:gd name="T93" fmla="*/ 2147483647 h 42"/>
                <a:gd name="T94" fmla="*/ 0 w 66"/>
                <a:gd name="T95" fmla="*/ 2147483647 h 42"/>
                <a:gd name="T96" fmla="*/ 2147483647 w 66"/>
                <a:gd name="T97" fmla="*/ 2147483647 h 42"/>
                <a:gd name="T98" fmla="*/ 0 w 66"/>
                <a:gd name="T99" fmla="*/ 2147483647 h 42"/>
                <a:gd name="T100" fmla="*/ 0 w 66"/>
                <a:gd name="T101" fmla="*/ 2147483647 h 42"/>
                <a:gd name="T102" fmla="*/ 2147483647 w 66"/>
                <a:gd name="T103" fmla="*/ 2147483647 h 42"/>
                <a:gd name="T104" fmla="*/ 2147483647 w 66"/>
                <a:gd name="T105" fmla="*/ 2147483647 h 42"/>
                <a:gd name="T106" fmla="*/ 2147483647 w 66"/>
                <a:gd name="T107" fmla="*/ 2147483647 h 42"/>
                <a:gd name="T108" fmla="*/ 2147483647 w 66"/>
                <a:gd name="T109" fmla="*/ 2147483647 h 42"/>
                <a:gd name="T110" fmla="*/ 2147483647 w 66"/>
                <a:gd name="T111" fmla="*/ 2147483647 h 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" h="42">
                  <a:moveTo>
                    <a:pt x="25" y="42"/>
                  </a:moveTo>
                  <a:cubicBezTo>
                    <a:pt x="25" y="42"/>
                    <a:pt x="24" y="42"/>
                    <a:pt x="25" y="42"/>
                  </a:cubicBezTo>
                  <a:cubicBezTo>
                    <a:pt x="27" y="42"/>
                    <a:pt x="28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3" y="42"/>
                    <a:pt x="34" y="42"/>
                  </a:cubicBezTo>
                  <a:cubicBezTo>
                    <a:pt x="36" y="42"/>
                    <a:pt x="39" y="42"/>
                    <a:pt x="41" y="42"/>
                  </a:cubicBezTo>
                  <a:cubicBezTo>
                    <a:pt x="41" y="42"/>
                    <a:pt x="41" y="42"/>
                    <a:pt x="42" y="42"/>
                  </a:cubicBezTo>
                  <a:cubicBezTo>
                    <a:pt x="43" y="42"/>
                    <a:pt x="44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7" y="42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52" y="41"/>
                    <a:pt x="56" y="41"/>
                    <a:pt x="60" y="41"/>
                  </a:cubicBezTo>
                  <a:cubicBezTo>
                    <a:pt x="61" y="41"/>
                    <a:pt x="62" y="41"/>
                    <a:pt x="63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39"/>
                    <a:pt x="65" y="39"/>
                  </a:cubicBezTo>
                  <a:cubicBezTo>
                    <a:pt x="65" y="37"/>
                    <a:pt x="65" y="35"/>
                    <a:pt x="65" y="33"/>
                  </a:cubicBezTo>
                  <a:cubicBezTo>
                    <a:pt x="65" y="31"/>
                    <a:pt x="65" y="30"/>
                    <a:pt x="65" y="28"/>
                  </a:cubicBezTo>
                  <a:cubicBezTo>
                    <a:pt x="66" y="25"/>
                    <a:pt x="66" y="22"/>
                    <a:pt x="66" y="20"/>
                  </a:cubicBezTo>
                  <a:cubicBezTo>
                    <a:pt x="66" y="20"/>
                    <a:pt x="66" y="14"/>
                    <a:pt x="66" y="16"/>
                  </a:cubicBezTo>
                  <a:cubicBezTo>
                    <a:pt x="66" y="14"/>
                    <a:pt x="66" y="12"/>
                    <a:pt x="66" y="11"/>
                  </a:cubicBezTo>
                  <a:cubicBezTo>
                    <a:pt x="66" y="11"/>
                    <a:pt x="65" y="10"/>
                    <a:pt x="65" y="6"/>
                  </a:cubicBezTo>
                  <a:cubicBezTo>
                    <a:pt x="65" y="4"/>
                    <a:pt x="65" y="1"/>
                    <a:pt x="65" y="1"/>
                  </a:cubicBezTo>
                  <a:cubicBezTo>
                    <a:pt x="65" y="0"/>
                    <a:pt x="65" y="3"/>
                    <a:pt x="65" y="2"/>
                  </a:cubicBezTo>
                  <a:cubicBezTo>
                    <a:pt x="66" y="8"/>
                    <a:pt x="65" y="14"/>
                    <a:pt x="64" y="20"/>
                  </a:cubicBezTo>
                  <a:cubicBezTo>
                    <a:pt x="64" y="23"/>
                    <a:pt x="64" y="26"/>
                    <a:pt x="64" y="29"/>
                  </a:cubicBezTo>
                  <a:cubicBezTo>
                    <a:pt x="64" y="32"/>
                    <a:pt x="63" y="35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39"/>
                    <a:pt x="60" y="39"/>
                    <a:pt x="59" y="39"/>
                  </a:cubicBezTo>
                  <a:cubicBezTo>
                    <a:pt x="55" y="39"/>
                    <a:pt x="51" y="39"/>
                    <a:pt x="47" y="39"/>
                  </a:cubicBezTo>
                  <a:cubicBezTo>
                    <a:pt x="38" y="40"/>
                    <a:pt x="29" y="40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16" y="40"/>
                    <a:pt x="13" y="40"/>
                  </a:cubicBezTo>
                  <a:cubicBezTo>
                    <a:pt x="11" y="40"/>
                    <a:pt x="10" y="40"/>
                    <a:pt x="8" y="40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8" y="40"/>
                    <a:pt x="7" y="40"/>
                    <a:pt x="6" y="40"/>
                  </a:cubicBezTo>
                  <a:cubicBezTo>
                    <a:pt x="3" y="41"/>
                    <a:pt x="5" y="41"/>
                    <a:pt x="6" y="41"/>
                  </a:cubicBezTo>
                  <a:cubicBezTo>
                    <a:pt x="7" y="41"/>
                    <a:pt x="6" y="41"/>
                    <a:pt x="7" y="41"/>
                  </a:cubicBezTo>
                  <a:cubicBezTo>
                    <a:pt x="6" y="41"/>
                    <a:pt x="6" y="41"/>
                    <a:pt x="4" y="41"/>
                  </a:cubicBezTo>
                  <a:cubicBezTo>
                    <a:pt x="4" y="41"/>
                    <a:pt x="8" y="41"/>
                    <a:pt x="7" y="41"/>
                  </a:cubicBezTo>
                  <a:cubicBezTo>
                    <a:pt x="6" y="41"/>
                    <a:pt x="5" y="41"/>
                    <a:pt x="4" y="41"/>
                  </a:cubicBezTo>
                  <a:cubicBezTo>
                    <a:pt x="4" y="41"/>
                    <a:pt x="7" y="41"/>
                    <a:pt x="7" y="41"/>
                  </a:cubicBezTo>
                  <a:cubicBezTo>
                    <a:pt x="7" y="41"/>
                    <a:pt x="4" y="41"/>
                    <a:pt x="4" y="41"/>
                  </a:cubicBezTo>
                  <a:cubicBezTo>
                    <a:pt x="4" y="41"/>
                    <a:pt x="5" y="41"/>
                    <a:pt x="6" y="41"/>
                  </a:cubicBezTo>
                  <a:cubicBezTo>
                    <a:pt x="2" y="42"/>
                    <a:pt x="1" y="42"/>
                    <a:pt x="4" y="42"/>
                  </a:cubicBezTo>
                  <a:cubicBezTo>
                    <a:pt x="3" y="42"/>
                    <a:pt x="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" y="42"/>
                    <a:pt x="2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3" y="42"/>
                    <a:pt x="5" y="42"/>
                    <a:pt x="5" y="42"/>
                  </a:cubicBezTo>
                  <a:cubicBezTo>
                    <a:pt x="12" y="42"/>
                    <a:pt x="18" y="42"/>
                    <a:pt x="25" y="4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61"/>
            <p:cNvSpPr/>
            <p:nvPr/>
          </p:nvSpPr>
          <p:spPr bwMode="auto">
            <a:xfrm>
              <a:off x="7475963" y="1979834"/>
              <a:ext cx="415064" cy="315780"/>
            </a:xfrm>
            <a:custGeom>
              <a:gdLst>
                <a:gd name="T0" fmla="*/ 2147483647 w 19"/>
                <a:gd name="T1" fmla="*/ 2147483647 h 16"/>
                <a:gd name="T2" fmla="*/ 2147483647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2147483647 w 19"/>
                <a:gd name="T13" fmla="*/ 2147483647 h 16"/>
                <a:gd name="T14" fmla="*/ 2147483647 w 19"/>
                <a:gd name="T15" fmla="*/ 2147483647 h 16"/>
                <a:gd name="T16" fmla="*/ 2147483647 w 19"/>
                <a:gd name="T17" fmla="*/ 2147483647 h 16"/>
                <a:gd name="T18" fmla="*/ 2147483647 w 19"/>
                <a:gd name="T19" fmla="*/ 2147483647 h 16"/>
                <a:gd name="T20" fmla="*/ 2147483647 w 19"/>
                <a:gd name="T21" fmla="*/ 2147483647 h 16"/>
                <a:gd name="T22" fmla="*/ 2147483647 w 19"/>
                <a:gd name="T23" fmla="*/ 2147483647 h 16"/>
                <a:gd name="T24" fmla="*/ 2147483647 w 19"/>
                <a:gd name="T25" fmla="*/ 2147483647 h 16"/>
                <a:gd name="T26" fmla="*/ 2147483647 w 19"/>
                <a:gd name="T27" fmla="*/ 2147483647 h 16"/>
                <a:gd name="T28" fmla="*/ 2147483647 w 19"/>
                <a:gd name="T29" fmla="*/ 2147483647 h 16"/>
                <a:gd name="T30" fmla="*/ 2147483647 w 19"/>
                <a:gd name="T31" fmla="*/ 2147483647 h 16"/>
                <a:gd name="T32" fmla="*/ 2147483647 w 19"/>
                <a:gd name="T33" fmla="*/ 2147483647 h 16"/>
                <a:gd name="T34" fmla="*/ 2147483647 w 19"/>
                <a:gd name="T35" fmla="*/ 2147483647 h 16"/>
                <a:gd name="T36" fmla="*/ 2147483647 w 19"/>
                <a:gd name="T37" fmla="*/ 2147483647 h 16"/>
                <a:gd name="T38" fmla="*/ 2147483647 w 19"/>
                <a:gd name="T39" fmla="*/ 2147483647 h 16"/>
                <a:gd name="T40" fmla="*/ 2147483647 w 19"/>
                <a:gd name="T41" fmla="*/ 2147483647 h 16"/>
                <a:gd name="T42" fmla="*/ 2147483647 w 19"/>
                <a:gd name="T43" fmla="*/ 2147483647 h 16"/>
                <a:gd name="T44" fmla="*/ 2147483647 w 19"/>
                <a:gd name="T45" fmla="*/ 2147483647 h 16"/>
                <a:gd name="T46" fmla="*/ 2147483647 w 19"/>
                <a:gd name="T47" fmla="*/ 2147483647 h 16"/>
                <a:gd name="T48" fmla="*/ 2147483647 w 19"/>
                <a:gd name="T49" fmla="*/ 2147483647 h 16"/>
                <a:gd name="T50" fmla="*/ 2147483647 w 19"/>
                <a:gd name="T51" fmla="*/ 2147483647 h 16"/>
                <a:gd name="T52" fmla="*/ 2147483647 w 19"/>
                <a:gd name="T53" fmla="*/ 0 h 16"/>
                <a:gd name="T54" fmla="*/ 2147483647 w 19"/>
                <a:gd name="T55" fmla="*/ 0 h 16"/>
                <a:gd name="T56" fmla="*/ 2147483647 w 19"/>
                <a:gd name="T57" fmla="*/ 0 h 16"/>
                <a:gd name="T58" fmla="*/ 2147483647 w 19"/>
                <a:gd name="T59" fmla="*/ 2147483647 h 16"/>
                <a:gd name="T60" fmla="*/ 2147483647 w 19"/>
                <a:gd name="T61" fmla="*/ 2147483647 h 16"/>
                <a:gd name="T62" fmla="*/ 2147483647 w 19"/>
                <a:gd name="T63" fmla="*/ 2147483647 h 16"/>
                <a:gd name="T64" fmla="*/ 2147483647 w 19"/>
                <a:gd name="T65" fmla="*/ 2147483647 h 16"/>
                <a:gd name="T66" fmla="*/ 2147483647 w 19"/>
                <a:gd name="T67" fmla="*/ 2147483647 h 16"/>
                <a:gd name="T68" fmla="*/ 2147483647 w 19"/>
                <a:gd name="T69" fmla="*/ 2147483647 h 16"/>
                <a:gd name="T70" fmla="*/ 2147483647 w 19"/>
                <a:gd name="T71" fmla="*/ 2147483647 h 16"/>
                <a:gd name="T72" fmla="*/ 2147483647 w 19"/>
                <a:gd name="T73" fmla="*/ 2147483647 h 16"/>
                <a:gd name="T74" fmla="*/ 2147483647 w 19"/>
                <a:gd name="T75" fmla="*/ 2147483647 h 16"/>
                <a:gd name="T76" fmla="*/ 2147483647 w 19"/>
                <a:gd name="T77" fmla="*/ 2147483647 h 16"/>
                <a:gd name="T78" fmla="*/ 2147483647 w 19"/>
                <a:gd name="T79" fmla="*/ 2147483647 h 16"/>
                <a:gd name="T80" fmla="*/ 2147483647 w 19"/>
                <a:gd name="T81" fmla="*/ 2147483647 h 16"/>
                <a:gd name="T82" fmla="*/ 2147483647 w 19"/>
                <a:gd name="T83" fmla="*/ 2147483647 h 16"/>
                <a:gd name="T84" fmla="*/ 2147483647 w 19"/>
                <a:gd name="T85" fmla="*/ 2147483647 h 16"/>
                <a:gd name="T86" fmla="*/ 2147483647 w 19"/>
                <a:gd name="T87" fmla="*/ 2147483647 h 16"/>
                <a:gd name="T88" fmla="*/ 2147483647 w 19"/>
                <a:gd name="T89" fmla="*/ 2147483647 h 16"/>
                <a:gd name="T90" fmla="*/ 2147483647 w 19"/>
                <a:gd name="T91" fmla="*/ 2147483647 h 16"/>
                <a:gd name="T92" fmla="*/ 2147483647 w 19"/>
                <a:gd name="T93" fmla="*/ 2147483647 h 16"/>
                <a:gd name="T94" fmla="*/ 0 w 19"/>
                <a:gd name="T95" fmla="*/ 2147483647 h 16"/>
                <a:gd name="T96" fmla="*/ 0 w 19"/>
                <a:gd name="T97" fmla="*/ 2147483647 h 16"/>
                <a:gd name="T98" fmla="*/ 2147483647 w 19"/>
                <a:gd name="T99" fmla="*/ 2147483647 h 16"/>
                <a:gd name="T100" fmla="*/ 0 w 19"/>
                <a:gd name="T101" fmla="*/ 2147483647 h 16"/>
                <a:gd name="T102" fmla="*/ 0 w 19"/>
                <a:gd name="T103" fmla="*/ 2147483647 h 16"/>
                <a:gd name="T104" fmla="*/ 2147483647 w 19"/>
                <a:gd name="T105" fmla="*/ 2147483647 h 16"/>
                <a:gd name="T106" fmla="*/ 0 w 19"/>
                <a:gd name="T107" fmla="*/ 2147483647 h 16"/>
                <a:gd name="T108" fmla="*/ 2147483647 w 19"/>
                <a:gd name="T109" fmla="*/ 2147483647 h 16"/>
                <a:gd name="T110" fmla="*/ 2147483647 w 19"/>
                <a:gd name="T111" fmla="*/ 2147483647 h 16"/>
                <a:gd name="T112" fmla="*/ 2147483647 w 19"/>
                <a:gd name="T113" fmla="*/ 2147483647 h 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" h="16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5" y="10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7" y="12"/>
                    <a:pt x="17" y="12"/>
                    <a:pt x="18" y="13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7" y="11"/>
                    <a:pt x="15" y="8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0"/>
                    <a:pt x="2" y="12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5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6"/>
                    <a:pt x="1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3" y="14"/>
                    <a:pt x="5" y="12"/>
                    <a:pt x="6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6" name="组合 1"/>
          <p:cNvGrpSpPr/>
          <p:nvPr/>
        </p:nvGrpSpPr>
        <p:grpSpPr>
          <a:xfrm>
            <a:off x="1119188" y="1466850"/>
            <a:ext cx="2178050" cy="958850"/>
            <a:chOff x="783626" y="3401047"/>
            <a:chExt cx="2177317" cy="958773"/>
          </a:xfrm>
        </p:grpSpPr>
        <p:sp>
          <p:nvSpPr>
            <p:cNvPr id="42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3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707" name="组合 1"/>
          <p:cNvGrpSpPr/>
          <p:nvPr/>
        </p:nvGrpSpPr>
        <p:grpSpPr>
          <a:xfrm>
            <a:off x="5608638" y="1512888"/>
            <a:ext cx="2178050" cy="958850"/>
            <a:chOff x="783626" y="3401047"/>
            <a:chExt cx="2177317" cy="958773"/>
          </a:xfrm>
        </p:grpSpPr>
        <p:sp>
          <p:nvSpPr>
            <p:cNvPr id="45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Rectangle 17"/>
            <p:cNvSpPr/>
            <p:nvPr/>
          </p:nvSpPr>
          <p:spPr>
            <a:xfrm>
              <a:off x="853452" y="3401047"/>
              <a:ext cx="2037664" cy="2777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708" name="组合 1"/>
          <p:cNvGrpSpPr/>
          <p:nvPr/>
        </p:nvGrpSpPr>
        <p:grpSpPr>
          <a:xfrm>
            <a:off x="5937250" y="2816225"/>
            <a:ext cx="2178050" cy="958850"/>
            <a:chOff x="783626" y="3401047"/>
            <a:chExt cx="2177317" cy="958773"/>
          </a:xfrm>
        </p:grpSpPr>
        <p:sp>
          <p:nvSpPr>
            <p:cNvPr id="48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9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3" name="Freeform 296"/>
          <p:cNvSpPr>
            <a:spLocks noEditPoints="1"/>
          </p:cNvSpPr>
          <p:nvPr/>
        </p:nvSpPr>
        <p:spPr bwMode="auto">
          <a:xfrm>
            <a:off x="1165225" y="1720850"/>
            <a:ext cx="2198688" cy="2347913"/>
          </a:xfrm>
          <a:custGeom>
            <a:gdLst>
              <a:gd name="T0" fmla="*/ 2147483647 w 95"/>
              <a:gd name="T1" fmla="*/ 2147483647 h 113"/>
              <a:gd name="T2" fmla="*/ 2147483647 w 95"/>
              <a:gd name="T3" fmla="*/ 2147483647 h 113"/>
              <a:gd name="T4" fmla="*/ 2147483647 w 95"/>
              <a:gd name="T5" fmla="*/ 2147483647 h 113"/>
              <a:gd name="T6" fmla="*/ 2147483647 w 95"/>
              <a:gd name="T7" fmla="*/ 2147483647 h 113"/>
              <a:gd name="T8" fmla="*/ 2147483647 w 95"/>
              <a:gd name="T9" fmla="*/ 2147483647 h 113"/>
              <a:gd name="T10" fmla="*/ 2147483647 w 95"/>
              <a:gd name="T11" fmla="*/ 2147483647 h 113"/>
              <a:gd name="T12" fmla="*/ 2147483647 w 95"/>
              <a:gd name="T13" fmla="*/ 2147483647 h 113"/>
              <a:gd name="T14" fmla="*/ 0 w 95"/>
              <a:gd name="T15" fmla="*/ 2147483647 h 113"/>
              <a:gd name="T16" fmla="*/ 2147483647 w 95"/>
              <a:gd name="T17" fmla="*/ 2147483647 h 113"/>
              <a:gd name="T18" fmla="*/ 2147483647 w 95"/>
              <a:gd name="T19" fmla="*/ 2147483647 h 113"/>
              <a:gd name="T20" fmla="*/ 2147483647 w 95"/>
              <a:gd name="T21" fmla="*/ 2147483647 h 113"/>
              <a:gd name="T22" fmla="*/ 2147483647 w 95"/>
              <a:gd name="T23" fmla="*/ 2147483647 h 113"/>
              <a:gd name="T24" fmla="*/ 2147483647 w 95"/>
              <a:gd name="T25" fmla="*/ 2147483647 h 113"/>
              <a:gd name="T26" fmla="*/ 2147483647 w 95"/>
              <a:gd name="T27" fmla="*/ 2147483647 h 113"/>
              <a:gd name="T28" fmla="*/ 2147483647 w 95"/>
              <a:gd name="T29" fmla="*/ 2147483647 h 113"/>
              <a:gd name="T30" fmla="*/ 2147483647 w 95"/>
              <a:gd name="T31" fmla="*/ 2147483647 h 113"/>
              <a:gd name="T32" fmla="*/ 2147483647 w 95"/>
              <a:gd name="T33" fmla="*/ 2147483647 h 113"/>
              <a:gd name="T34" fmla="*/ 2147483647 w 95"/>
              <a:gd name="T35" fmla="*/ 2147483647 h 113"/>
              <a:gd name="T36" fmla="*/ 2147483647 w 95"/>
              <a:gd name="T37" fmla="*/ 2147483647 h 113"/>
              <a:gd name="T38" fmla="*/ 2147483647 w 95"/>
              <a:gd name="T39" fmla="*/ 2147483647 h 113"/>
              <a:gd name="T40" fmla="*/ 2147483647 w 95"/>
              <a:gd name="T41" fmla="*/ 2147483647 h 113"/>
              <a:gd name="T42" fmla="*/ 2147483647 w 95"/>
              <a:gd name="T43" fmla="*/ 2147483647 h 113"/>
              <a:gd name="T44" fmla="*/ 2147483647 w 95"/>
              <a:gd name="T45" fmla="*/ 2147483647 h 113"/>
              <a:gd name="T46" fmla="*/ 2147483647 w 95"/>
              <a:gd name="T47" fmla="*/ 2147483647 h 113"/>
              <a:gd name="T48" fmla="*/ 2147483647 w 95"/>
              <a:gd name="T49" fmla="*/ 2147483647 h 113"/>
              <a:gd name="T50" fmla="*/ 2147483647 w 95"/>
              <a:gd name="T51" fmla="*/ 2147483647 h 113"/>
              <a:gd name="T52" fmla="*/ 2147483647 w 95"/>
              <a:gd name="T53" fmla="*/ 2147483647 h 113"/>
              <a:gd name="T54" fmla="*/ 2147483647 w 95"/>
              <a:gd name="T55" fmla="*/ 2147483647 h 113"/>
              <a:gd name="T56" fmla="*/ 2147483647 w 95"/>
              <a:gd name="T57" fmla="*/ 2147483647 h 113"/>
              <a:gd name="T58" fmla="*/ 2147483647 w 95"/>
              <a:gd name="T59" fmla="*/ 2147483647 h 113"/>
              <a:gd name="T60" fmla="*/ 2147483647 w 95"/>
              <a:gd name="T61" fmla="*/ 2147483647 h 113"/>
              <a:gd name="T62" fmla="*/ 2147483647 w 95"/>
              <a:gd name="T63" fmla="*/ 2147483647 h 113"/>
              <a:gd name="T64" fmla="*/ 2147483647 w 95"/>
              <a:gd name="T65" fmla="*/ 2147483647 h 113"/>
              <a:gd name="T66" fmla="*/ 2147483647 w 95"/>
              <a:gd name="T67" fmla="*/ 2147483647 h 113"/>
              <a:gd name="T68" fmla="*/ 2147483647 w 95"/>
              <a:gd name="T69" fmla="*/ 2147483647 h 113"/>
              <a:gd name="T70" fmla="*/ 2147483647 w 95"/>
              <a:gd name="T71" fmla="*/ 2147483647 h 113"/>
              <a:gd name="T72" fmla="*/ 2147483647 w 95"/>
              <a:gd name="T73" fmla="*/ 2147483647 h 113"/>
              <a:gd name="T74" fmla="*/ 2147483647 w 95"/>
              <a:gd name="T75" fmla="*/ 2147483647 h 113"/>
              <a:gd name="T76" fmla="*/ 2147483647 w 95"/>
              <a:gd name="T77" fmla="*/ 2147483647 h 113"/>
              <a:gd name="T78" fmla="*/ 2147483647 w 95"/>
              <a:gd name="T79" fmla="*/ 2147483647 h 113"/>
              <a:gd name="T80" fmla="*/ 2147483647 w 95"/>
              <a:gd name="T81" fmla="*/ 2147483647 h 113"/>
              <a:gd name="T82" fmla="*/ 2147483647 w 95"/>
              <a:gd name="T83" fmla="*/ 2147483647 h 113"/>
              <a:gd name="T84" fmla="*/ 2147483647 w 95"/>
              <a:gd name="T85" fmla="*/ 2147483647 h 113"/>
              <a:gd name="T86" fmla="*/ 2147483647 w 95"/>
              <a:gd name="T87" fmla="*/ 2147483647 h 113"/>
              <a:gd name="T88" fmla="*/ 2147483647 w 95"/>
              <a:gd name="T89" fmla="*/ 2147483647 h 113"/>
              <a:gd name="T90" fmla="*/ 2147483647 w 95"/>
              <a:gd name="T91" fmla="*/ 2147483647 h 113"/>
              <a:gd name="T92" fmla="*/ 2147483647 w 95"/>
              <a:gd name="T93" fmla="*/ 2147483647 h 113"/>
              <a:gd name="T94" fmla="*/ 2147483647 w 95"/>
              <a:gd name="T95" fmla="*/ 2147483647 h 113"/>
              <a:gd name="T96" fmla="*/ 2147483647 w 95"/>
              <a:gd name="T97" fmla="*/ 2147483647 h 113"/>
              <a:gd name="T98" fmla="*/ 2147483647 w 95"/>
              <a:gd name="T99" fmla="*/ 2147483647 h 113"/>
              <a:gd name="T100" fmla="*/ 2147483647 w 95"/>
              <a:gd name="T101" fmla="*/ 2147483647 h 113"/>
              <a:gd name="T102" fmla="*/ 2147483647 w 95"/>
              <a:gd name="T103" fmla="*/ 2147483647 h 113"/>
              <a:gd name="T104" fmla="*/ 2147483647 w 95"/>
              <a:gd name="T105" fmla="*/ 2147483647 h 113"/>
              <a:gd name="T106" fmla="*/ 2147483647 w 95"/>
              <a:gd name="T107" fmla="*/ 2147483647 h 113"/>
              <a:gd name="T108" fmla="*/ 2147483647 w 95"/>
              <a:gd name="T109" fmla="*/ 2147483647 h 1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5" h="113">
                <a:moveTo>
                  <a:pt x="70" y="53"/>
                </a:moveTo>
                <a:cubicBezTo>
                  <a:pt x="70" y="55"/>
                  <a:pt x="69" y="56"/>
                  <a:pt x="67" y="57"/>
                </a:cubicBezTo>
                <a:cubicBezTo>
                  <a:pt x="65" y="57"/>
                  <a:pt x="64" y="56"/>
                  <a:pt x="63" y="54"/>
                </a:cubicBezTo>
                <a:cubicBezTo>
                  <a:pt x="63" y="52"/>
                  <a:pt x="64" y="50"/>
                  <a:pt x="66" y="50"/>
                </a:cubicBezTo>
                <a:cubicBezTo>
                  <a:pt x="68" y="50"/>
                  <a:pt x="70" y="51"/>
                  <a:pt x="70" y="53"/>
                </a:cubicBezTo>
                <a:close/>
                <a:moveTo>
                  <a:pt x="93" y="45"/>
                </a:moveTo>
                <a:cubicBezTo>
                  <a:pt x="95" y="51"/>
                  <a:pt x="91" y="57"/>
                  <a:pt x="90" y="62"/>
                </a:cubicBezTo>
                <a:cubicBezTo>
                  <a:pt x="86" y="71"/>
                  <a:pt x="84" y="76"/>
                  <a:pt x="80" y="81"/>
                </a:cubicBezTo>
                <a:cubicBezTo>
                  <a:pt x="80" y="83"/>
                  <a:pt x="79" y="86"/>
                  <a:pt x="78" y="89"/>
                </a:cubicBezTo>
                <a:cubicBezTo>
                  <a:pt x="77" y="91"/>
                  <a:pt x="76" y="93"/>
                  <a:pt x="75" y="95"/>
                </a:cubicBezTo>
                <a:cubicBezTo>
                  <a:pt x="74" y="99"/>
                  <a:pt x="75" y="103"/>
                  <a:pt x="75" y="107"/>
                </a:cubicBezTo>
                <a:cubicBezTo>
                  <a:pt x="76" y="109"/>
                  <a:pt x="76" y="111"/>
                  <a:pt x="76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35" y="113"/>
                  <a:pt x="31" y="113"/>
                  <a:pt x="27" y="113"/>
                </a:cubicBezTo>
                <a:cubicBezTo>
                  <a:pt x="24" y="106"/>
                  <a:pt x="22" y="97"/>
                  <a:pt x="13" y="95"/>
                </a:cubicBezTo>
                <a:cubicBezTo>
                  <a:pt x="10" y="94"/>
                  <a:pt x="7" y="94"/>
                  <a:pt x="5" y="90"/>
                </a:cubicBezTo>
                <a:cubicBezTo>
                  <a:pt x="5" y="88"/>
                  <a:pt x="5" y="85"/>
                  <a:pt x="6" y="83"/>
                </a:cubicBezTo>
                <a:cubicBezTo>
                  <a:pt x="6" y="82"/>
                  <a:pt x="7" y="81"/>
                  <a:pt x="6" y="79"/>
                </a:cubicBezTo>
                <a:cubicBezTo>
                  <a:pt x="5" y="78"/>
                  <a:pt x="4" y="77"/>
                  <a:pt x="5" y="76"/>
                </a:cubicBezTo>
                <a:cubicBezTo>
                  <a:pt x="5" y="75"/>
                  <a:pt x="6" y="74"/>
                  <a:pt x="5" y="73"/>
                </a:cubicBezTo>
                <a:cubicBezTo>
                  <a:pt x="5" y="72"/>
                  <a:pt x="4" y="72"/>
                  <a:pt x="4" y="71"/>
                </a:cubicBezTo>
                <a:cubicBezTo>
                  <a:pt x="5" y="69"/>
                  <a:pt x="6" y="67"/>
                  <a:pt x="6" y="65"/>
                </a:cubicBezTo>
                <a:cubicBezTo>
                  <a:pt x="6" y="65"/>
                  <a:pt x="6" y="64"/>
                  <a:pt x="6" y="64"/>
                </a:cubicBezTo>
                <a:cubicBezTo>
                  <a:pt x="4" y="63"/>
                  <a:pt x="0" y="62"/>
                  <a:pt x="0" y="59"/>
                </a:cubicBezTo>
                <a:cubicBezTo>
                  <a:pt x="1" y="58"/>
                  <a:pt x="1" y="58"/>
                  <a:pt x="1" y="5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5"/>
                  <a:pt x="13" y="42"/>
                  <a:pt x="12" y="39"/>
                </a:cubicBezTo>
                <a:cubicBezTo>
                  <a:pt x="11" y="36"/>
                  <a:pt x="9" y="33"/>
                  <a:pt x="10" y="29"/>
                </a:cubicBezTo>
                <a:cubicBezTo>
                  <a:pt x="9" y="30"/>
                  <a:pt x="9" y="30"/>
                  <a:pt x="9" y="31"/>
                </a:cubicBezTo>
                <a:cubicBezTo>
                  <a:pt x="8" y="29"/>
                  <a:pt x="9" y="27"/>
                  <a:pt x="9" y="25"/>
                </a:cubicBezTo>
                <a:cubicBezTo>
                  <a:pt x="8" y="25"/>
                  <a:pt x="8" y="26"/>
                  <a:pt x="7" y="25"/>
                </a:cubicBezTo>
                <a:cubicBezTo>
                  <a:pt x="7" y="16"/>
                  <a:pt x="17" y="10"/>
                  <a:pt x="24" y="7"/>
                </a:cubicBezTo>
                <a:cubicBezTo>
                  <a:pt x="35" y="2"/>
                  <a:pt x="48" y="0"/>
                  <a:pt x="61" y="1"/>
                </a:cubicBezTo>
                <a:cubicBezTo>
                  <a:pt x="66" y="2"/>
                  <a:pt x="71" y="4"/>
                  <a:pt x="76" y="7"/>
                </a:cubicBezTo>
                <a:cubicBezTo>
                  <a:pt x="80" y="10"/>
                  <a:pt x="85" y="14"/>
                  <a:pt x="87" y="19"/>
                </a:cubicBezTo>
                <a:cubicBezTo>
                  <a:pt x="87" y="21"/>
                  <a:pt x="89" y="22"/>
                  <a:pt x="89" y="23"/>
                </a:cubicBezTo>
                <a:cubicBezTo>
                  <a:pt x="91" y="26"/>
                  <a:pt x="92" y="29"/>
                  <a:pt x="92" y="33"/>
                </a:cubicBezTo>
                <a:cubicBezTo>
                  <a:pt x="94" y="36"/>
                  <a:pt x="94" y="40"/>
                  <a:pt x="92" y="43"/>
                </a:cubicBezTo>
                <a:cubicBezTo>
                  <a:pt x="92" y="44"/>
                  <a:pt x="93" y="45"/>
                  <a:pt x="93" y="45"/>
                </a:cubicBezTo>
                <a:close/>
                <a:moveTo>
                  <a:pt x="57" y="48"/>
                </a:moveTo>
                <a:cubicBezTo>
                  <a:pt x="58" y="47"/>
                  <a:pt x="58" y="47"/>
                  <a:pt x="58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7" y="43"/>
                  <a:pt x="58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7"/>
                  <a:pt x="61" y="36"/>
                  <a:pt x="61" y="35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0"/>
                  <a:pt x="64" y="30"/>
                  <a:pt x="64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29"/>
                  <a:pt x="60" y="28"/>
                  <a:pt x="60" y="28"/>
                </a:cubicBezTo>
                <a:cubicBezTo>
                  <a:pt x="62" y="25"/>
                  <a:pt x="62" y="25"/>
                  <a:pt x="62" y="25"/>
                </a:cubicBezTo>
                <a:cubicBezTo>
                  <a:pt x="61" y="24"/>
                  <a:pt x="61" y="24"/>
                  <a:pt x="61" y="24"/>
                </a:cubicBezTo>
                <a:cubicBezTo>
                  <a:pt x="60" y="22"/>
                  <a:pt x="60" y="22"/>
                  <a:pt x="60" y="22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5" y="22"/>
                  <a:pt x="54" y="21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2" y="17"/>
                  <a:pt x="52" y="17"/>
                  <a:pt x="52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8" y="19"/>
                  <a:pt x="47" y="19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3" y="16"/>
                  <a:pt x="43" y="16"/>
                  <a:pt x="43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9"/>
                  <a:pt x="42" y="19"/>
                  <a:pt x="42" y="19"/>
                </a:cubicBezTo>
                <a:cubicBezTo>
                  <a:pt x="41" y="19"/>
                  <a:pt x="40" y="20"/>
                  <a:pt x="39" y="2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8"/>
                  <a:pt x="36" y="18"/>
                  <a:pt x="36" y="18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5" y="23"/>
                  <a:pt x="35" y="23"/>
                  <a:pt x="35" y="23"/>
                </a:cubicBezTo>
                <a:cubicBezTo>
                  <a:pt x="34" y="24"/>
                  <a:pt x="34" y="24"/>
                  <a:pt x="33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5"/>
                  <a:pt x="29" y="25"/>
                  <a:pt x="29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8"/>
                  <a:pt x="28" y="28"/>
                  <a:pt x="28" y="28"/>
                </a:cubicBezTo>
                <a:cubicBezTo>
                  <a:pt x="31" y="30"/>
                  <a:pt x="31" y="30"/>
                  <a:pt x="31" y="30"/>
                </a:cubicBezTo>
                <a:cubicBezTo>
                  <a:pt x="30" y="31"/>
                  <a:pt x="30" y="31"/>
                  <a:pt x="30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1" y="39"/>
                  <a:pt x="32" y="40"/>
                </a:cubicBezTo>
                <a:cubicBezTo>
                  <a:pt x="29" y="43"/>
                  <a:pt x="29" y="43"/>
                  <a:pt x="29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5"/>
                  <a:pt x="31" y="45"/>
                  <a:pt x="31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6" y="46"/>
                  <a:pt x="37" y="46"/>
                </a:cubicBezTo>
                <a:cubicBezTo>
                  <a:pt x="36" y="50"/>
                  <a:pt x="36" y="50"/>
                  <a:pt x="3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9" y="51"/>
                  <a:pt x="39" y="51"/>
                  <a:pt x="39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3" y="49"/>
                  <a:pt x="44" y="49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8"/>
                  <a:pt x="51" y="48"/>
                  <a:pt x="52" y="48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0"/>
                  <a:pt x="55" y="50"/>
                  <a:pt x="55" y="50"/>
                </a:cubicBezTo>
                <a:lnTo>
                  <a:pt x="57" y="48"/>
                </a:lnTo>
                <a:close/>
                <a:moveTo>
                  <a:pt x="76" y="53"/>
                </a:move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5" y="50"/>
                  <a:pt x="75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2" y="50"/>
                </a:cubicBezTo>
                <a:cubicBezTo>
                  <a:pt x="72" y="49"/>
                  <a:pt x="71" y="49"/>
                  <a:pt x="71" y="48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46"/>
                  <a:pt x="72" y="45"/>
                  <a:pt x="71" y="45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7"/>
                  <a:pt x="67" y="47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45"/>
                  <a:pt x="62" y="45"/>
                  <a:pt x="62" y="45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8"/>
                  <a:pt x="59" y="48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7"/>
                  <a:pt x="58" y="57"/>
                  <a:pt x="58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2" y="58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2" y="61"/>
                  <a:pt x="62" y="62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3"/>
                  <a:pt x="65" y="63"/>
                  <a:pt x="66" y="62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8" y="60"/>
                  <a:pt x="69" y="60"/>
                  <a:pt x="69" y="60"/>
                </a:cubicBezTo>
                <a:cubicBezTo>
                  <a:pt x="70" y="61"/>
                  <a:pt x="70" y="61"/>
                  <a:pt x="70" y="61"/>
                </a:cubicBezTo>
                <a:cubicBezTo>
                  <a:pt x="71" y="62"/>
                  <a:pt x="71" y="62"/>
                  <a:pt x="71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59"/>
                  <a:pt x="74" y="59"/>
                  <a:pt x="74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3" y="56"/>
                  <a:pt x="73" y="55"/>
                  <a:pt x="73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6" y="54"/>
                  <a:pt x="76" y="54"/>
                  <a:pt x="76" y="53"/>
                </a:cubicBezTo>
                <a:close/>
                <a:moveTo>
                  <a:pt x="58" y="34"/>
                </a:moveTo>
                <a:cubicBezTo>
                  <a:pt x="58" y="41"/>
                  <a:pt x="52" y="46"/>
                  <a:pt x="46" y="46"/>
                </a:cubicBezTo>
                <a:cubicBezTo>
                  <a:pt x="39" y="46"/>
                  <a:pt x="33" y="41"/>
                  <a:pt x="33" y="34"/>
                </a:cubicBezTo>
                <a:cubicBezTo>
                  <a:pt x="33" y="27"/>
                  <a:pt x="39" y="21"/>
                  <a:pt x="46" y="21"/>
                </a:cubicBezTo>
                <a:cubicBezTo>
                  <a:pt x="52" y="21"/>
                  <a:pt x="58" y="27"/>
                  <a:pt x="58" y="34"/>
                </a:cubicBezTo>
                <a:close/>
                <a:moveTo>
                  <a:pt x="51" y="34"/>
                </a:moveTo>
                <a:cubicBezTo>
                  <a:pt x="51" y="31"/>
                  <a:pt x="49" y="28"/>
                  <a:pt x="46" y="28"/>
                </a:cubicBezTo>
                <a:cubicBezTo>
                  <a:pt x="42" y="28"/>
                  <a:pt x="40" y="31"/>
                  <a:pt x="40" y="34"/>
                </a:cubicBezTo>
                <a:cubicBezTo>
                  <a:pt x="40" y="37"/>
                  <a:pt x="42" y="39"/>
                  <a:pt x="46" y="39"/>
                </a:cubicBezTo>
                <a:cubicBezTo>
                  <a:pt x="49" y="39"/>
                  <a:pt x="51" y="37"/>
                  <a:pt x="51" y="34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24" name="组合 1"/>
          <p:cNvGrpSpPr/>
          <p:nvPr/>
        </p:nvGrpSpPr>
        <p:grpSpPr>
          <a:xfrm>
            <a:off x="5391150" y="1276350"/>
            <a:ext cx="2565400" cy="650875"/>
            <a:chOff x="783625" y="3401047"/>
            <a:chExt cx="2564019" cy="650977"/>
          </a:xfrm>
        </p:grpSpPr>
        <p:sp>
          <p:nvSpPr>
            <p:cNvPr id="21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725" name="Freeform 136"/>
          <p:cNvSpPr>
            <a:spLocks noEditPoints="1"/>
          </p:cNvSpPr>
          <p:nvPr/>
        </p:nvSpPr>
        <p:spPr bwMode="auto">
          <a:xfrm>
            <a:off x="4618038" y="1371600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26" name="组合 1"/>
          <p:cNvGrpSpPr/>
          <p:nvPr/>
        </p:nvGrpSpPr>
        <p:grpSpPr>
          <a:xfrm>
            <a:off x="5391150" y="2189163"/>
            <a:ext cx="2565400" cy="650875"/>
            <a:chOff x="783625" y="3401047"/>
            <a:chExt cx="2564019" cy="650977"/>
          </a:xfrm>
        </p:grpSpPr>
        <p:sp>
          <p:nvSpPr>
            <p:cNvPr id="25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727" name="Freeform 136"/>
          <p:cNvSpPr>
            <a:spLocks noEditPoints="1"/>
          </p:cNvSpPr>
          <p:nvPr/>
        </p:nvSpPr>
        <p:spPr bwMode="auto">
          <a:xfrm>
            <a:off x="4618038" y="2284413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28" name="组合 1"/>
          <p:cNvGrpSpPr/>
          <p:nvPr/>
        </p:nvGrpSpPr>
        <p:grpSpPr>
          <a:xfrm>
            <a:off x="5391150" y="3101975"/>
            <a:ext cx="2565400" cy="650875"/>
            <a:chOff x="783625" y="3401047"/>
            <a:chExt cx="2564019" cy="650977"/>
          </a:xfrm>
        </p:grpSpPr>
        <p:sp>
          <p:nvSpPr>
            <p:cNvPr id="29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729" name="Freeform 136"/>
          <p:cNvSpPr>
            <a:spLocks noEditPoints="1"/>
          </p:cNvSpPr>
          <p:nvPr/>
        </p:nvSpPr>
        <p:spPr bwMode="auto">
          <a:xfrm>
            <a:off x="4618038" y="3197225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30" name="组合 1"/>
          <p:cNvGrpSpPr/>
          <p:nvPr/>
        </p:nvGrpSpPr>
        <p:grpSpPr>
          <a:xfrm>
            <a:off x="5391150" y="4014788"/>
            <a:ext cx="2565400" cy="650875"/>
            <a:chOff x="783625" y="3401047"/>
            <a:chExt cx="2564019" cy="650977"/>
          </a:xfrm>
        </p:grpSpPr>
        <p:sp>
          <p:nvSpPr>
            <p:cNvPr id="33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731" name="Freeform 136"/>
          <p:cNvSpPr>
            <a:spLocks noEditPoints="1"/>
          </p:cNvSpPr>
          <p:nvPr/>
        </p:nvSpPr>
        <p:spPr bwMode="auto">
          <a:xfrm>
            <a:off x="4618038" y="4110038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5" grpId="0" animBg="1"/>
      <p:bldP spid="30727" grpId="0" animBg="1"/>
      <p:bldP spid="30729" grpId="0" animBg="1"/>
      <p:bldP spid="307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47" name="组合 1"/>
          <p:cNvGrpSpPr/>
          <p:nvPr/>
        </p:nvGrpSpPr>
        <p:grpSpPr>
          <a:xfrm>
            <a:off x="5391150" y="1276350"/>
            <a:ext cx="2565400" cy="650875"/>
            <a:chOff x="783625" y="3401047"/>
            <a:chExt cx="2564019" cy="650977"/>
          </a:xfrm>
        </p:grpSpPr>
        <p:sp>
          <p:nvSpPr>
            <p:cNvPr id="18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748" name="Freeform 280"/>
          <p:cNvSpPr>
            <a:spLocks noEditPoints="1"/>
          </p:cNvSpPr>
          <p:nvPr/>
        </p:nvSpPr>
        <p:spPr bwMode="auto">
          <a:xfrm>
            <a:off x="1100138" y="1671638"/>
            <a:ext cx="2235200" cy="2336800"/>
          </a:xfrm>
          <a:custGeom>
            <a:gdLst>
              <a:gd name="T0" fmla="*/ 2147483647 w 103"/>
              <a:gd name="T1" fmla="*/ 2147483647 h 103"/>
              <a:gd name="T2" fmla="*/ 2147483647 w 103"/>
              <a:gd name="T3" fmla="*/ 2147483647 h 103"/>
              <a:gd name="T4" fmla="*/ 2147483647 w 103"/>
              <a:gd name="T5" fmla="*/ 2147483647 h 103"/>
              <a:gd name="T6" fmla="*/ 2147483647 w 103"/>
              <a:gd name="T7" fmla="*/ 2147483647 h 103"/>
              <a:gd name="T8" fmla="*/ 2147483647 w 103"/>
              <a:gd name="T9" fmla="*/ 2147483647 h 103"/>
              <a:gd name="T10" fmla="*/ 2147483647 w 103"/>
              <a:gd name="T11" fmla="*/ 2147483647 h 103"/>
              <a:gd name="T12" fmla="*/ 2147483647 w 103"/>
              <a:gd name="T13" fmla="*/ 2147483647 h 103"/>
              <a:gd name="T14" fmla="*/ 2147483647 w 103"/>
              <a:gd name="T15" fmla="*/ 2147483647 h 103"/>
              <a:gd name="T16" fmla="*/ 2147483647 w 103"/>
              <a:gd name="T17" fmla="*/ 2147483647 h 103"/>
              <a:gd name="T18" fmla="*/ 2147483647 w 103"/>
              <a:gd name="T19" fmla="*/ 2147483647 h 103"/>
              <a:gd name="T20" fmla="*/ 2147483647 w 103"/>
              <a:gd name="T21" fmla="*/ 2147483647 h 103"/>
              <a:gd name="T22" fmla="*/ 2147483647 w 103"/>
              <a:gd name="T23" fmla="*/ 2147483647 h 103"/>
              <a:gd name="T24" fmla="*/ 2147483647 w 103"/>
              <a:gd name="T25" fmla="*/ 2147483647 h 103"/>
              <a:gd name="T26" fmla="*/ 2147483647 w 103"/>
              <a:gd name="T27" fmla="*/ 2147483647 h 103"/>
              <a:gd name="T28" fmla="*/ 2147483647 w 103"/>
              <a:gd name="T29" fmla="*/ 2147483647 h 103"/>
              <a:gd name="T30" fmla="*/ 2147483647 w 103"/>
              <a:gd name="T31" fmla="*/ 2147483647 h 103"/>
              <a:gd name="T32" fmla="*/ 2147483647 w 103"/>
              <a:gd name="T33" fmla="*/ 2147483647 h 103"/>
              <a:gd name="T34" fmla="*/ 2147483647 w 103"/>
              <a:gd name="T35" fmla="*/ 2147483647 h 103"/>
              <a:gd name="T36" fmla="*/ 2147483647 w 103"/>
              <a:gd name="T37" fmla="*/ 2147483647 h 103"/>
              <a:gd name="T38" fmla="*/ 2147483647 w 103"/>
              <a:gd name="T39" fmla="*/ 2147483647 h 103"/>
              <a:gd name="T40" fmla="*/ 2147483647 w 103"/>
              <a:gd name="T41" fmla="*/ 2147483647 h 103"/>
              <a:gd name="T42" fmla="*/ 2147483647 w 103"/>
              <a:gd name="T43" fmla="*/ 2147483647 h 103"/>
              <a:gd name="T44" fmla="*/ 2147483647 w 103"/>
              <a:gd name="T45" fmla="*/ 2147483647 h 103"/>
              <a:gd name="T46" fmla="*/ 2147483647 w 103"/>
              <a:gd name="T47" fmla="*/ 2147483647 h 103"/>
              <a:gd name="T48" fmla="*/ 2147483647 w 103"/>
              <a:gd name="T49" fmla="*/ 2147483647 h 103"/>
              <a:gd name="T50" fmla="*/ 2147483647 w 103"/>
              <a:gd name="T51" fmla="*/ 2147483647 h 103"/>
              <a:gd name="T52" fmla="*/ 2147483647 w 103"/>
              <a:gd name="T53" fmla="*/ 2147483647 h 103"/>
              <a:gd name="T54" fmla="*/ 2147483647 w 103"/>
              <a:gd name="T55" fmla="*/ 0 h 103"/>
              <a:gd name="T56" fmla="*/ 0 w 103"/>
              <a:gd name="T57" fmla="*/ 2147483647 h 103"/>
              <a:gd name="T58" fmla="*/ 2147483647 w 103"/>
              <a:gd name="T59" fmla="*/ 2147483647 h 103"/>
              <a:gd name="T60" fmla="*/ 2147483647 w 103"/>
              <a:gd name="T61" fmla="*/ 2147483647 h 103"/>
              <a:gd name="T62" fmla="*/ 2147483647 w 103"/>
              <a:gd name="T63" fmla="*/ 2147483647 h 103"/>
              <a:gd name="T64" fmla="*/ 2147483647 w 103"/>
              <a:gd name="T65" fmla="*/ 2147483647 h 103"/>
              <a:gd name="T66" fmla="*/ 2147483647 w 103"/>
              <a:gd name="T67" fmla="*/ 2147483647 h 103"/>
              <a:gd name="T68" fmla="*/ 2147483647 w 103"/>
              <a:gd name="T69" fmla="*/ 2147483647 h 103"/>
              <a:gd name="T70" fmla="*/ 2147483647 w 103"/>
              <a:gd name="T71" fmla="*/ 2147483647 h 103"/>
              <a:gd name="T72" fmla="*/ 2147483647 w 103"/>
              <a:gd name="T73" fmla="*/ 2147483647 h 103"/>
              <a:gd name="T74" fmla="*/ 2147483647 w 103"/>
              <a:gd name="T75" fmla="*/ 2147483647 h 103"/>
              <a:gd name="T76" fmla="*/ 2147483647 w 103"/>
              <a:gd name="T77" fmla="*/ 2147483647 h 103"/>
              <a:gd name="T78" fmla="*/ 2147483647 w 103"/>
              <a:gd name="T79" fmla="*/ 2147483647 h 103"/>
              <a:gd name="T80" fmla="*/ 2147483647 w 103"/>
              <a:gd name="T81" fmla="*/ 2147483647 h 103"/>
              <a:gd name="T82" fmla="*/ 2147483647 w 103"/>
              <a:gd name="T83" fmla="*/ 2147483647 h 103"/>
              <a:gd name="T84" fmla="*/ 2147483647 w 103"/>
              <a:gd name="T85" fmla="*/ 2147483647 h 103"/>
              <a:gd name="T86" fmla="*/ 2147483647 w 103"/>
              <a:gd name="T87" fmla="*/ 2147483647 h 103"/>
              <a:gd name="T88" fmla="*/ 2147483647 w 103"/>
              <a:gd name="T89" fmla="*/ 2147483647 h 1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3" h="103">
                <a:moveTo>
                  <a:pt x="75" y="15"/>
                </a:moveTo>
                <a:cubicBezTo>
                  <a:pt x="86" y="4"/>
                  <a:pt x="86" y="4"/>
                  <a:pt x="86" y="4"/>
                </a:cubicBezTo>
                <a:cubicBezTo>
                  <a:pt x="87" y="3"/>
                  <a:pt x="87" y="4"/>
                  <a:pt x="88" y="5"/>
                </a:cubicBezTo>
                <a:cubicBezTo>
                  <a:pt x="89" y="15"/>
                  <a:pt x="89" y="15"/>
                  <a:pt x="89" y="15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0" y="17"/>
                  <a:pt x="100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29"/>
                  <a:pt x="86" y="30"/>
                  <a:pt x="85" y="30"/>
                </a:cubicBezTo>
                <a:cubicBezTo>
                  <a:pt x="79" y="29"/>
                  <a:pt x="79" y="29"/>
                  <a:pt x="79" y="29"/>
                </a:cubicBezTo>
                <a:cubicBezTo>
                  <a:pt x="59" y="48"/>
                  <a:pt x="59" y="48"/>
                  <a:pt x="59" y="48"/>
                </a:cubicBezTo>
                <a:cubicBezTo>
                  <a:pt x="61" y="52"/>
                  <a:pt x="60" y="56"/>
                  <a:pt x="58" y="58"/>
                </a:cubicBezTo>
                <a:cubicBezTo>
                  <a:pt x="54" y="62"/>
                  <a:pt x="49" y="62"/>
                  <a:pt x="45" y="58"/>
                </a:cubicBezTo>
                <a:cubicBezTo>
                  <a:pt x="42" y="55"/>
                  <a:pt x="42" y="49"/>
                  <a:pt x="45" y="46"/>
                </a:cubicBezTo>
                <a:cubicBezTo>
                  <a:pt x="48" y="43"/>
                  <a:pt x="52" y="43"/>
                  <a:pt x="55" y="44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7"/>
                  <a:pt x="74" y="16"/>
                  <a:pt x="75" y="15"/>
                </a:cubicBezTo>
                <a:close/>
                <a:moveTo>
                  <a:pt x="96" y="25"/>
                </a:move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88" y="32"/>
                  <a:pt x="87" y="32"/>
                </a:cubicBezTo>
                <a:cubicBezTo>
                  <a:pt x="90" y="38"/>
                  <a:pt x="92" y="45"/>
                  <a:pt x="92" y="52"/>
                </a:cubicBezTo>
                <a:cubicBezTo>
                  <a:pt x="92" y="74"/>
                  <a:pt x="74" y="92"/>
                  <a:pt x="52" y="92"/>
                </a:cubicBezTo>
                <a:cubicBezTo>
                  <a:pt x="29" y="92"/>
                  <a:pt x="11" y="74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59" y="12"/>
                  <a:pt x="65" y="13"/>
                  <a:pt x="71" y="17"/>
                </a:cubicBezTo>
                <a:cubicBezTo>
                  <a:pt x="71" y="15"/>
                  <a:pt x="72" y="14"/>
                  <a:pt x="73" y="13"/>
                </a:cubicBezTo>
                <a:cubicBezTo>
                  <a:pt x="78" y="8"/>
                  <a:pt x="78" y="8"/>
                  <a:pt x="78" y="8"/>
                </a:cubicBezTo>
                <a:cubicBezTo>
                  <a:pt x="71" y="3"/>
                  <a:pt x="6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42"/>
                  <a:pt x="100" y="33"/>
                  <a:pt x="96" y="25"/>
                </a:cubicBezTo>
                <a:close/>
                <a:moveTo>
                  <a:pt x="52" y="35"/>
                </a:moveTo>
                <a:cubicBezTo>
                  <a:pt x="54" y="35"/>
                  <a:pt x="57" y="35"/>
                  <a:pt x="59" y="36"/>
                </a:cubicBezTo>
                <a:cubicBezTo>
                  <a:pt x="69" y="27"/>
                  <a:pt x="69" y="27"/>
                  <a:pt x="69" y="27"/>
                </a:cubicBezTo>
                <a:cubicBezTo>
                  <a:pt x="64" y="24"/>
                  <a:pt x="58" y="22"/>
                  <a:pt x="52" y="22"/>
                </a:cubicBezTo>
                <a:cubicBezTo>
                  <a:pt x="35" y="22"/>
                  <a:pt x="21" y="35"/>
                  <a:pt x="21" y="52"/>
                </a:cubicBezTo>
                <a:cubicBezTo>
                  <a:pt x="21" y="68"/>
                  <a:pt x="35" y="82"/>
                  <a:pt x="52" y="82"/>
                </a:cubicBezTo>
                <a:cubicBezTo>
                  <a:pt x="68" y="82"/>
                  <a:pt x="82" y="68"/>
                  <a:pt x="82" y="52"/>
                </a:cubicBezTo>
                <a:cubicBezTo>
                  <a:pt x="82" y="46"/>
                  <a:pt x="80" y="40"/>
                  <a:pt x="77" y="35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7"/>
                  <a:pt x="69" y="49"/>
                  <a:pt x="69" y="52"/>
                </a:cubicBezTo>
                <a:cubicBezTo>
                  <a:pt x="69" y="61"/>
                  <a:pt x="61" y="69"/>
                  <a:pt x="52" y="69"/>
                </a:cubicBezTo>
                <a:cubicBezTo>
                  <a:pt x="42" y="69"/>
                  <a:pt x="34" y="61"/>
                  <a:pt x="34" y="52"/>
                </a:cubicBezTo>
                <a:cubicBezTo>
                  <a:pt x="34" y="42"/>
                  <a:pt x="42" y="35"/>
                  <a:pt x="52" y="35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Freeform 136"/>
          <p:cNvSpPr>
            <a:spLocks noEditPoints="1"/>
          </p:cNvSpPr>
          <p:nvPr/>
        </p:nvSpPr>
        <p:spPr bwMode="auto">
          <a:xfrm>
            <a:off x="4618038" y="1371600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50" name="组合 1"/>
          <p:cNvGrpSpPr/>
          <p:nvPr/>
        </p:nvGrpSpPr>
        <p:grpSpPr>
          <a:xfrm>
            <a:off x="5391150" y="2189163"/>
            <a:ext cx="2565400" cy="650875"/>
            <a:chOff x="783625" y="3401047"/>
            <a:chExt cx="2564019" cy="650977"/>
          </a:xfrm>
        </p:grpSpPr>
        <p:sp>
          <p:nvSpPr>
            <p:cNvPr id="22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751" name="Freeform 136"/>
          <p:cNvSpPr>
            <a:spLocks noEditPoints="1"/>
          </p:cNvSpPr>
          <p:nvPr/>
        </p:nvSpPr>
        <p:spPr bwMode="auto">
          <a:xfrm>
            <a:off x="4618038" y="2284413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52" name="组合 1"/>
          <p:cNvGrpSpPr/>
          <p:nvPr/>
        </p:nvGrpSpPr>
        <p:grpSpPr>
          <a:xfrm>
            <a:off x="5391150" y="3101975"/>
            <a:ext cx="2565400" cy="650875"/>
            <a:chOff x="783625" y="3401047"/>
            <a:chExt cx="2564019" cy="650977"/>
          </a:xfrm>
        </p:grpSpPr>
        <p:sp>
          <p:nvSpPr>
            <p:cNvPr id="26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753" name="Freeform 136"/>
          <p:cNvSpPr>
            <a:spLocks noEditPoints="1"/>
          </p:cNvSpPr>
          <p:nvPr/>
        </p:nvSpPr>
        <p:spPr bwMode="auto">
          <a:xfrm>
            <a:off x="4618038" y="3197225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54" name="组合 1"/>
          <p:cNvGrpSpPr/>
          <p:nvPr/>
        </p:nvGrpSpPr>
        <p:grpSpPr>
          <a:xfrm>
            <a:off x="5391150" y="4014788"/>
            <a:ext cx="2565400" cy="650875"/>
            <a:chOff x="783625" y="3401047"/>
            <a:chExt cx="2564019" cy="650977"/>
          </a:xfrm>
        </p:grpSpPr>
        <p:sp>
          <p:nvSpPr>
            <p:cNvPr id="30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Rectangle 17"/>
            <p:cNvSpPr/>
            <p:nvPr/>
          </p:nvSpPr>
          <p:spPr>
            <a:xfrm>
              <a:off x="783625" y="3401047"/>
              <a:ext cx="1639005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755" name="Freeform 136"/>
          <p:cNvSpPr>
            <a:spLocks noEditPoints="1"/>
          </p:cNvSpPr>
          <p:nvPr/>
        </p:nvSpPr>
        <p:spPr bwMode="auto">
          <a:xfrm>
            <a:off x="4618038" y="4110038"/>
            <a:ext cx="500062" cy="365125"/>
          </a:xfrm>
          <a:custGeom>
            <a:gdLst>
              <a:gd name="T0" fmla="*/ 2147483647 w 217"/>
              <a:gd name="T1" fmla="*/ 2147483647 h 176"/>
              <a:gd name="T2" fmla="*/ 2147483647 w 217"/>
              <a:gd name="T3" fmla="*/ 2147483647 h 176"/>
              <a:gd name="T4" fmla="*/ 2147483647 w 217"/>
              <a:gd name="T5" fmla="*/ 2147483647 h 176"/>
              <a:gd name="T6" fmla="*/ 2147483647 w 217"/>
              <a:gd name="T7" fmla="*/ 2147483647 h 176"/>
              <a:gd name="T8" fmla="*/ 2147483647 w 217"/>
              <a:gd name="T9" fmla="*/ 2147483647 h 176"/>
              <a:gd name="T10" fmla="*/ 2147483647 w 217"/>
              <a:gd name="T11" fmla="*/ 2147483647 h 176"/>
              <a:gd name="T12" fmla="*/ 2147483647 w 217"/>
              <a:gd name="T13" fmla="*/ 2147483647 h 176"/>
              <a:gd name="T14" fmla="*/ 2147483647 w 217"/>
              <a:gd name="T15" fmla="*/ 2147483647 h 176"/>
              <a:gd name="T16" fmla="*/ 2147483647 w 217"/>
              <a:gd name="T17" fmla="*/ 2147483647 h 176"/>
              <a:gd name="T18" fmla="*/ 2147483647 w 217"/>
              <a:gd name="T19" fmla="*/ 2147483647 h 176"/>
              <a:gd name="T20" fmla="*/ 2147483647 w 217"/>
              <a:gd name="T21" fmla="*/ 2147483647 h 176"/>
              <a:gd name="T22" fmla="*/ 2147483647 w 217"/>
              <a:gd name="T23" fmla="*/ 2147483647 h 176"/>
              <a:gd name="T24" fmla="*/ 2147483647 w 217"/>
              <a:gd name="T25" fmla="*/ 2147483647 h 176"/>
              <a:gd name="T26" fmla="*/ 2147483647 w 217"/>
              <a:gd name="T27" fmla="*/ 2147483647 h 176"/>
              <a:gd name="T28" fmla="*/ 2147483647 w 217"/>
              <a:gd name="T29" fmla="*/ 2147483647 h 176"/>
              <a:gd name="T30" fmla="*/ 2147483647 w 217"/>
              <a:gd name="T31" fmla="*/ 2147483647 h 176"/>
              <a:gd name="T32" fmla="*/ 2147483647 w 217"/>
              <a:gd name="T33" fmla="*/ 2147483647 h 176"/>
              <a:gd name="T34" fmla="*/ 2147483647 w 217"/>
              <a:gd name="T35" fmla="*/ 2147483647 h 176"/>
              <a:gd name="T36" fmla="*/ 2147483647 w 217"/>
              <a:gd name="T37" fmla="*/ 2147483647 h 176"/>
              <a:gd name="T38" fmla="*/ 2147483647 w 217"/>
              <a:gd name="T39" fmla="*/ 2147483647 h 176"/>
              <a:gd name="T40" fmla="*/ 2147483647 w 217"/>
              <a:gd name="T41" fmla="*/ 2147483647 h 176"/>
              <a:gd name="T42" fmla="*/ 2147483647 w 217"/>
              <a:gd name="T43" fmla="*/ 2147483647 h 176"/>
              <a:gd name="T44" fmla="*/ 2147483647 w 217"/>
              <a:gd name="T45" fmla="*/ 2147483647 h 176"/>
              <a:gd name="T46" fmla="*/ 2147483647 w 217"/>
              <a:gd name="T47" fmla="*/ 2147483647 h 176"/>
              <a:gd name="T48" fmla="*/ 2147483647 w 217"/>
              <a:gd name="T49" fmla="*/ 2147483647 h 176"/>
              <a:gd name="T50" fmla="*/ 2147483647 w 217"/>
              <a:gd name="T51" fmla="*/ 2147483647 h 176"/>
              <a:gd name="T52" fmla="*/ 2147483647 w 217"/>
              <a:gd name="T53" fmla="*/ 2147483647 h 176"/>
              <a:gd name="T54" fmla="*/ 2147483647 w 217"/>
              <a:gd name="T55" fmla="*/ 2147483647 h 176"/>
              <a:gd name="T56" fmla="*/ 2147483647 w 217"/>
              <a:gd name="T57" fmla="*/ 2147483647 h 176"/>
              <a:gd name="T58" fmla="*/ 2147483647 w 217"/>
              <a:gd name="T59" fmla="*/ 2147483647 h 176"/>
              <a:gd name="T60" fmla="*/ 2147483647 w 217"/>
              <a:gd name="T61" fmla="*/ 2147483647 h 176"/>
              <a:gd name="T62" fmla="*/ 2147483647 w 217"/>
              <a:gd name="T63" fmla="*/ 2147483647 h 176"/>
              <a:gd name="T64" fmla="*/ 2147483647 w 217"/>
              <a:gd name="T65" fmla="*/ 2147483647 h 176"/>
              <a:gd name="T66" fmla="*/ 2147483647 w 217"/>
              <a:gd name="T67" fmla="*/ 2147483647 h 176"/>
              <a:gd name="T68" fmla="*/ 2147483647 w 217"/>
              <a:gd name="T69" fmla="*/ 2147483647 h 176"/>
              <a:gd name="T70" fmla="*/ 2147483647 w 217"/>
              <a:gd name="T71" fmla="*/ 2147483647 h 176"/>
              <a:gd name="T72" fmla="*/ 2147483647 w 217"/>
              <a:gd name="T73" fmla="*/ 2147483647 h 176"/>
              <a:gd name="T74" fmla="*/ 2147483647 w 217"/>
              <a:gd name="T75" fmla="*/ 2147483647 h 176"/>
              <a:gd name="T76" fmla="*/ 2147483647 w 217"/>
              <a:gd name="T77" fmla="*/ 2147483647 h 176"/>
              <a:gd name="T78" fmla="*/ 2147483647 w 217"/>
              <a:gd name="T79" fmla="*/ 2147483647 h 176"/>
              <a:gd name="T80" fmla="*/ 2147483647 w 217"/>
              <a:gd name="T81" fmla="*/ 2147483647 h 176"/>
              <a:gd name="T82" fmla="*/ 2147483647 w 217"/>
              <a:gd name="T83" fmla="*/ 2147483647 h 176"/>
              <a:gd name="T84" fmla="*/ 2147483647 w 217"/>
              <a:gd name="T85" fmla="*/ 2147483647 h 176"/>
              <a:gd name="T86" fmla="*/ 2147483647 w 217"/>
              <a:gd name="T87" fmla="*/ 2147483647 h 176"/>
              <a:gd name="T88" fmla="*/ 2147483647 w 217"/>
              <a:gd name="T89" fmla="*/ 2147483647 h 176"/>
              <a:gd name="T90" fmla="*/ 2147483647 w 217"/>
              <a:gd name="T91" fmla="*/ 2147483647 h 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1" grpId="0" animBg="1"/>
      <p:bldP spid="31753" grpId="0" animBg="1"/>
      <p:bldP spid="317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395536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176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397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618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839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5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060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6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9281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7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3502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8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7723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9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19442" y="1100854"/>
            <a:ext cx="6480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0</a:t>
            </a:r>
            <a:endParaRPr lang="zh-CN" altLang="en-US" sz="8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1758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7980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3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24202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4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00424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5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76646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6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2868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7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29090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8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05312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9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81534" y="3048511"/>
            <a:ext cx="10123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0</a:t>
            </a:r>
            <a:endParaRPr lang="zh-CN" altLang="en-US" sz="8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32790" name="Freeform 327"/>
          <p:cNvSpPr>
            <a:spLocks noEditPoints="1"/>
          </p:cNvSpPr>
          <p:nvPr/>
        </p:nvSpPr>
        <p:spPr bwMode="auto">
          <a:xfrm>
            <a:off x="4243388" y="771525"/>
            <a:ext cx="657225" cy="595313"/>
          </a:xfrm>
          <a:custGeom>
            <a:gdLst>
              <a:gd name="T0" fmla="*/ 2147483647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2147483647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0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0 w 65"/>
              <a:gd name="T47" fmla="*/ 2147483647 h 65"/>
              <a:gd name="T48" fmla="*/ 0 w 65"/>
              <a:gd name="T49" fmla="*/ 2147483647 h 65"/>
              <a:gd name="T50" fmla="*/ 2147483647 w 65"/>
              <a:gd name="T51" fmla="*/ 2147483647 h 65"/>
              <a:gd name="T52" fmla="*/ 2147483647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2147483647 w 65"/>
              <a:gd name="T105" fmla="*/ 2147483647 h 65"/>
              <a:gd name="T106" fmla="*/ 2147483647 w 65"/>
              <a:gd name="T107" fmla="*/ 2147483647 h 65"/>
              <a:gd name="T108" fmla="*/ 2147483647 w 65"/>
              <a:gd name="T109" fmla="*/ 2147483647 h 65"/>
              <a:gd name="T110" fmla="*/ 2147483647 w 65"/>
              <a:gd name="T111" fmla="*/ 2147483647 h 65"/>
              <a:gd name="T112" fmla="*/ 2147483647 w 65"/>
              <a:gd name="T113" fmla="*/ 2147483647 h 65"/>
              <a:gd name="T114" fmla="*/ 2147483647 w 65"/>
              <a:gd name="T115" fmla="*/ 2147483647 h 65"/>
              <a:gd name="T116" fmla="*/ 2147483647 w 65"/>
              <a:gd name="T117" fmla="*/ 214748364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5" h="65">
                <a:moveTo>
                  <a:pt x="65" y="31"/>
                </a:moveTo>
                <a:cubicBezTo>
                  <a:pt x="65" y="30"/>
                  <a:pt x="64" y="29"/>
                  <a:pt x="63" y="29"/>
                </a:cubicBezTo>
                <a:cubicBezTo>
                  <a:pt x="55" y="27"/>
                  <a:pt x="55" y="27"/>
                  <a:pt x="55" y="27"/>
                </a:cubicBezTo>
                <a:cubicBezTo>
                  <a:pt x="54" y="26"/>
                  <a:pt x="54" y="24"/>
                  <a:pt x="53" y="23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6"/>
                  <a:pt x="59" y="15"/>
                  <a:pt x="59" y="14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2" y="8"/>
                  <a:pt x="51" y="8"/>
                </a:cubicBezTo>
                <a:cubicBezTo>
                  <a:pt x="44" y="13"/>
                  <a:pt x="44" y="13"/>
                  <a:pt x="44" y="13"/>
                </a:cubicBezTo>
                <a:cubicBezTo>
                  <a:pt x="43" y="12"/>
                  <a:pt x="42" y="11"/>
                  <a:pt x="40" y="11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39" y="1"/>
                  <a:pt x="38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0"/>
                  <a:pt x="24" y="11"/>
                  <a:pt x="23" y="12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5"/>
                  <a:pt x="14" y="5"/>
                  <a:pt x="14" y="6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7" y="13"/>
                  <a:pt x="8" y="13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2"/>
                  <a:pt x="11" y="23"/>
                  <a:pt x="10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6"/>
                  <a:pt x="1" y="36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41"/>
                  <a:pt x="11" y="42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50"/>
                  <a:pt x="5" y="51"/>
                </a:cubicBezTo>
                <a:cubicBezTo>
                  <a:pt x="10" y="57"/>
                  <a:pt x="10" y="57"/>
                  <a:pt x="10" y="57"/>
                </a:cubicBezTo>
                <a:cubicBezTo>
                  <a:pt x="11" y="57"/>
                  <a:pt x="12" y="58"/>
                  <a:pt x="13" y="57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3"/>
                  <a:pt x="23" y="54"/>
                  <a:pt x="24" y="54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4"/>
                  <a:pt x="25" y="64"/>
                  <a:pt x="26" y="64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5"/>
                  <a:pt x="36" y="64"/>
                  <a:pt x="36" y="63"/>
                </a:cubicBezTo>
                <a:cubicBezTo>
                  <a:pt x="37" y="55"/>
                  <a:pt x="37" y="55"/>
                  <a:pt x="37" y="55"/>
                </a:cubicBezTo>
                <a:cubicBezTo>
                  <a:pt x="39" y="55"/>
                  <a:pt x="40" y="54"/>
                  <a:pt x="42" y="54"/>
                </a:cubicBezTo>
                <a:cubicBezTo>
                  <a:pt x="48" y="59"/>
                  <a:pt x="48" y="59"/>
                  <a:pt x="48" y="59"/>
                </a:cubicBezTo>
                <a:cubicBezTo>
                  <a:pt x="49" y="60"/>
                  <a:pt x="50" y="60"/>
                  <a:pt x="51" y="59"/>
                </a:cubicBezTo>
                <a:cubicBezTo>
                  <a:pt x="56" y="54"/>
                  <a:pt x="56" y="54"/>
                  <a:pt x="56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2"/>
                  <a:pt x="54" y="41"/>
                </a:cubicBezTo>
                <a:cubicBezTo>
                  <a:pt x="62" y="40"/>
                  <a:pt x="62" y="40"/>
                  <a:pt x="62" y="40"/>
                </a:cubicBezTo>
                <a:cubicBezTo>
                  <a:pt x="63" y="40"/>
                  <a:pt x="64" y="39"/>
                  <a:pt x="64" y="38"/>
                </a:cubicBezTo>
                <a:lnTo>
                  <a:pt x="65" y="31"/>
                </a:lnTo>
                <a:close/>
                <a:moveTo>
                  <a:pt x="31" y="46"/>
                </a:moveTo>
                <a:cubicBezTo>
                  <a:pt x="24" y="46"/>
                  <a:pt x="18" y="39"/>
                  <a:pt x="18" y="32"/>
                </a:cubicBezTo>
                <a:cubicBezTo>
                  <a:pt x="19" y="24"/>
                  <a:pt x="25" y="18"/>
                  <a:pt x="33" y="19"/>
                </a:cubicBezTo>
                <a:cubicBezTo>
                  <a:pt x="41" y="19"/>
                  <a:pt x="46" y="26"/>
                  <a:pt x="46" y="33"/>
                </a:cubicBezTo>
                <a:cubicBezTo>
                  <a:pt x="45" y="41"/>
                  <a:pt x="39" y="47"/>
                  <a:pt x="31" y="46"/>
                </a:cubicBezTo>
                <a:close/>
                <a:moveTo>
                  <a:pt x="42" y="30"/>
                </a:moveTo>
                <a:cubicBezTo>
                  <a:pt x="43" y="35"/>
                  <a:pt x="40" y="40"/>
                  <a:pt x="35" y="42"/>
                </a:cubicBezTo>
                <a:cubicBezTo>
                  <a:pt x="30" y="44"/>
                  <a:pt x="24" y="41"/>
                  <a:pt x="23" y="35"/>
                </a:cubicBezTo>
                <a:cubicBezTo>
                  <a:pt x="21" y="30"/>
                  <a:pt x="24" y="25"/>
                  <a:pt x="29" y="23"/>
                </a:cubicBezTo>
                <a:cubicBezTo>
                  <a:pt x="35" y="22"/>
                  <a:pt x="40" y="25"/>
                  <a:pt x="42" y="30"/>
                </a:cubicBez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1" name="Freeform 327"/>
          <p:cNvSpPr>
            <a:spLocks noEditPoints="1"/>
          </p:cNvSpPr>
          <p:nvPr/>
        </p:nvSpPr>
        <p:spPr bwMode="auto">
          <a:xfrm>
            <a:off x="4243388" y="2725738"/>
            <a:ext cx="657225" cy="595312"/>
          </a:xfrm>
          <a:custGeom>
            <a:gdLst>
              <a:gd name="T0" fmla="*/ 2147483647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2147483647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0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0 w 65"/>
              <a:gd name="T47" fmla="*/ 2147483647 h 65"/>
              <a:gd name="T48" fmla="*/ 0 w 65"/>
              <a:gd name="T49" fmla="*/ 2147483647 h 65"/>
              <a:gd name="T50" fmla="*/ 2147483647 w 65"/>
              <a:gd name="T51" fmla="*/ 2147483647 h 65"/>
              <a:gd name="T52" fmla="*/ 2147483647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2147483647 w 65"/>
              <a:gd name="T105" fmla="*/ 2147483647 h 65"/>
              <a:gd name="T106" fmla="*/ 2147483647 w 65"/>
              <a:gd name="T107" fmla="*/ 2147483647 h 65"/>
              <a:gd name="T108" fmla="*/ 2147483647 w 65"/>
              <a:gd name="T109" fmla="*/ 2147483647 h 65"/>
              <a:gd name="T110" fmla="*/ 2147483647 w 65"/>
              <a:gd name="T111" fmla="*/ 2147483647 h 65"/>
              <a:gd name="T112" fmla="*/ 2147483647 w 65"/>
              <a:gd name="T113" fmla="*/ 2147483647 h 65"/>
              <a:gd name="T114" fmla="*/ 2147483647 w 65"/>
              <a:gd name="T115" fmla="*/ 2147483647 h 65"/>
              <a:gd name="T116" fmla="*/ 2147483647 w 65"/>
              <a:gd name="T117" fmla="*/ 214748364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5" h="65">
                <a:moveTo>
                  <a:pt x="65" y="31"/>
                </a:moveTo>
                <a:cubicBezTo>
                  <a:pt x="65" y="30"/>
                  <a:pt x="64" y="29"/>
                  <a:pt x="63" y="29"/>
                </a:cubicBezTo>
                <a:cubicBezTo>
                  <a:pt x="55" y="27"/>
                  <a:pt x="55" y="27"/>
                  <a:pt x="55" y="27"/>
                </a:cubicBezTo>
                <a:cubicBezTo>
                  <a:pt x="54" y="26"/>
                  <a:pt x="54" y="24"/>
                  <a:pt x="53" y="23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6"/>
                  <a:pt x="59" y="15"/>
                  <a:pt x="59" y="14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2" y="8"/>
                  <a:pt x="51" y="8"/>
                </a:cubicBezTo>
                <a:cubicBezTo>
                  <a:pt x="44" y="13"/>
                  <a:pt x="44" y="13"/>
                  <a:pt x="44" y="13"/>
                </a:cubicBezTo>
                <a:cubicBezTo>
                  <a:pt x="43" y="12"/>
                  <a:pt x="42" y="11"/>
                  <a:pt x="40" y="11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39" y="1"/>
                  <a:pt x="38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0"/>
                  <a:pt x="24" y="11"/>
                  <a:pt x="23" y="12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5"/>
                  <a:pt x="14" y="5"/>
                  <a:pt x="14" y="6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7" y="13"/>
                  <a:pt x="8" y="13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2"/>
                  <a:pt x="11" y="23"/>
                  <a:pt x="10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6"/>
                  <a:pt x="1" y="36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41"/>
                  <a:pt x="11" y="42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50"/>
                  <a:pt x="5" y="51"/>
                </a:cubicBezTo>
                <a:cubicBezTo>
                  <a:pt x="10" y="57"/>
                  <a:pt x="10" y="57"/>
                  <a:pt x="10" y="57"/>
                </a:cubicBezTo>
                <a:cubicBezTo>
                  <a:pt x="11" y="57"/>
                  <a:pt x="12" y="58"/>
                  <a:pt x="13" y="57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3"/>
                  <a:pt x="23" y="54"/>
                  <a:pt x="24" y="54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4"/>
                  <a:pt x="25" y="64"/>
                  <a:pt x="26" y="64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5"/>
                  <a:pt x="36" y="64"/>
                  <a:pt x="36" y="63"/>
                </a:cubicBezTo>
                <a:cubicBezTo>
                  <a:pt x="37" y="55"/>
                  <a:pt x="37" y="55"/>
                  <a:pt x="37" y="55"/>
                </a:cubicBezTo>
                <a:cubicBezTo>
                  <a:pt x="39" y="55"/>
                  <a:pt x="40" y="54"/>
                  <a:pt x="42" y="54"/>
                </a:cubicBezTo>
                <a:cubicBezTo>
                  <a:pt x="48" y="59"/>
                  <a:pt x="48" y="59"/>
                  <a:pt x="48" y="59"/>
                </a:cubicBezTo>
                <a:cubicBezTo>
                  <a:pt x="49" y="60"/>
                  <a:pt x="50" y="60"/>
                  <a:pt x="51" y="59"/>
                </a:cubicBezTo>
                <a:cubicBezTo>
                  <a:pt x="56" y="54"/>
                  <a:pt x="56" y="54"/>
                  <a:pt x="56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2"/>
                  <a:pt x="54" y="41"/>
                </a:cubicBezTo>
                <a:cubicBezTo>
                  <a:pt x="62" y="40"/>
                  <a:pt x="62" y="40"/>
                  <a:pt x="62" y="40"/>
                </a:cubicBezTo>
                <a:cubicBezTo>
                  <a:pt x="63" y="40"/>
                  <a:pt x="64" y="39"/>
                  <a:pt x="64" y="38"/>
                </a:cubicBezTo>
                <a:lnTo>
                  <a:pt x="65" y="31"/>
                </a:lnTo>
                <a:close/>
                <a:moveTo>
                  <a:pt x="31" y="46"/>
                </a:moveTo>
                <a:cubicBezTo>
                  <a:pt x="24" y="46"/>
                  <a:pt x="18" y="39"/>
                  <a:pt x="18" y="32"/>
                </a:cubicBezTo>
                <a:cubicBezTo>
                  <a:pt x="19" y="24"/>
                  <a:pt x="25" y="18"/>
                  <a:pt x="33" y="19"/>
                </a:cubicBezTo>
                <a:cubicBezTo>
                  <a:pt x="41" y="19"/>
                  <a:pt x="46" y="26"/>
                  <a:pt x="46" y="33"/>
                </a:cubicBezTo>
                <a:cubicBezTo>
                  <a:pt x="45" y="41"/>
                  <a:pt x="39" y="47"/>
                  <a:pt x="31" y="46"/>
                </a:cubicBezTo>
                <a:close/>
                <a:moveTo>
                  <a:pt x="42" y="30"/>
                </a:moveTo>
                <a:cubicBezTo>
                  <a:pt x="43" y="35"/>
                  <a:pt x="40" y="40"/>
                  <a:pt x="35" y="42"/>
                </a:cubicBezTo>
                <a:cubicBezTo>
                  <a:pt x="30" y="44"/>
                  <a:pt x="24" y="41"/>
                  <a:pt x="23" y="35"/>
                </a:cubicBezTo>
                <a:cubicBezTo>
                  <a:pt x="21" y="30"/>
                  <a:pt x="24" y="25"/>
                  <a:pt x="29" y="23"/>
                </a:cubicBezTo>
                <a:cubicBezTo>
                  <a:pt x="35" y="22"/>
                  <a:pt x="40" y="25"/>
                  <a:pt x="42" y="30"/>
                </a:cubicBezTo>
                <a:close/>
              </a:path>
            </a:pathLst>
          </a:custGeom>
          <a:blipFill dpi="0" rotWithShape="1">
            <a:blip r:embed="rId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794" name="组合 2"/>
          <p:cNvGrpSpPr/>
          <p:nvPr/>
        </p:nvGrpSpPr>
        <p:grpSpPr>
          <a:xfrm>
            <a:off x="1619250" y="1530350"/>
            <a:ext cx="6351588" cy="1570038"/>
            <a:chOff x="2431023" y="1532124"/>
            <a:chExt cx="3222635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5005586" y="1532124"/>
              <a:ext cx="648072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5400">
                  <a:blipFill dpi="0" rotWithShape="1">
                    <a:blip r:embed="rId3"/>
                    <a:stretch>
                      <a:fillRect/>
                    </a:stretch>
                  </a:blipFill>
                  <a:latin typeface="Cooper Std Black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9600"/>
                <a:t>S</a:t>
              </a:r>
              <a:endParaRPr lang="zh-CN" altLang="en-US" sz="9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1023" y="1532124"/>
              <a:ext cx="3106017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13800">
                  <a:blipFill dpi="0" rotWithShape="1">
                    <a:blip r:embed="rId4"/>
                    <a:stretch>
                      <a:fillRect/>
                    </a:stretch>
                  </a:blipFill>
                  <a:latin typeface="Cooper Std Black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9600" smtClean="0"/>
                <a:t>THANK</a:t>
              </a:r>
              <a:endParaRPr lang="zh-CN" altLang="en-US" sz="9600"/>
            </a:p>
          </p:txBody>
        </p:sp>
      </p:grpSp>
      <p:sp>
        <p:nvSpPr>
          <p:cNvPr id="33795" name="Freeform 171"/>
          <p:cNvSpPr/>
          <p:nvPr/>
        </p:nvSpPr>
        <p:spPr bwMode="auto">
          <a:xfrm>
            <a:off x="2019300" y="2965450"/>
            <a:ext cx="5351463" cy="114300"/>
          </a:xfrm>
          <a:custGeom>
            <a:gdLst>
              <a:gd name="T0" fmla="*/ 2147483647 w 65"/>
              <a:gd name="T1" fmla="*/ 2147483647 h 4"/>
              <a:gd name="T2" fmla="*/ 2147483647 w 65"/>
              <a:gd name="T3" fmla="*/ 2147483647 h 4"/>
              <a:gd name="T4" fmla="*/ 2147483647 w 65"/>
              <a:gd name="T5" fmla="*/ 2147483647 h 4"/>
              <a:gd name="T6" fmla="*/ 2147483647 w 65"/>
              <a:gd name="T7" fmla="*/ 2147483647 h 4"/>
              <a:gd name="T8" fmla="*/ 2147483647 w 65"/>
              <a:gd name="T9" fmla="*/ 2147483647 h 4"/>
              <a:gd name="T10" fmla="*/ 2147483647 w 65"/>
              <a:gd name="T11" fmla="*/ 2147483647 h 4"/>
              <a:gd name="T12" fmla="*/ 2147483647 w 65"/>
              <a:gd name="T13" fmla="*/ 2147483647 h 4"/>
              <a:gd name="T14" fmla="*/ 2147483647 w 65"/>
              <a:gd name="T15" fmla="*/ 2147483647 h 4"/>
              <a:gd name="T16" fmla="*/ 2147483647 w 65"/>
              <a:gd name="T17" fmla="*/ 2147483647 h 4"/>
              <a:gd name="T18" fmla="*/ 2147483647 w 65"/>
              <a:gd name="T19" fmla="*/ 2147483647 h 4"/>
              <a:gd name="T20" fmla="*/ 2147483647 w 65"/>
              <a:gd name="T21" fmla="*/ 2147483647 h 4"/>
              <a:gd name="T22" fmla="*/ 2147483647 w 65"/>
              <a:gd name="T23" fmla="*/ 2147483647 h 4"/>
              <a:gd name="T24" fmla="*/ 2147483647 w 65"/>
              <a:gd name="T25" fmla="*/ 2147483647 h 4"/>
              <a:gd name="T26" fmla="*/ 2147483647 w 65"/>
              <a:gd name="T27" fmla="*/ 2147483647 h 4"/>
              <a:gd name="T28" fmla="*/ 2147483647 w 65"/>
              <a:gd name="T29" fmla="*/ 0 h 4"/>
              <a:gd name="T30" fmla="*/ 2147483647 w 65"/>
              <a:gd name="T31" fmla="*/ 2147483647 h 4"/>
              <a:gd name="T32" fmla="*/ 0 w 65"/>
              <a:gd name="T33" fmla="*/ 2147483647 h 4"/>
              <a:gd name="T34" fmla="*/ 2147483647 w 65"/>
              <a:gd name="T35" fmla="*/ 2147483647 h 4"/>
              <a:gd name="T36" fmla="*/ 2147483647 w 65"/>
              <a:gd name="T37" fmla="*/ 2147483647 h 4"/>
              <a:gd name="T38" fmla="*/ 2147483647 w 65"/>
              <a:gd name="T39" fmla="*/ 2147483647 h 4"/>
              <a:gd name="T40" fmla="*/ 2147483647 w 65"/>
              <a:gd name="T41" fmla="*/ 2147483647 h 4"/>
              <a:gd name="T42" fmla="*/ 2147483647 w 65"/>
              <a:gd name="T43" fmla="*/ 2147483647 h 4"/>
              <a:gd name="T44" fmla="*/ 2147483647 w 65"/>
              <a:gd name="T45" fmla="*/ 2147483647 h 4"/>
              <a:gd name="T46" fmla="*/ 2147483647 w 65"/>
              <a:gd name="T47" fmla="*/ 2147483647 h 4"/>
              <a:gd name="T48" fmla="*/ 2147483647 w 65"/>
              <a:gd name="T49" fmla="*/ 2147483647 h 4"/>
              <a:gd name="T50" fmla="*/ 2147483647 w 65"/>
              <a:gd name="T51" fmla="*/ 2147483647 h 4"/>
              <a:gd name="T52" fmla="*/ 2147483647 w 65"/>
              <a:gd name="T53" fmla="*/ 2147483647 h 4"/>
              <a:gd name="T54" fmla="*/ 2147483647 w 65"/>
              <a:gd name="T55" fmla="*/ 2147483647 h 4"/>
              <a:gd name="T56" fmla="*/ 2147483647 w 65"/>
              <a:gd name="T57" fmla="*/ 2147483647 h 4"/>
              <a:gd name="T58" fmla="*/ 2147483647 w 65"/>
              <a:gd name="T59" fmla="*/ 2147483647 h 4"/>
              <a:gd name="T60" fmla="*/ 2147483647 w 65"/>
              <a:gd name="T61" fmla="*/ 2147483647 h 4"/>
              <a:gd name="T62" fmla="*/ 2147483647 w 65"/>
              <a:gd name="T63" fmla="*/ 0 h 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4"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3" y="1"/>
                  <a:pt x="31" y="1"/>
                  <a:pt x="28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19" y="1"/>
                  <a:pt x="16" y="1"/>
                  <a:pt x="12" y="1"/>
                </a:cubicBezTo>
                <a:cubicBezTo>
                  <a:pt x="9" y="1"/>
                  <a:pt x="6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6" y="2"/>
                </a:cubicBezTo>
                <a:cubicBezTo>
                  <a:pt x="8" y="2"/>
                  <a:pt x="11" y="2"/>
                  <a:pt x="13" y="2"/>
                </a:cubicBezTo>
                <a:cubicBezTo>
                  <a:pt x="12" y="2"/>
                  <a:pt x="18" y="2"/>
                  <a:pt x="17" y="2"/>
                </a:cubicBezTo>
                <a:cubicBezTo>
                  <a:pt x="18" y="2"/>
                  <a:pt x="20" y="2"/>
                  <a:pt x="20" y="2"/>
                </a:cubicBezTo>
                <a:cubicBezTo>
                  <a:pt x="21" y="2"/>
                  <a:pt x="22" y="1"/>
                  <a:pt x="25" y="1"/>
                </a:cubicBezTo>
                <a:cubicBezTo>
                  <a:pt x="27" y="1"/>
                  <a:pt x="29" y="2"/>
                  <a:pt x="30" y="1"/>
                </a:cubicBezTo>
                <a:cubicBezTo>
                  <a:pt x="30" y="1"/>
                  <a:pt x="28" y="1"/>
                  <a:pt x="28" y="1"/>
                </a:cubicBezTo>
                <a:cubicBezTo>
                  <a:pt x="24" y="1"/>
                  <a:pt x="20" y="1"/>
                  <a:pt x="15" y="1"/>
                </a:cubicBezTo>
                <a:cubicBezTo>
                  <a:pt x="13" y="1"/>
                  <a:pt x="11" y="1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3"/>
                  <a:pt x="13" y="3"/>
                </a:cubicBezTo>
                <a:cubicBezTo>
                  <a:pt x="16" y="3"/>
                  <a:pt x="20" y="3"/>
                  <a:pt x="24" y="3"/>
                </a:cubicBezTo>
                <a:cubicBezTo>
                  <a:pt x="27" y="3"/>
                  <a:pt x="31" y="3"/>
                  <a:pt x="35" y="3"/>
                </a:cubicBezTo>
                <a:cubicBezTo>
                  <a:pt x="38" y="4"/>
                  <a:pt x="41" y="3"/>
                  <a:pt x="42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7" y="3"/>
                  <a:pt x="51" y="3"/>
                  <a:pt x="54" y="2"/>
                </a:cubicBezTo>
                <a:cubicBezTo>
                  <a:pt x="55" y="2"/>
                  <a:pt x="56" y="2"/>
                  <a:pt x="58" y="2"/>
                </a:cubicBezTo>
                <a:cubicBezTo>
                  <a:pt x="57" y="2"/>
                  <a:pt x="57" y="2"/>
                  <a:pt x="56" y="2"/>
                </a:cubicBezTo>
                <a:cubicBezTo>
                  <a:pt x="57" y="2"/>
                  <a:pt x="59" y="2"/>
                  <a:pt x="59" y="2"/>
                </a:cubicBezTo>
                <a:cubicBezTo>
                  <a:pt x="62" y="2"/>
                  <a:pt x="61" y="1"/>
                  <a:pt x="60" y="1"/>
                </a:cubicBezTo>
                <a:cubicBezTo>
                  <a:pt x="59" y="1"/>
                  <a:pt x="60" y="1"/>
                  <a:pt x="59" y="1"/>
                </a:cubicBezTo>
                <a:cubicBezTo>
                  <a:pt x="59" y="1"/>
                  <a:pt x="60" y="1"/>
                  <a:pt x="61" y="1"/>
                </a:cubicBezTo>
                <a:cubicBezTo>
                  <a:pt x="61" y="1"/>
                  <a:pt x="58" y="1"/>
                  <a:pt x="59" y="1"/>
                </a:cubicBezTo>
                <a:cubicBezTo>
                  <a:pt x="60" y="1"/>
                  <a:pt x="61" y="1"/>
                  <a:pt x="62" y="1"/>
                </a:cubicBezTo>
                <a:cubicBezTo>
                  <a:pt x="61" y="1"/>
                  <a:pt x="58" y="1"/>
                  <a:pt x="58" y="1"/>
                </a:cubicBezTo>
                <a:cubicBezTo>
                  <a:pt x="59" y="1"/>
                  <a:pt x="61" y="1"/>
                  <a:pt x="61" y="1"/>
                </a:cubicBezTo>
                <a:cubicBezTo>
                  <a:pt x="61" y="1"/>
                  <a:pt x="60" y="1"/>
                  <a:pt x="60" y="1"/>
                </a:cubicBezTo>
                <a:cubicBezTo>
                  <a:pt x="63" y="1"/>
                  <a:pt x="64" y="1"/>
                  <a:pt x="62" y="1"/>
                </a:cubicBezTo>
                <a:cubicBezTo>
                  <a:pt x="63" y="1"/>
                  <a:pt x="64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1"/>
                  <a:pt x="64" y="0"/>
                  <a:pt x="63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54" y="0"/>
                  <a:pt x="49" y="1"/>
                  <a:pt x="43" y="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/>
          <p:nvPr/>
        </p:nvSpPr>
        <p:spPr bwMode="auto">
          <a:xfrm>
            <a:off x="2089150" y="3076575"/>
            <a:ext cx="4965700" cy="2460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ms-MY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Praesent sodales odio sit amet odio tristi Praesent sodales odio sit amet odio tristi</a:t>
            </a:r>
            <a:endParaRPr lang="en-US" altLang="zh-CN" sz="1000">
              <a:solidFill>
                <a:srgbClr val="7F7F7F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3797" name="组合 6"/>
          <p:cNvGrpSpPr/>
          <p:nvPr/>
        </p:nvGrpSpPr>
        <p:grpSpPr>
          <a:xfrm>
            <a:off x="3336925" y="3282950"/>
            <a:ext cx="2470150" cy="368300"/>
            <a:chOff x="3321910" y="3413697"/>
            <a:chExt cx="2470254" cy="369332"/>
          </a:xfrm>
        </p:grpSpPr>
        <p:sp>
          <p:nvSpPr>
            <p:cNvPr id="33798" name="TextBox 12"/>
            <p:cNvSpPr txBox="1">
              <a:spLocks noChangeArrowheads="1"/>
            </p:cNvSpPr>
            <p:nvPr/>
          </p:nvSpPr>
          <p:spPr bwMode="auto">
            <a:xfrm>
              <a:off x="3321910" y="3413697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99" name="TextBox 13"/>
            <p:cNvSpPr txBox="1">
              <a:spLocks noChangeArrowheads="1"/>
            </p:cNvSpPr>
            <p:nvPr/>
          </p:nvSpPr>
          <p:spPr bwMode="auto">
            <a:xfrm>
              <a:off x="4640036" y="3413697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清新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0" name="矩形 16"/>
            <p:cNvSpPr>
              <a:spLocks noChangeArrowheads="1"/>
            </p:cNvSpPr>
            <p:nvPr/>
          </p:nvSpPr>
          <p:spPr bwMode="auto">
            <a:xfrm>
              <a:off x="4283968" y="3557378"/>
              <a:ext cx="113378" cy="126129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740" y="2300410"/>
            <a:ext cx="335606" cy="36952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881" y="230219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4542" y="187108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342" y="186840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7061" y="284844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003" y="73127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979712" y="411510"/>
            <a:ext cx="1219805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39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1</a:t>
            </a:r>
            <a:endParaRPr lang="zh-CN" altLang="en-US" sz="239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4140200" y="2360613"/>
            <a:ext cx="3743325" cy="523875"/>
          </a:xfrm>
          <a:prstGeom prst="rect">
            <a:avLst/>
          </a:prstGeom>
          <a:ln w="31750">
            <a:noFill/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NEW 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POWERPOINT</a:t>
            </a:r>
            <a:endParaRPr 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73550" y="2884488"/>
            <a:ext cx="3744913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/>
          <p:nvPr/>
        </p:nvSpPr>
        <p:spPr bwMode="auto">
          <a:xfrm>
            <a:off x="4140200" y="3035300"/>
            <a:ext cx="4032250" cy="4000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ms-MY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Praesent sodales odio sit amet odio tristi Praesent sodales odio sit amet odio tristi Lorem ipsum dolor sit amet consectetur adipiscing</a:t>
            </a:r>
            <a:endParaRPr lang="en-US" altLang="zh-CN" sz="1000">
              <a:solidFill>
                <a:srgbClr val="7F7F7F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组合 1"/>
          <p:cNvGrpSpPr/>
          <p:nvPr/>
        </p:nvGrpSpPr>
        <p:grpSpPr>
          <a:xfrm>
            <a:off x="1250950" y="1028700"/>
            <a:ext cx="1639888" cy="760413"/>
            <a:chOff x="781638" y="3444369"/>
            <a:chExt cx="2181290" cy="761554"/>
          </a:xfrm>
        </p:grpSpPr>
        <p:sp>
          <p:nvSpPr>
            <p:cNvPr id="3" name="Rectangle 16"/>
            <p:cNvSpPr/>
            <p:nvPr/>
          </p:nvSpPr>
          <p:spPr>
            <a:xfrm>
              <a:off x="783750" y="3652644"/>
              <a:ext cx="2177065" cy="5532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781638" y="3444369"/>
              <a:ext cx="2181290" cy="276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0" name="组合 3"/>
          <p:cNvGrpSpPr/>
          <p:nvPr/>
        </p:nvGrpSpPr>
        <p:grpSpPr>
          <a:xfrm>
            <a:off x="1457325" y="2386013"/>
            <a:ext cx="6229350" cy="617537"/>
            <a:chOff x="2738438" y="2661763"/>
            <a:chExt cx="696912" cy="78581"/>
          </a:xfrm>
        </p:grpSpPr>
        <p:sp>
          <p:nvSpPr>
            <p:cNvPr id="9239" name="Freeform 294"/>
            <p:cNvSpPr/>
            <p:nvPr/>
          </p:nvSpPr>
          <p:spPr bwMode="auto">
            <a:xfrm>
              <a:off x="2738438" y="2661763"/>
              <a:ext cx="696912" cy="78581"/>
            </a:xfrm>
            <a:custGeom>
              <a:gdLst>
                <a:gd name="T0" fmla="*/ 2147483647 w 105"/>
                <a:gd name="T1" fmla="*/ 2147483647 h 13"/>
                <a:gd name="T2" fmla="*/ 2147483647 w 105"/>
                <a:gd name="T3" fmla="*/ 2147483647 h 13"/>
                <a:gd name="T4" fmla="*/ 2147483647 w 105"/>
                <a:gd name="T5" fmla="*/ 2147483647 h 13"/>
                <a:gd name="T6" fmla="*/ 2147483647 w 105"/>
                <a:gd name="T7" fmla="*/ 2147483647 h 13"/>
                <a:gd name="T8" fmla="*/ 2147483647 w 105"/>
                <a:gd name="T9" fmla="*/ 2147483647 h 13"/>
                <a:gd name="T10" fmla="*/ 2147483647 w 105"/>
                <a:gd name="T11" fmla="*/ 2147483647 h 13"/>
                <a:gd name="T12" fmla="*/ 2147483647 w 105"/>
                <a:gd name="T13" fmla="*/ 2147483647 h 13"/>
                <a:gd name="T14" fmla="*/ 2147483647 w 105"/>
                <a:gd name="T15" fmla="*/ 2147483647 h 13"/>
                <a:gd name="T16" fmla="*/ 2147483647 w 105"/>
                <a:gd name="T17" fmla="*/ 2147483647 h 13"/>
                <a:gd name="T18" fmla="*/ 2147483647 w 105"/>
                <a:gd name="T19" fmla="*/ 2147483647 h 13"/>
                <a:gd name="T20" fmla="*/ 2147483647 w 105"/>
                <a:gd name="T21" fmla="*/ 2147483647 h 13"/>
                <a:gd name="T22" fmla="*/ 2147483647 w 105"/>
                <a:gd name="T23" fmla="*/ 2147483647 h 13"/>
                <a:gd name="T24" fmla="*/ 2147483647 w 105"/>
                <a:gd name="T25" fmla="*/ 2147483647 h 13"/>
                <a:gd name="T26" fmla="*/ 2147483647 w 105"/>
                <a:gd name="T27" fmla="*/ 2147483647 h 13"/>
                <a:gd name="T28" fmla="*/ 2147483647 w 105"/>
                <a:gd name="T29" fmla="*/ 2147483647 h 13"/>
                <a:gd name="T30" fmla="*/ 2147483647 w 105"/>
                <a:gd name="T31" fmla="*/ 2147483647 h 13"/>
                <a:gd name="T32" fmla="*/ 2147483647 w 105"/>
                <a:gd name="T33" fmla="*/ 2147483647 h 13"/>
                <a:gd name="T34" fmla="*/ 2147483647 w 105"/>
                <a:gd name="T35" fmla="*/ 2147483647 h 13"/>
                <a:gd name="T36" fmla="*/ 2147483647 w 105"/>
                <a:gd name="T37" fmla="*/ 2147483647 h 13"/>
                <a:gd name="T38" fmla="*/ 2147483647 w 105"/>
                <a:gd name="T39" fmla="*/ 2147483647 h 13"/>
                <a:gd name="T40" fmla="*/ 2147483647 w 105"/>
                <a:gd name="T41" fmla="*/ 2147483647 h 13"/>
                <a:gd name="T42" fmla="*/ 2147483647 w 105"/>
                <a:gd name="T43" fmla="*/ 2147483647 h 13"/>
                <a:gd name="T44" fmla="*/ 2147483647 w 105"/>
                <a:gd name="T45" fmla="*/ 2147483647 h 13"/>
                <a:gd name="T46" fmla="*/ 2147483647 w 105"/>
                <a:gd name="T47" fmla="*/ 2147483647 h 13"/>
                <a:gd name="T48" fmla="*/ 2147483647 w 105"/>
                <a:gd name="T49" fmla="*/ 2147483647 h 13"/>
                <a:gd name="T50" fmla="*/ 2147483647 w 105"/>
                <a:gd name="T51" fmla="*/ 2147483647 h 13"/>
                <a:gd name="T52" fmla="*/ 2147483647 w 105"/>
                <a:gd name="T53" fmla="*/ 2147483647 h 13"/>
                <a:gd name="T54" fmla="*/ 2147483647 w 105"/>
                <a:gd name="T55" fmla="*/ 2147483647 h 13"/>
                <a:gd name="T56" fmla="*/ 2147483647 w 105"/>
                <a:gd name="T57" fmla="*/ 2147483647 h 13"/>
                <a:gd name="T58" fmla="*/ 2147483647 w 105"/>
                <a:gd name="T59" fmla="*/ 2147483647 h 13"/>
                <a:gd name="T60" fmla="*/ 2147483647 w 105"/>
                <a:gd name="T61" fmla="*/ 2147483647 h 13"/>
                <a:gd name="T62" fmla="*/ 2147483647 w 105"/>
                <a:gd name="T63" fmla="*/ 2147483647 h 13"/>
                <a:gd name="T64" fmla="*/ 2147483647 w 105"/>
                <a:gd name="T65" fmla="*/ 2147483647 h 13"/>
                <a:gd name="T66" fmla="*/ 2147483647 w 105"/>
                <a:gd name="T67" fmla="*/ 2147483647 h 13"/>
                <a:gd name="T68" fmla="*/ 2147483647 w 105"/>
                <a:gd name="T69" fmla="*/ 2147483647 h 13"/>
                <a:gd name="T70" fmla="*/ 2147483647 w 105"/>
                <a:gd name="T71" fmla="*/ 2147483647 h 13"/>
                <a:gd name="T72" fmla="*/ 2147483647 w 105"/>
                <a:gd name="T73" fmla="*/ 2147483647 h 13"/>
                <a:gd name="T74" fmla="*/ 2147483647 w 105"/>
                <a:gd name="T75" fmla="*/ 2147483647 h 13"/>
                <a:gd name="T76" fmla="*/ 2147483647 w 105"/>
                <a:gd name="T77" fmla="*/ 2147483647 h 13"/>
                <a:gd name="T78" fmla="*/ 2147483647 w 105"/>
                <a:gd name="T79" fmla="*/ 2147483647 h 13"/>
                <a:gd name="T80" fmla="*/ 2147483647 w 105"/>
                <a:gd name="T81" fmla="*/ 2147483647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5" h="13">
                  <a:moveTo>
                    <a:pt x="24" y="12"/>
                  </a:moveTo>
                  <a:cubicBezTo>
                    <a:pt x="24" y="12"/>
                    <a:pt x="24" y="11"/>
                    <a:pt x="25" y="12"/>
                  </a:cubicBezTo>
                  <a:cubicBezTo>
                    <a:pt x="27" y="13"/>
                    <a:pt x="29" y="13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4" y="11"/>
                    <a:pt x="35" y="9"/>
                    <a:pt x="36" y="8"/>
                  </a:cubicBezTo>
                  <a:cubicBezTo>
                    <a:pt x="39" y="6"/>
                    <a:pt x="42" y="4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8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7"/>
                    <a:pt x="52" y="8"/>
                    <a:pt x="53" y="8"/>
                  </a:cubicBezTo>
                  <a:cubicBezTo>
                    <a:pt x="55" y="9"/>
                    <a:pt x="58" y="10"/>
                    <a:pt x="60" y="10"/>
                  </a:cubicBezTo>
                  <a:cubicBezTo>
                    <a:pt x="62" y="10"/>
                    <a:pt x="63" y="11"/>
                    <a:pt x="64" y="10"/>
                  </a:cubicBezTo>
                  <a:cubicBezTo>
                    <a:pt x="66" y="10"/>
                    <a:pt x="67" y="9"/>
                    <a:pt x="68" y="8"/>
                  </a:cubicBezTo>
                  <a:cubicBezTo>
                    <a:pt x="70" y="6"/>
                    <a:pt x="71" y="3"/>
                    <a:pt x="73" y="3"/>
                  </a:cubicBezTo>
                  <a:cubicBezTo>
                    <a:pt x="75" y="2"/>
                    <a:pt x="78" y="2"/>
                    <a:pt x="81" y="3"/>
                  </a:cubicBezTo>
                  <a:cubicBezTo>
                    <a:pt x="83" y="3"/>
                    <a:pt x="85" y="4"/>
                    <a:pt x="87" y="5"/>
                  </a:cubicBezTo>
                  <a:cubicBezTo>
                    <a:pt x="88" y="6"/>
                    <a:pt x="90" y="7"/>
                    <a:pt x="92" y="8"/>
                  </a:cubicBezTo>
                  <a:cubicBezTo>
                    <a:pt x="94" y="8"/>
                    <a:pt x="96" y="8"/>
                    <a:pt x="97" y="8"/>
                  </a:cubicBezTo>
                  <a:cubicBezTo>
                    <a:pt x="97" y="8"/>
                    <a:pt x="98" y="8"/>
                    <a:pt x="99" y="7"/>
                  </a:cubicBezTo>
                  <a:cubicBezTo>
                    <a:pt x="100" y="7"/>
                    <a:pt x="101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1" y="7"/>
                    <a:pt x="100" y="7"/>
                    <a:pt x="101" y="7"/>
                  </a:cubicBezTo>
                  <a:cubicBezTo>
                    <a:pt x="99" y="8"/>
                    <a:pt x="96" y="7"/>
                    <a:pt x="95" y="7"/>
                  </a:cubicBezTo>
                  <a:cubicBezTo>
                    <a:pt x="95" y="7"/>
                    <a:pt x="93" y="8"/>
                    <a:pt x="88" y="6"/>
                  </a:cubicBezTo>
                  <a:cubicBezTo>
                    <a:pt x="85" y="5"/>
                    <a:pt x="82" y="3"/>
                    <a:pt x="82" y="3"/>
                  </a:cubicBezTo>
                  <a:cubicBezTo>
                    <a:pt x="81" y="2"/>
                    <a:pt x="84" y="5"/>
                    <a:pt x="83" y="4"/>
                  </a:cubicBezTo>
                  <a:cubicBezTo>
                    <a:pt x="86" y="6"/>
                    <a:pt x="89" y="7"/>
                    <a:pt x="92" y="8"/>
                  </a:cubicBezTo>
                  <a:cubicBezTo>
                    <a:pt x="94" y="8"/>
                    <a:pt x="95" y="8"/>
                    <a:pt x="97" y="8"/>
                  </a:cubicBezTo>
                  <a:cubicBezTo>
                    <a:pt x="98" y="8"/>
                    <a:pt x="99" y="8"/>
                    <a:pt x="100" y="8"/>
                  </a:cubicBezTo>
                  <a:cubicBezTo>
                    <a:pt x="100" y="8"/>
                    <a:pt x="101" y="8"/>
                    <a:pt x="101" y="8"/>
                  </a:cubicBezTo>
                  <a:cubicBezTo>
                    <a:pt x="102" y="8"/>
                    <a:pt x="102" y="8"/>
                    <a:pt x="103" y="7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99" y="6"/>
                    <a:pt x="97" y="7"/>
                    <a:pt x="95" y="6"/>
                  </a:cubicBezTo>
                  <a:cubicBezTo>
                    <a:pt x="92" y="6"/>
                    <a:pt x="90" y="5"/>
                    <a:pt x="88" y="4"/>
                  </a:cubicBezTo>
                  <a:cubicBezTo>
                    <a:pt x="86" y="3"/>
                    <a:pt x="84" y="2"/>
                    <a:pt x="81" y="1"/>
                  </a:cubicBezTo>
                  <a:cubicBezTo>
                    <a:pt x="79" y="0"/>
                    <a:pt x="76" y="0"/>
                    <a:pt x="73" y="1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71" y="2"/>
                    <a:pt x="70" y="2"/>
                    <a:pt x="70" y="3"/>
                  </a:cubicBezTo>
                  <a:cubicBezTo>
                    <a:pt x="68" y="4"/>
                    <a:pt x="67" y="6"/>
                    <a:pt x="66" y="7"/>
                  </a:cubicBezTo>
                  <a:cubicBezTo>
                    <a:pt x="65" y="8"/>
                    <a:pt x="64" y="8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7" y="8"/>
                    <a:pt x="55" y="6"/>
                    <a:pt x="52" y="5"/>
                  </a:cubicBezTo>
                  <a:cubicBezTo>
                    <a:pt x="49" y="4"/>
                    <a:pt x="47" y="3"/>
                    <a:pt x="43" y="3"/>
                  </a:cubicBezTo>
                  <a:cubicBezTo>
                    <a:pt x="40" y="3"/>
                    <a:pt x="37" y="4"/>
                    <a:pt x="35" y="6"/>
                  </a:cubicBezTo>
                  <a:cubicBezTo>
                    <a:pt x="34" y="8"/>
                    <a:pt x="32" y="9"/>
                    <a:pt x="30" y="10"/>
                  </a:cubicBezTo>
                  <a:cubicBezTo>
                    <a:pt x="29" y="10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9"/>
                    <a:pt x="21" y="7"/>
                    <a:pt x="19" y="5"/>
                  </a:cubicBezTo>
                  <a:cubicBezTo>
                    <a:pt x="16" y="3"/>
                    <a:pt x="13" y="3"/>
                    <a:pt x="11" y="2"/>
                  </a:cubicBezTo>
                  <a:cubicBezTo>
                    <a:pt x="9" y="2"/>
                    <a:pt x="6" y="3"/>
                    <a:pt x="4" y="4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3" y="5"/>
                    <a:pt x="2" y="6"/>
                    <a:pt x="4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6"/>
                    <a:pt x="2" y="7"/>
                    <a:pt x="1" y="8"/>
                  </a:cubicBezTo>
                  <a:cubicBezTo>
                    <a:pt x="1" y="8"/>
                    <a:pt x="2" y="7"/>
                    <a:pt x="2" y="6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2" y="7"/>
                    <a:pt x="2" y="6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9"/>
                    <a:pt x="2" y="8"/>
                    <a:pt x="3" y="7"/>
                  </a:cubicBezTo>
                  <a:cubicBezTo>
                    <a:pt x="5" y="4"/>
                    <a:pt x="10" y="4"/>
                    <a:pt x="14" y="5"/>
                  </a:cubicBezTo>
                  <a:cubicBezTo>
                    <a:pt x="16" y="6"/>
                    <a:pt x="17" y="7"/>
                    <a:pt x="19" y="8"/>
                  </a:cubicBezTo>
                  <a:cubicBezTo>
                    <a:pt x="21" y="9"/>
                    <a:pt x="22" y="11"/>
                    <a:pt x="24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295"/>
            <p:cNvSpPr/>
            <p:nvPr/>
          </p:nvSpPr>
          <p:spPr bwMode="auto">
            <a:xfrm>
              <a:off x="3348038" y="2674620"/>
              <a:ext cx="87312" cy="65723"/>
            </a:xfrm>
            <a:custGeom>
              <a:gdLst>
                <a:gd name="T0" fmla="*/ 2147483647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2147483647 w 13"/>
                <a:gd name="T11" fmla="*/ 2147483647 h 11"/>
                <a:gd name="T12" fmla="*/ 2147483647 w 13"/>
                <a:gd name="T13" fmla="*/ 2147483647 h 11"/>
                <a:gd name="T14" fmla="*/ 2147483647 w 13"/>
                <a:gd name="T15" fmla="*/ 2147483647 h 11"/>
                <a:gd name="T16" fmla="*/ 2147483647 w 13"/>
                <a:gd name="T17" fmla="*/ 2147483647 h 11"/>
                <a:gd name="T18" fmla="*/ 2147483647 w 13"/>
                <a:gd name="T19" fmla="*/ 2147483647 h 11"/>
                <a:gd name="T20" fmla="*/ 2147483647 w 13"/>
                <a:gd name="T21" fmla="*/ 2147483647 h 11"/>
                <a:gd name="T22" fmla="*/ 2147483647 w 13"/>
                <a:gd name="T23" fmla="*/ 2147483647 h 11"/>
                <a:gd name="T24" fmla="*/ 2147483647 w 13"/>
                <a:gd name="T25" fmla="*/ 2147483647 h 11"/>
                <a:gd name="T26" fmla="*/ 2147483647 w 13"/>
                <a:gd name="T27" fmla="*/ 2147483647 h 11"/>
                <a:gd name="T28" fmla="*/ 2147483647 w 13"/>
                <a:gd name="T29" fmla="*/ 2147483647 h 11"/>
                <a:gd name="T30" fmla="*/ 2147483647 w 13"/>
                <a:gd name="T31" fmla="*/ 2147483647 h 11"/>
                <a:gd name="T32" fmla="*/ 2147483647 w 13"/>
                <a:gd name="T33" fmla="*/ 2147483647 h 11"/>
                <a:gd name="T34" fmla="*/ 2147483647 w 13"/>
                <a:gd name="T35" fmla="*/ 2147483647 h 11"/>
                <a:gd name="T36" fmla="*/ 2147483647 w 13"/>
                <a:gd name="T37" fmla="*/ 2147483647 h 11"/>
                <a:gd name="T38" fmla="*/ 2147483647 w 13"/>
                <a:gd name="T39" fmla="*/ 2147483647 h 11"/>
                <a:gd name="T40" fmla="*/ 2147483647 w 13"/>
                <a:gd name="T41" fmla="*/ 2147483647 h 11"/>
                <a:gd name="T42" fmla="*/ 2147483647 w 13"/>
                <a:gd name="T43" fmla="*/ 2147483647 h 11"/>
                <a:gd name="T44" fmla="*/ 2147483647 w 13"/>
                <a:gd name="T45" fmla="*/ 2147483647 h 11"/>
                <a:gd name="T46" fmla="*/ 2147483647 w 13"/>
                <a:gd name="T47" fmla="*/ 2147483647 h 11"/>
                <a:gd name="T48" fmla="*/ 2147483647 w 13"/>
                <a:gd name="T49" fmla="*/ 2147483647 h 11"/>
                <a:gd name="T50" fmla="*/ 2147483647 w 13"/>
                <a:gd name="T51" fmla="*/ 2147483647 h 11"/>
                <a:gd name="T52" fmla="*/ 2147483647 w 13"/>
                <a:gd name="T53" fmla="*/ 0 h 11"/>
                <a:gd name="T54" fmla="*/ 2147483647 w 13"/>
                <a:gd name="T55" fmla="*/ 2147483647 h 11"/>
                <a:gd name="T56" fmla="*/ 2147483647 w 13"/>
                <a:gd name="T57" fmla="*/ 2147483647 h 11"/>
                <a:gd name="T58" fmla="*/ 2147483647 w 13"/>
                <a:gd name="T59" fmla="*/ 2147483647 h 11"/>
                <a:gd name="T60" fmla="*/ 2147483647 w 13"/>
                <a:gd name="T61" fmla="*/ 2147483647 h 11"/>
                <a:gd name="T62" fmla="*/ 2147483647 w 13"/>
                <a:gd name="T63" fmla="*/ 2147483647 h 11"/>
                <a:gd name="T64" fmla="*/ 2147483647 w 13"/>
                <a:gd name="T65" fmla="*/ 2147483647 h 11"/>
                <a:gd name="T66" fmla="*/ 2147483647 w 13"/>
                <a:gd name="T67" fmla="*/ 2147483647 h 11"/>
                <a:gd name="T68" fmla="*/ 2147483647 w 13"/>
                <a:gd name="T69" fmla="*/ 2147483647 h 11"/>
                <a:gd name="T70" fmla="*/ 2147483647 w 13"/>
                <a:gd name="T71" fmla="*/ 2147483647 h 11"/>
                <a:gd name="T72" fmla="*/ 2147483647 w 13"/>
                <a:gd name="T73" fmla="*/ 2147483647 h 11"/>
                <a:gd name="T74" fmla="*/ 2147483647 w 13"/>
                <a:gd name="T75" fmla="*/ 2147483647 h 11"/>
                <a:gd name="T76" fmla="*/ 2147483647 w 13"/>
                <a:gd name="T77" fmla="*/ 2147483647 h 11"/>
                <a:gd name="T78" fmla="*/ 0 w 13"/>
                <a:gd name="T79" fmla="*/ 2147483647 h 11"/>
                <a:gd name="T80" fmla="*/ 0 w 13"/>
                <a:gd name="T81" fmla="*/ 2147483647 h 11"/>
                <a:gd name="T82" fmla="*/ 0 w 13"/>
                <a:gd name="T83" fmla="*/ 2147483647 h 11"/>
                <a:gd name="T84" fmla="*/ 0 w 13"/>
                <a:gd name="T85" fmla="*/ 2147483647 h 11"/>
                <a:gd name="T86" fmla="*/ 0 w 13"/>
                <a:gd name="T87" fmla="*/ 2147483647 h 11"/>
                <a:gd name="T88" fmla="*/ 0 w 13"/>
                <a:gd name="T89" fmla="*/ 2147483647 h 11"/>
                <a:gd name="T90" fmla="*/ 0 w 13"/>
                <a:gd name="T91" fmla="*/ 2147483647 h 11"/>
                <a:gd name="T92" fmla="*/ 0 w 13"/>
                <a:gd name="T93" fmla="*/ 2147483647 h 11"/>
                <a:gd name="T94" fmla="*/ 2147483647 w 13"/>
                <a:gd name="T95" fmla="*/ 2147483647 h 11"/>
                <a:gd name="T96" fmla="*/ 2147483647 w 13"/>
                <a:gd name="T97" fmla="*/ 2147483647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8" y="5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10"/>
                    <a:pt x="8" y="7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3"/>
                    <a:pt x="4" y="3"/>
                    <a:pt x="5" y="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35696" y="1850884"/>
            <a:ext cx="469618" cy="635543"/>
            <a:chOff x="3011488" y="1360143"/>
            <a:chExt cx="741362" cy="1003300"/>
          </a:xfrm>
          <a:blipFill dpi="0" rotWithShape="1">
            <a:blip r:embed="rId3"/>
            <a:tile tx="0" ty="0" sx="100000" sy="100000" flip="none" algn="tl"/>
          </a:blipFill>
        </p:grpSpPr>
        <p:sp>
          <p:nvSpPr>
            <p:cNvPr id="20" name="Freeform 42"/>
            <p:cNvSpPr/>
            <p:nvPr/>
          </p:nvSpPr>
          <p:spPr bwMode="auto">
            <a:xfrm>
              <a:off x="3011488" y="1360143"/>
              <a:ext cx="741362" cy="1003300"/>
            </a:xfrm>
            <a:custGeom>
              <a:gdLst>
                <a:gd name="T0" fmla="*/ 1387927015 w 198"/>
                <a:gd name="T1" fmla="*/ 2147483647 h 297"/>
                <a:gd name="T2" fmla="*/ 196273717 w 198"/>
                <a:gd name="T3" fmla="*/ 1888069907 h 297"/>
                <a:gd name="T4" fmla="*/ 0 w 198"/>
                <a:gd name="T5" fmla="*/ 1254488586 h 297"/>
                <a:gd name="T6" fmla="*/ 1387927015 w 198"/>
                <a:gd name="T7" fmla="*/ 0 h 297"/>
                <a:gd name="T8" fmla="*/ 2147483647 w 198"/>
                <a:gd name="T9" fmla="*/ 1254488586 h 297"/>
                <a:gd name="T10" fmla="*/ 2147483647 w 198"/>
                <a:gd name="T11" fmla="*/ 1888069907 h 297"/>
                <a:gd name="T12" fmla="*/ 1387927015 w 198"/>
                <a:gd name="T13" fmla="*/ 2147483647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297">
                  <a:moveTo>
                    <a:pt x="99" y="297"/>
                  </a:moveTo>
                  <a:cubicBezTo>
                    <a:pt x="14" y="149"/>
                    <a:pt x="14" y="149"/>
                    <a:pt x="14" y="149"/>
                  </a:cubicBezTo>
                  <a:cubicBezTo>
                    <a:pt x="5" y="134"/>
                    <a:pt x="0" y="117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17"/>
                    <a:pt x="193" y="134"/>
                    <a:pt x="185" y="149"/>
                  </a:cubicBezTo>
                  <a:lnTo>
                    <a:pt x="9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43"/>
            <p:cNvSpPr/>
            <p:nvPr/>
          </p:nvSpPr>
          <p:spPr bwMode="auto">
            <a:xfrm>
              <a:off x="3382963" y="1360143"/>
              <a:ext cx="369887" cy="1003300"/>
            </a:xfrm>
            <a:custGeom>
              <a:gdLst>
                <a:gd name="T0" fmla="*/ 0 w 99"/>
                <a:gd name="T1" fmla="*/ 0 h 297"/>
                <a:gd name="T2" fmla="*/ 1381987502 w 99"/>
                <a:gd name="T3" fmla="*/ 1254488586 h 297"/>
                <a:gd name="T4" fmla="*/ 1200514961 w 99"/>
                <a:gd name="T5" fmla="*/ 1888069907 h 297"/>
                <a:gd name="T6" fmla="*/ 0 w 99"/>
                <a:gd name="T7" fmla="*/ 2147483647 h 297"/>
                <a:gd name="T8" fmla="*/ 0 w 99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97">
                  <a:moveTo>
                    <a:pt x="0" y="0"/>
                  </a:moveTo>
                  <a:cubicBezTo>
                    <a:pt x="55" y="0"/>
                    <a:pt x="99" y="44"/>
                    <a:pt x="99" y="99"/>
                  </a:cubicBezTo>
                  <a:cubicBezTo>
                    <a:pt x="99" y="117"/>
                    <a:pt x="94" y="134"/>
                    <a:pt x="86" y="149"/>
                  </a:cubicBezTo>
                  <a:cubicBezTo>
                    <a:pt x="0" y="297"/>
                    <a:pt x="0" y="297"/>
                    <a:pt x="0" y="29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2967323" y="2969169"/>
            <a:ext cx="469618" cy="635543"/>
            <a:chOff x="3011488" y="1360143"/>
            <a:chExt cx="741362" cy="1003300"/>
          </a:xfrm>
          <a:blipFill dpi="0" rotWithShape="1">
            <a:blip r:embed="rId3"/>
            <a:tile tx="0" ty="0" sx="100000" sy="100000" flip="none" algn="tl"/>
          </a:blipFill>
        </p:grpSpPr>
        <p:sp>
          <p:nvSpPr>
            <p:cNvPr id="25" name="Freeform 42"/>
            <p:cNvSpPr/>
            <p:nvPr/>
          </p:nvSpPr>
          <p:spPr bwMode="auto">
            <a:xfrm>
              <a:off x="3011488" y="1360143"/>
              <a:ext cx="741362" cy="1003300"/>
            </a:xfrm>
            <a:custGeom>
              <a:gdLst>
                <a:gd name="T0" fmla="*/ 1387927015 w 198"/>
                <a:gd name="T1" fmla="*/ 2147483647 h 297"/>
                <a:gd name="T2" fmla="*/ 196273717 w 198"/>
                <a:gd name="T3" fmla="*/ 1888069907 h 297"/>
                <a:gd name="T4" fmla="*/ 0 w 198"/>
                <a:gd name="T5" fmla="*/ 1254488586 h 297"/>
                <a:gd name="T6" fmla="*/ 1387927015 w 198"/>
                <a:gd name="T7" fmla="*/ 0 h 297"/>
                <a:gd name="T8" fmla="*/ 2147483647 w 198"/>
                <a:gd name="T9" fmla="*/ 1254488586 h 297"/>
                <a:gd name="T10" fmla="*/ 2147483647 w 198"/>
                <a:gd name="T11" fmla="*/ 1888069907 h 297"/>
                <a:gd name="T12" fmla="*/ 1387927015 w 198"/>
                <a:gd name="T13" fmla="*/ 2147483647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297">
                  <a:moveTo>
                    <a:pt x="99" y="297"/>
                  </a:moveTo>
                  <a:cubicBezTo>
                    <a:pt x="14" y="149"/>
                    <a:pt x="14" y="149"/>
                    <a:pt x="14" y="149"/>
                  </a:cubicBezTo>
                  <a:cubicBezTo>
                    <a:pt x="5" y="134"/>
                    <a:pt x="0" y="117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17"/>
                    <a:pt x="193" y="134"/>
                    <a:pt x="185" y="149"/>
                  </a:cubicBezTo>
                  <a:lnTo>
                    <a:pt x="99" y="29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43"/>
            <p:cNvSpPr/>
            <p:nvPr/>
          </p:nvSpPr>
          <p:spPr bwMode="auto">
            <a:xfrm>
              <a:off x="3382963" y="1360143"/>
              <a:ext cx="369887" cy="1003300"/>
            </a:xfrm>
            <a:custGeom>
              <a:gdLst>
                <a:gd name="T0" fmla="*/ 0 w 99"/>
                <a:gd name="T1" fmla="*/ 0 h 297"/>
                <a:gd name="T2" fmla="*/ 1381987502 w 99"/>
                <a:gd name="T3" fmla="*/ 1254488586 h 297"/>
                <a:gd name="T4" fmla="*/ 1200514961 w 99"/>
                <a:gd name="T5" fmla="*/ 1888069907 h 297"/>
                <a:gd name="T6" fmla="*/ 0 w 99"/>
                <a:gd name="T7" fmla="*/ 2147483647 h 297"/>
                <a:gd name="T8" fmla="*/ 0 w 99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97">
                  <a:moveTo>
                    <a:pt x="0" y="0"/>
                  </a:moveTo>
                  <a:cubicBezTo>
                    <a:pt x="55" y="0"/>
                    <a:pt x="99" y="44"/>
                    <a:pt x="99" y="99"/>
                  </a:cubicBezTo>
                  <a:cubicBezTo>
                    <a:pt x="99" y="117"/>
                    <a:pt x="94" y="134"/>
                    <a:pt x="86" y="149"/>
                  </a:cubicBezTo>
                  <a:cubicBezTo>
                    <a:pt x="0" y="297"/>
                    <a:pt x="0" y="297"/>
                    <a:pt x="0" y="29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49187" y="1850884"/>
            <a:ext cx="469618" cy="635543"/>
            <a:chOff x="3011488" y="1360143"/>
            <a:chExt cx="741362" cy="1003300"/>
          </a:xfrm>
          <a:blipFill dpi="0" rotWithShape="1">
            <a:blip r:embed="rId3"/>
            <a:tile tx="0" ty="0" sx="100000" sy="100000" flip="none" algn="tl"/>
          </a:blipFill>
        </p:grpSpPr>
        <p:sp>
          <p:nvSpPr>
            <p:cNvPr id="28" name="Freeform 42"/>
            <p:cNvSpPr/>
            <p:nvPr/>
          </p:nvSpPr>
          <p:spPr bwMode="auto">
            <a:xfrm>
              <a:off x="3011488" y="1360143"/>
              <a:ext cx="741362" cy="1003300"/>
            </a:xfrm>
            <a:custGeom>
              <a:gdLst>
                <a:gd name="T0" fmla="*/ 1387927015 w 198"/>
                <a:gd name="T1" fmla="*/ 2147483647 h 297"/>
                <a:gd name="T2" fmla="*/ 196273717 w 198"/>
                <a:gd name="T3" fmla="*/ 1888069907 h 297"/>
                <a:gd name="T4" fmla="*/ 0 w 198"/>
                <a:gd name="T5" fmla="*/ 1254488586 h 297"/>
                <a:gd name="T6" fmla="*/ 1387927015 w 198"/>
                <a:gd name="T7" fmla="*/ 0 h 297"/>
                <a:gd name="T8" fmla="*/ 2147483647 w 198"/>
                <a:gd name="T9" fmla="*/ 1254488586 h 297"/>
                <a:gd name="T10" fmla="*/ 2147483647 w 198"/>
                <a:gd name="T11" fmla="*/ 1888069907 h 297"/>
                <a:gd name="T12" fmla="*/ 1387927015 w 198"/>
                <a:gd name="T13" fmla="*/ 2147483647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297">
                  <a:moveTo>
                    <a:pt x="99" y="297"/>
                  </a:moveTo>
                  <a:cubicBezTo>
                    <a:pt x="14" y="149"/>
                    <a:pt x="14" y="149"/>
                    <a:pt x="14" y="149"/>
                  </a:cubicBezTo>
                  <a:cubicBezTo>
                    <a:pt x="5" y="134"/>
                    <a:pt x="0" y="117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17"/>
                    <a:pt x="193" y="134"/>
                    <a:pt x="185" y="149"/>
                  </a:cubicBezTo>
                  <a:lnTo>
                    <a:pt x="9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3382963" y="1360143"/>
              <a:ext cx="369887" cy="1003300"/>
            </a:xfrm>
            <a:custGeom>
              <a:gdLst>
                <a:gd name="T0" fmla="*/ 0 w 99"/>
                <a:gd name="T1" fmla="*/ 0 h 297"/>
                <a:gd name="T2" fmla="*/ 1381987502 w 99"/>
                <a:gd name="T3" fmla="*/ 1254488586 h 297"/>
                <a:gd name="T4" fmla="*/ 1200514961 w 99"/>
                <a:gd name="T5" fmla="*/ 1888069907 h 297"/>
                <a:gd name="T6" fmla="*/ 0 w 99"/>
                <a:gd name="T7" fmla="*/ 2147483647 h 297"/>
                <a:gd name="T8" fmla="*/ 0 w 99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97">
                  <a:moveTo>
                    <a:pt x="0" y="0"/>
                  </a:moveTo>
                  <a:cubicBezTo>
                    <a:pt x="55" y="0"/>
                    <a:pt x="99" y="44"/>
                    <a:pt x="99" y="99"/>
                  </a:cubicBezTo>
                  <a:cubicBezTo>
                    <a:pt x="99" y="117"/>
                    <a:pt x="94" y="134"/>
                    <a:pt x="86" y="149"/>
                  </a:cubicBezTo>
                  <a:cubicBezTo>
                    <a:pt x="0" y="297"/>
                    <a:pt x="0" y="297"/>
                    <a:pt x="0" y="29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96136" y="1749846"/>
            <a:ext cx="469618" cy="635543"/>
            <a:chOff x="3011488" y="1360143"/>
            <a:chExt cx="741362" cy="1003300"/>
          </a:xfrm>
          <a:blipFill dpi="0" rotWithShape="1">
            <a:blip r:embed="rId3"/>
            <a:tile tx="0" ty="0" sx="100000" sy="100000" flip="none" algn="tl"/>
          </a:blipFill>
        </p:grpSpPr>
        <p:sp>
          <p:nvSpPr>
            <p:cNvPr id="31" name="Freeform 42"/>
            <p:cNvSpPr/>
            <p:nvPr/>
          </p:nvSpPr>
          <p:spPr bwMode="auto">
            <a:xfrm>
              <a:off x="3011488" y="1360143"/>
              <a:ext cx="741362" cy="1003300"/>
            </a:xfrm>
            <a:custGeom>
              <a:gdLst>
                <a:gd name="T0" fmla="*/ 1387927015 w 198"/>
                <a:gd name="T1" fmla="*/ 2147483647 h 297"/>
                <a:gd name="T2" fmla="*/ 196273717 w 198"/>
                <a:gd name="T3" fmla="*/ 1888069907 h 297"/>
                <a:gd name="T4" fmla="*/ 0 w 198"/>
                <a:gd name="T5" fmla="*/ 1254488586 h 297"/>
                <a:gd name="T6" fmla="*/ 1387927015 w 198"/>
                <a:gd name="T7" fmla="*/ 0 h 297"/>
                <a:gd name="T8" fmla="*/ 2147483647 w 198"/>
                <a:gd name="T9" fmla="*/ 1254488586 h 297"/>
                <a:gd name="T10" fmla="*/ 2147483647 w 198"/>
                <a:gd name="T11" fmla="*/ 1888069907 h 297"/>
                <a:gd name="T12" fmla="*/ 1387927015 w 198"/>
                <a:gd name="T13" fmla="*/ 2147483647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297">
                  <a:moveTo>
                    <a:pt x="99" y="297"/>
                  </a:moveTo>
                  <a:cubicBezTo>
                    <a:pt x="14" y="149"/>
                    <a:pt x="14" y="149"/>
                    <a:pt x="14" y="149"/>
                  </a:cubicBezTo>
                  <a:cubicBezTo>
                    <a:pt x="5" y="134"/>
                    <a:pt x="0" y="117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17"/>
                    <a:pt x="193" y="134"/>
                    <a:pt x="185" y="149"/>
                  </a:cubicBezTo>
                  <a:lnTo>
                    <a:pt x="99" y="29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3382963" y="1360143"/>
              <a:ext cx="369887" cy="1003300"/>
            </a:xfrm>
            <a:custGeom>
              <a:gdLst>
                <a:gd name="T0" fmla="*/ 0 w 99"/>
                <a:gd name="T1" fmla="*/ 0 h 297"/>
                <a:gd name="T2" fmla="*/ 1381987502 w 99"/>
                <a:gd name="T3" fmla="*/ 1254488586 h 297"/>
                <a:gd name="T4" fmla="*/ 1200514961 w 99"/>
                <a:gd name="T5" fmla="*/ 1888069907 h 297"/>
                <a:gd name="T6" fmla="*/ 0 w 99"/>
                <a:gd name="T7" fmla="*/ 2147483647 h 297"/>
                <a:gd name="T8" fmla="*/ 0 w 99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97">
                  <a:moveTo>
                    <a:pt x="0" y="0"/>
                  </a:moveTo>
                  <a:cubicBezTo>
                    <a:pt x="55" y="0"/>
                    <a:pt x="99" y="44"/>
                    <a:pt x="99" y="99"/>
                  </a:cubicBezTo>
                  <a:cubicBezTo>
                    <a:pt x="99" y="117"/>
                    <a:pt x="94" y="134"/>
                    <a:pt x="86" y="149"/>
                  </a:cubicBezTo>
                  <a:cubicBezTo>
                    <a:pt x="0" y="297"/>
                    <a:pt x="0" y="297"/>
                    <a:pt x="0" y="29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flipV="1">
            <a:off x="5076056" y="2859783"/>
            <a:ext cx="469618" cy="635543"/>
            <a:chOff x="3011488" y="1360143"/>
            <a:chExt cx="741362" cy="1003300"/>
          </a:xfrm>
          <a:blipFill dpi="0" rotWithShape="1">
            <a:blip r:embed="rId3"/>
            <a:tile tx="0" ty="0" sx="100000" sy="100000" flip="none" algn="tl"/>
          </a:blipFill>
        </p:grpSpPr>
        <p:sp>
          <p:nvSpPr>
            <p:cNvPr id="34" name="Freeform 42"/>
            <p:cNvSpPr/>
            <p:nvPr/>
          </p:nvSpPr>
          <p:spPr bwMode="auto">
            <a:xfrm>
              <a:off x="3011488" y="1360143"/>
              <a:ext cx="741362" cy="1003300"/>
            </a:xfrm>
            <a:custGeom>
              <a:gdLst>
                <a:gd name="T0" fmla="*/ 1387927015 w 198"/>
                <a:gd name="T1" fmla="*/ 2147483647 h 297"/>
                <a:gd name="T2" fmla="*/ 196273717 w 198"/>
                <a:gd name="T3" fmla="*/ 1888069907 h 297"/>
                <a:gd name="T4" fmla="*/ 0 w 198"/>
                <a:gd name="T5" fmla="*/ 1254488586 h 297"/>
                <a:gd name="T6" fmla="*/ 1387927015 w 198"/>
                <a:gd name="T7" fmla="*/ 0 h 297"/>
                <a:gd name="T8" fmla="*/ 2147483647 w 198"/>
                <a:gd name="T9" fmla="*/ 1254488586 h 297"/>
                <a:gd name="T10" fmla="*/ 2147483647 w 198"/>
                <a:gd name="T11" fmla="*/ 1888069907 h 297"/>
                <a:gd name="T12" fmla="*/ 1387927015 w 198"/>
                <a:gd name="T13" fmla="*/ 2147483647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297">
                  <a:moveTo>
                    <a:pt x="99" y="297"/>
                  </a:moveTo>
                  <a:cubicBezTo>
                    <a:pt x="14" y="149"/>
                    <a:pt x="14" y="149"/>
                    <a:pt x="14" y="149"/>
                  </a:cubicBezTo>
                  <a:cubicBezTo>
                    <a:pt x="5" y="134"/>
                    <a:pt x="0" y="117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17"/>
                    <a:pt x="193" y="134"/>
                    <a:pt x="185" y="149"/>
                  </a:cubicBezTo>
                  <a:lnTo>
                    <a:pt x="9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382963" y="1360143"/>
              <a:ext cx="369887" cy="1003300"/>
            </a:xfrm>
            <a:custGeom>
              <a:gdLst>
                <a:gd name="T0" fmla="*/ 0 w 99"/>
                <a:gd name="T1" fmla="*/ 0 h 297"/>
                <a:gd name="T2" fmla="*/ 1381987502 w 99"/>
                <a:gd name="T3" fmla="*/ 1254488586 h 297"/>
                <a:gd name="T4" fmla="*/ 1200514961 w 99"/>
                <a:gd name="T5" fmla="*/ 1888069907 h 297"/>
                <a:gd name="T6" fmla="*/ 0 w 99"/>
                <a:gd name="T7" fmla="*/ 2147483647 h 297"/>
                <a:gd name="T8" fmla="*/ 0 w 99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97">
                  <a:moveTo>
                    <a:pt x="0" y="0"/>
                  </a:moveTo>
                  <a:cubicBezTo>
                    <a:pt x="55" y="0"/>
                    <a:pt x="99" y="44"/>
                    <a:pt x="99" y="99"/>
                  </a:cubicBezTo>
                  <a:cubicBezTo>
                    <a:pt x="99" y="117"/>
                    <a:pt x="94" y="134"/>
                    <a:pt x="86" y="149"/>
                  </a:cubicBezTo>
                  <a:cubicBezTo>
                    <a:pt x="0" y="297"/>
                    <a:pt x="0" y="297"/>
                    <a:pt x="0" y="29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226" name="组合 1"/>
          <p:cNvGrpSpPr/>
          <p:nvPr/>
        </p:nvGrpSpPr>
        <p:grpSpPr>
          <a:xfrm>
            <a:off x="3263900" y="1028700"/>
            <a:ext cx="1641475" cy="760413"/>
            <a:chOff x="781638" y="3444369"/>
            <a:chExt cx="2181290" cy="761554"/>
          </a:xfrm>
        </p:grpSpPr>
        <p:sp>
          <p:nvSpPr>
            <p:cNvPr id="40" name="Rectangle 16"/>
            <p:cNvSpPr/>
            <p:nvPr/>
          </p:nvSpPr>
          <p:spPr>
            <a:xfrm>
              <a:off x="783748" y="3652644"/>
              <a:ext cx="2177071" cy="5532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1" name="Rectangle 17"/>
            <p:cNvSpPr/>
            <p:nvPr/>
          </p:nvSpPr>
          <p:spPr>
            <a:xfrm>
              <a:off x="781638" y="3444369"/>
              <a:ext cx="2181290" cy="276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27" name="组合 1"/>
          <p:cNvGrpSpPr/>
          <p:nvPr/>
        </p:nvGrpSpPr>
        <p:grpSpPr>
          <a:xfrm>
            <a:off x="5211763" y="1028700"/>
            <a:ext cx="1639887" cy="760413"/>
            <a:chOff x="781638" y="3444369"/>
            <a:chExt cx="2181290" cy="761554"/>
          </a:xfrm>
        </p:grpSpPr>
        <p:sp>
          <p:nvSpPr>
            <p:cNvPr id="46" name="Rectangle 16"/>
            <p:cNvSpPr/>
            <p:nvPr/>
          </p:nvSpPr>
          <p:spPr>
            <a:xfrm>
              <a:off x="783749" y="3652644"/>
              <a:ext cx="2177068" cy="5532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7" name="Rectangle 17"/>
            <p:cNvSpPr/>
            <p:nvPr/>
          </p:nvSpPr>
          <p:spPr>
            <a:xfrm>
              <a:off x="781638" y="3444369"/>
              <a:ext cx="2181290" cy="276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28" name="组合 1"/>
          <p:cNvGrpSpPr/>
          <p:nvPr/>
        </p:nvGrpSpPr>
        <p:grpSpPr>
          <a:xfrm>
            <a:off x="2381250" y="3746500"/>
            <a:ext cx="1641475" cy="762000"/>
            <a:chOff x="781638" y="3444369"/>
            <a:chExt cx="2181290" cy="761554"/>
          </a:xfrm>
        </p:grpSpPr>
        <p:sp>
          <p:nvSpPr>
            <p:cNvPr id="49" name="Rectangle 16"/>
            <p:cNvSpPr/>
            <p:nvPr/>
          </p:nvSpPr>
          <p:spPr>
            <a:xfrm>
              <a:off x="783748" y="3652210"/>
              <a:ext cx="2177071" cy="5537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Rectangle 17"/>
            <p:cNvSpPr/>
            <p:nvPr/>
          </p:nvSpPr>
          <p:spPr>
            <a:xfrm>
              <a:off x="781638" y="3444369"/>
              <a:ext cx="2181290" cy="277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29" name="组合 1"/>
          <p:cNvGrpSpPr/>
          <p:nvPr/>
        </p:nvGrpSpPr>
        <p:grpSpPr>
          <a:xfrm>
            <a:off x="4491038" y="3746500"/>
            <a:ext cx="1639887" cy="762000"/>
            <a:chOff x="781638" y="3444369"/>
            <a:chExt cx="2181290" cy="761554"/>
          </a:xfrm>
        </p:grpSpPr>
        <p:sp>
          <p:nvSpPr>
            <p:cNvPr id="52" name="Rectangle 16"/>
            <p:cNvSpPr/>
            <p:nvPr/>
          </p:nvSpPr>
          <p:spPr>
            <a:xfrm>
              <a:off x="783749" y="3652210"/>
              <a:ext cx="2177068" cy="5537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781638" y="3444369"/>
              <a:ext cx="2181290" cy="277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230" name="Freeform 295"/>
          <p:cNvSpPr>
            <a:spLocks noEditPoints="1"/>
          </p:cNvSpPr>
          <p:nvPr/>
        </p:nvSpPr>
        <p:spPr bwMode="auto">
          <a:xfrm flipH="1">
            <a:off x="7686675" y="2228850"/>
            <a:ext cx="863600" cy="774700"/>
          </a:xfrm>
          <a:custGeom>
            <a:gdLst>
              <a:gd name="T0" fmla="*/ 2147483647 w 135"/>
              <a:gd name="T1" fmla="*/ 2147483647 h 132"/>
              <a:gd name="T2" fmla="*/ 2147483647 w 135"/>
              <a:gd name="T3" fmla="*/ 2147483647 h 132"/>
              <a:gd name="T4" fmla="*/ 2147483647 w 135"/>
              <a:gd name="T5" fmla="*/ 2147483647 h 132"/>
              <a:gd name="T6" fmla="*/ 2147483647 w 135"/>
              <a:gd name="T7" fmla="*/ 2147483647 h 132"/>
              <a:gd name="T8" fmla="*/ 2147483647 w 135"/>
              <a:gd name="T9" fmla="*/ 2147483647 h 132"/>
              <a:gd name="T10" fmla="*/ 2147483647 w 135"/>
              <a:gd name="T11" fmla="*/ 2147483647 h 132"/>
              <a:gd name="T12" fmla="*/ 2147483647 w 135"/>
              <a:gd name="T13" fmla="*/ 2147483647 h 132"/>
              <a:gd name="T14" fmla="*/ 2147483647 w 135"/>
              <a:gd name="T15" fmla="*/ 2147483647 h 132"/>
              <a:gd name="T16" fmla="*/ 2147483647 w 135"/>
              <a:gd name="T17" fmla="*/ 2147483647 h 132"/>
              <a:gd name="T18" fmla="*/ 2147483647 w 135"/>
              <a:gd name="T19" fmla="*/ 2147483647 h 132"/>
              <a:gd name="T20" fmla="*/ 2147483647 w 135"/>
              <a:gd name="T21" fmla="*/ 2147483647 h 132"/>
              <a:gd name="T22" fmla="*/ 2147483647 w 135"/>
              <a:gd name="T23" fmla="*/ 2147483647 h 132"/>
              <a:gd name="T24" fmla="*/ 2147483647 w 135"/>
              <a:gd name="T25" fmla="*/ 2147483647 h 132"/>
              <a:gd name="T26" fmla="*/ 2147483647 w 135"/>
              <a:gd name="T27" fmla="*/ 2147483647 h 132"/>
              <a:gd name="T28" fmla="*/ 2147483647 w 135"/>
              <a:gd name="T29" fmla="*/ 2147483647 h 132"/>
              <a:gd name="T30" fmla="*/ 2147483647 w 135"/>
              <a:gd name="T31" fmla="*/ 2147483647 h 132"/>
              <a:gd name="T32" fmla="*/ 2147483647 w 135"/>
              <a:gd name="T33" fmla="*/ 2147483647 h 132"/>
              <a:gd name="T34" fmla="*/ 2147483647 w 135"/>
              <a:gd name="T35" fmla="*/ 2147483647 h 132"/>
              <a:gd name="T36" fmla="*/ 2147483647 w 135"/>
              <a:gd name="T37" fmla="*/ 2147483647 h 132"/>
              <a:gd name="T38" fmla="*/ 2147483647 w 135"/>
              <a:gd name="T39" fmla="*/ 2147483647 h 132"/>
              <a:gd name="T40" fmla="*/ 2147483647 w 135"/>
              <a:gd name="T41" fmla="*/ 2147483647 h 132"/>
              <a:gd name="T42" fmla="*/ 2147483647 w 135"/>
              <a:gd name="T43" fmla="*/ 2147483647 h 132"/>
              <a:gd name="T44" fmla="*/ 2147483647 w 135"/>
              <a:gd name="T45" fmla="*/ 2147483647 h 132"/>
              <a:gd name="T46" fmla="*/ 2147483647 w 135"/>
              <a:gd name="T47" fmla="*/ 2147483647 h 132"/>
              <a:gd name="T48" fmla="*/ 2147483647 w 135"/>
              <a:gd name="T49" fmla="*/ 2147483647 h 132"/>
              <a:gd name="T50" fmla="*/ 2147483647 w 135"/>
              <a:gd name="T51" fmla="*/ 2147483647 h 132"/>
              <a:gd name="T52" fmla="*/ 2147483647 w 135"/>
              <a:gd name="T53" fmla="*/ 2147483647 h 132"/>
              <a:gd name="T54" fmla="*/ 2147483647 w 135"/>
              <a:gd name="T55" fmla="*/ 2147483647 h 132"/>
              <a:gd name="T56" fmla="*/ 2147483647 w 135"/>
              <a:gd name="T57" fmla="*/ 2147483647 h 132"/>
              <a:gd name="T58" fmla="*/ 2147483647 w 135"/>
              <a:gd name="T59" fmla="*/ 2147483647 h 132"/>
              <a:gd name="T60" fmla="*/ 2147483647 w 135"/>
              <a:gd name="T61" fmla="*/ 2147483647 h 132"/>
              <a:gd name="T62" fmla="*/ 2147483647 w 135"/>
              <a:gd name="T63" fmla="*/ 2147483647 h 132"/>
              <a:gd name="T64" fmla="*/ 2147483647 w 135"/>
              <a:gd name="T65" fmla="*/ 2147483647 h 132"/>
              <a:gd name="T66" fmla="*/ 2147483647 w 135"/>
              <a:gd name="T67" fmla="*/ 2147483647 h 132"/>
              <a:gd name="T68" fmla="*/ 2147483647 w 135"/>
              <a:gd name="T69" fmla="*/ 2147483647 h 132"/>
              <a:gd name="T70" fmla="*/ 2147483647 w 135"/>
              <a:gd name="T71" fmla="*/ 2147483647 h 132"/>
              <a:gd name="T72" fmla="*/ 2147483647 w 135"/>
              <a:gd name="T73" fmla="*/ 2147483647 h 132"/>
              <a:gd name="T74" fmla="*/ 2147483647 w 135"/>
              <a:gd name="T75" fmla="*/ 2147483647 h 132"/>
              <a:gd name="T76" fmla="*/ 2147483647 w 135"/>
              <a:gd name="T77" fmla="*/ 2147483647 h 132"/>
              <a:gd name="T78" fmla="*/ 2147483647 w 135"/>
              <a:gd name="T79" fmla="*/ 2147483647 h 132"/>
              <a:gd name="T80" fmla="*/ 2147483647 w 135"/>
              <a:gd name="T81" fmla="*/ 2147483647 h 132"/>
              <a:gd name="T82" fmla="*/ 2147483647 w 135"/>
              <a:gd name="T83" fmla="*/ 2147483647 h 132"/>
              <a:gd name="T84" fmla="*/ 2147483647 w 135"/>
              <a:gd name="T85" fmla="*/ 2147483647 h 132"/>
              <a:gd name="T86" fmla="*/ 2147483647 w 135"/>
              <a:gd name="T87" fmla="*/ 2147483647 h 132"/>
              <a:gd name="T88" fmla="*/ 2147483647 w 135"/>
              <a:gd name="T89" fmla="*/ 2147483647 h 132"/>
              <a:gd name="T90" fmla="*/ 2147483647 w 135"/>
              <a:gd name="T91" fmla="*/ 2147483647 h 132"/>
              <a:gd name="T92" fmla="*/ 2147483647 w 135"/>
              <a:gd name="T93" fmla="*/ 2147483647 h 132"/>
              <a:gd name="T94" fmla="*/ 2147483647 w 135"/>
              <a:gd name="T95" fmla="*/ 2147483647 h 132"/>
              <a:gd name="T96" fmla="*/ 2147483647 w 135"/>
              <a:gd name="T97" fmla="*/ 2147483647 h 132"/>
              <a:gd name="T98" fmla="*/ 2147483647 w 135"/>
              <a:gd name="T99" fmla="*/ 2147483647 h 132"/>
              <a:gd name="T100" fmla="*/ 2147483647 w 135"/>
              <a:gd name="T101" fmla="*/ 2147483647 h 132"/>
              <a:gd name="T102" fmla="*/ 2147483647 w 135"/>
              <a:gd name="T103" fmla="*/ 2147483647 h 132"/>
              <a:gd name="T104" fmla="*/ 2147483647 w 135"/>
              <a:gd name="T105" fmla="*/ 2147483647 h 132"/>
              <a:gd name="T106" fmla="*/ 2147483647 w 135"/>
              <a:gd name="T107" fmla="*/ 2147483647 h 132"/>
              <a:gd name="T108" fmla="*/ 2147483647 w 135"/>
              <a:gd name="T109" fmla="*/ 2147483647 h 132"/>
              <a:gd name="T110" fmla="*/ 2147483647 w 135"/>
              <a:gd name="T111" fmla="*/ 2147483647 h 132"/>
              <a:gd name="T112" fmla="*/ 2147483647 w 135"/>
              <a:gd name="T113" fmla="*/ 2147483647 h 132"/>
              <a:gd name="T114" fmla="*/ 2147483647 w 135"/>
              <a:gd name="T115" fmla="*/ 2147483647 h 132"/>
              <a:gd name="T116" fmla="*/ 2147483647 w 135"/>
              <a:gd name="T117" fmla="*/ 2147483647 h 132"/>
              <a:gd name="T118" fmla="*/ 2147483647 w 135"/>
              <a:gd name="T119" fmla="*/ 0 h 132"/>
              <a:gd name="T120" fmla="*/ 2147483647 w 135"/>
              <a:gd name="T121" fmla="*/ 0 h 132"/>
              <a:gd name="T122" fmla="*/ 2147483647 w 135"/>
              <a:gd name="T123" fmla="*/ 2147483647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5" h="132">
                <a:moveTo>
                  <a:pt x="46" y="1"/>
                </a:move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lose/>
                <a:moveTo>
                  <a:pt x="129" y="74"/>
                </a:moveTo>
                <a:cubicBezTo>
                  <a:pt x="107" y="86"/>
                  <a:pt x="107" y="86"/>
                  <a:pt x="107" y="86"/>
                </a:cubicBezTo>
                <a:cubicBezTo>
                  <a:pt x="101" y="89"/>
                  <a:pt x="98" y="84"/>
                  <a:pt x="94" y="78"/>
                </a:cubicBezTo>
                <a:cubicBezTo>
                  <a:pt x="93" y="76"/>
                  <a:pt x="93" y="76"/>
                  <a:pt x="93" y="76"/>
                </a:cubicBezTo>
                <a:cubicBezTo>
                  <a:pt x="90" y="70"/>
                  <a:pt x="88" y="65"/>
                  <a:pt x="94" y="62"/>
                </a:cubicBezTo>
                <a:cubicBezTo>
                  <a:pt x="97" y="60"/>
                  <a:pt x="97" y="60"/>
                  <a:pt x="97" y="60"/>
                </a:cubicBezTo>
                <a:cubicBezTo>
                  <a:pt x="96" y="59"/>
                  <a:pt x="95" y="57"/>
                  <a:pt x="96" y="54"/>
                </a:cubicBezTo>
                <a:cubicBezTo>
                  <a:pt x="96" y="54"/>
                  <a:pt x="96" y="53"/>
                  <a:pt x="96" y="53"/>
                </a:cubicBezTo>
                <a:cubicBezTo>
                  <a:pt x="95" y="53"/>
                  <a:pt x="94" y="52"/>
                  <a:pt x="93" y="51"/>
                </a:cubicBezTo>
                <a:cubicBezTo>
                  <a:pt x="79" y="38"/>
                  <a:pt x="79" y="38"/>
                  <a:pt x="79" y="38"/>
                </a:cubicBezTo>
                <a:cubicBezTo>
                  <a:pt x="68" y="37"/>
                  <a:pt x="68" y="37"/>
                  <a:pt x="68" y="37"/>
                </a:cubicBezTo>
                <a:cubicBezTo>
                  <a:pt x="68" y="37"/>
                  <a:pt x="68" y="38"/>
                  <a:pt x="69" y="38"/>
                </a:cubicBezTo>
                <a:cubicBezTo>
                  <a:pt x="71" y="45"/>
                  <a:pt x="76" y="59"/>
                  <a:pt x="81" y="71"/>
                </a:cubicBezTo>
                <a:cubicBezTo>
                  <a:pt x="84" y="76"/>
                  <a:pt x="87" y="83"/>
                  <a:pt x="89" y="87"/>
                </a:cubicBezTo>
                <a:cubicBezTo>
                  <a:pt x="96" y="88"/>
                  <a:pt x="106" y="90"/>
                  <a:pt x="110" y="91"/>
                </a:cubicBezTo>
                <a:cubicBezTo>
                  <a:pt x="113" y="91"/>
                  <a:pt x="116" y="94"/>
                  <a:pt x="115" y="98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2" y="103"/>
                  <a:pt x="109" y="104"/>
                  <a:pt x="106" y="104"/>
                </a:cubicBezTo>
                <a:cubicBezTo>
                  <a:pt x="104" y="104"/>
                  <a:pt x="104" y="104"/>
                  <a:pt x="84" y="100"/>
                </a:cubicBezTo>
                <a:cubicBezTo>
                  <a:pt x="84" y="100"/>
                  <a:pt x="84" y="100"/>
                  <a:pt x="83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1" y="100"/>
                  <a:pt x="79" y="98"/>
                  <a:pt x="78" y="96"/>
                </a:cubicBezTo>
                <a:cubicBezTo>
                  <a:pt x="78" y="94"/>
                  <a:pt x="77" y="94"/>
                  <a:pt x="68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7" y="77"/>
                  <a:pt x="67" y="77"/>
                </a:cubicBezTo>
                <a:cubicBezTo>
                  <a:pt x="64" y="86"/>
                  <a:pt x="51" y="123"/>
                  <a:pt x="50" y="128"/>
                </a:cubicBezTo>
                <a:cubicBezTo>
                  <a:pt x="49" y="130"/>
                  <a:pt x="47" y="132"/>
                  <a:pt x="45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2"/>
                  <a:pt x="43" y="132"/>
                  <a:pt x="43" y="132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2" y="132"/>
                  <a:pt x="42" y="132"/>
                  <a:pt x="41" y="132"/>
                </a:cubicBezTo>
                <a:cubicBezTo>
                  <a:pt x="38" y="130"/>
                  <a:pt x="37" y="126"/>
                  <a:pt x="38" y="123"/>
                </a:cubicBezTo>
                <a:cubicBezTo>
                  <a:pt x="38" y="121"/>
                  <a:pt x="45" y="102"/>
                  <a:pt x="52" y="82"/>
                </a:cubicBezTo>
                <a:cubicBezTo>
                  <a:pt x="47" y="71"/>
                  <a:pt x="43" y="59"/>
                  <a:pt x="40" y="52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0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4" y="64"/>
                  <a:pt x="31" y="64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7" y="63"/>
                  <a:pt x="27" y="62"/>
                  <a:pt x="27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48"/>
                  <a:pt x="3" y="43"/>
                  <a:pt x="3" y="43"/>
                </a:cubicBezTo>
                <a:cubicBezTo>
                  <a:pt x="3" y="43"/>
                  <a:pt x="3" y="42"/>
                  <a:pt x="4" y="42"/>
                </a:cubicBezTo>
                <a:cubicBezTo>
                  <a:pt x="4" y="42"/>
                  <a:pt x="4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2" y="40"/>
                  <a:pt x="12" y="40"/>
                </a:cubicBezTo>
                <a:cubicBezTo>
                  <a:pt x="12" y="40"/>
                  <a:pt x="12" y="40"/>
                  <a:pt x="13" y="41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5"/>
                  <a:pt x="36" y="35"/>
                  <a:pt x="36" y="35"/>
                </a:cubicBezTo>
                <a:cubicBezTo>
                  <a:pt x="37" y="34"/>
                  <a:pt x="37" y="33"/>
                  <a:pt x="38" y="32"/>
                </a:cubicBezTo>
                <a:cubicBezTo>
                  <a:pt x="40" y="31"/>
                  <a:pt x="50" y="27"/>
                  <a:pt x="55" y="26"/>
                </a:cubicBezTo>
                <a:cubicBezTo>
                  <a:pt x="56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60" y="23"/>
                  <a:pt x="68" y="17"/>
                  <a:pt x="66" y="4"/>
                </a:cubicBezTo>
                <a:cubicBezTo>
                  <a:pt x="72" y="0"/>
                  <a:pt x="72" y="0"/>
                  <a:pt x="72" y="0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6"/>
                  <a:pt x="76" y="20"/>
                  <a:pt x="63" y="25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6"/>
                  <a:pt x="83" y="26"/>
                  <a:pt x="83" y="26"/>
                </a:cubicBezTo>
                <a:cubicBezTo>
                  <a:pt x="84" y="27"/>
                  <a:pt x="85" y="27"/>
                  <a:pt x="86" y="28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103" y="45"/>
                  <a:pt x="103" y="46"/>
                  <a:pt x="103" y="46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4" y="46"/>
                  <a:pt x="104" y="46"/>
                  <a:pt x="104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5" y="47"/>
                  <a:pt x="106" y="47"/>
                  <a:pt x="107" y="47"/>
                </a:cubicBezTo>
                <a:cubicBezTo>
                  <a:pt x="109" y="48"/>
                  <a:pt x="111" y="50"/>
                  <a:pt x="112" y="52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22" y="47"/>
                  <a:pt x="125" y="52"/>
                  <a:pt x="128" y="58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32" y="66"/>
                  <a:pt x="135" y="71"/>
                  <a:pt x="129" y="74"/>
                </a:cubicBezTo>
                <a:close/>
                <a:moveTo>
                  <a:pt x="109" y="53"/>
                </a:moveTo>
                <a:cubicBezTo>
                  <a:pt x="108" y="52"/>
                  <a:pt x="107" y="51"/>
                  <a:pt x="106" y="50"/>
                </a:cubicBezTo>
                <a:cubicBezTo>
                  <a:pt x="105" y="50"/>
                  <a:pt x="104" y="50"/>
                  <a:pt x="104" y="50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3" y="50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3"/>
                  <a:pt x="100" y="54"/>
                  <a:pt x="99" y="54"/>
                </a:cubicBezTo>
                <a:cubicBezTo>
                  <a:pt x="99" y="54"/>
                  <a:pt x="99" y="54"/>
                  <a:pt x="99" y="55"/>
                </a:cubicBezTo>
                <a:cubicBezTo>
                  <a:pt x="98" y="56"/>
                  <a:pt x="99" y="58"/>
                  <a:pt x="100" y="59"/>
                </a:cubicBezTo>
                <a:lnTo>
                  <a:pt x="109" y="53"/>
                </a:lnTo>
                <a:close/>
                <a:moveTo>
                  <a:pt x="27" y="15"/>
                </a:moveTo>
                <a:cubicBezTo>
                  <a:pt x="27" y="15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8"/>
                  <a:pt x="27" y="18"/>
                </a:cubicBezTo>
                <a:cubicBezTo>
                  <a:pt x="27" y="18"/>
                  <a:pt x="27" y="18"/>
                  <a:pt x="27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1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30" y="22"/>
                  <a:pt x="30" y="23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32" y="24"/>
                  <a:pt x="32" y="24"/>
                  <a:pt x="32" y="25"/>
                </a:cubicBezTo>
                <a:cubicBezTo>
                  <a:pt x="33" y="25"/>
                  <a:pt x="34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6" y="26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8" y="27"/>
                  <a:pt x="38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8" y="27"/>
                  <a:pt x="54" y="21"/>
                  <a:pt x="54" y="13"/>
                </a:cubicBezTo>
                <a:cubicBezTo>
                  <a:pt x="54" y="13"/>
                  <a:pt x="54" y="13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9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1" y="4"/>
                  <a:pt x="50" y="4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49" y="3"/>
                  <a:pt x="49" y="3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7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33" y="0"/>
                  <a:pt x="26" y="6"/>
                  <a:pt x="26" y="13"/>
                </a:cubicBezTo>
                <a:cubicBezTo>
                  <a:pt x="26" y="14"/>
                  <a:pt x="26" y="14"/>
                  <a:pt x="26" y="15"/>
                </a:cubicBezTo>
                <a:cubicBezTo>
                  <a:pt x="26" y="15"/>
                  <a:pt x="26" y="15"/>
                  <a:pt x="27" y="15"/>
                </a:cubicBez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1"/>
          <p:cNvGrpSpPr/>
          <p:nvPr/>
        </p:nvGrpSpPr>
        <p:grpSpPr>
          <a:xfrm>
            <a:off x="5418138" y="3575050"/>
            <a:ext cx="2178050" cy="958850"/>
            <a:chOff x="783626" y="3401047"/>
            <a:chExt cx="2177317" cy="958773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4" name="组合 1"/>
          <p:cNvGrpSpPr/>
          <p:nvPr/>
        </p:nvGrpSpPr>
        <p:grpSpPr>
          <a:xfrm>
            <a:off x="2555875" y="2868613"/>
            <a:ext cx="2012950" cy="833437"/>
            <a:chOff x="1698026" y="3268808"/>
            <a:chExt cx="2012441" cy="834627"/>
          </a:xfrm>
        </p:grpSpPr>
        <p:sp>
          <p:nvSpPr>
            <p:cNvPr id="10257" name="Freeform 190"/>
            <p:cNvSpPr/>
            <p:nvPr/>
          </p:nvSpPr>
          <p:spPr bwMode="auto">
            <a:xfrm>
              <a:off x="1698026" y="3362493"/>
              <a:ext cx="2012441" cy="740942"/>
            </a:xfrm>
            <a:custGeom>
              <a:gdLst>
                <a:gd name="T0" fmla="*/ 2147483647 w 47"/>
                <a:gd name="T1" fmla="*/ 2147483647 h 23"/>
                <a:gd name="T2" fmla="*/ 2147483647 w 47"/>
                <a:gd name="T3" fmla="*/ 2147483647 h 23"/>
                <a:gd name="T4" fmla="*/ 2147483647 w 47"/>
                <a:gd name="T5" fmla="*/ 2147483647 h 23"/>
                <a:gd name="T6" fmla="*/ 2147483647 w 47"/>
                <a:gd name="T7" fmla="*/ 2147483647 h 23"/>
                <a:gd name="T8" fmla="*/ 2147483647 w 47"/>
                <a:gd name="T9" fmla="*/ 2147483647 h 23"/>
                <a:gd name="T10" fmla="*/ 2147483647 w 47"/>
                <a:gd name="T11" fmla="*/ 2147483647 h 23"/>
                <a:gd name="T12" fmla="*/ 2147483647 w 47"/>
                <a:gd name="T13" fmla="*/ 2147483647 h 23"/>
                <a:gd name="T14" fmla="*/ 2147483647 w 47"/>
                <a:gd name="T15" fmla="*/ 2147483647 h 23"/>
                <a:gd name="T16" fmla="*/ 2147483647 w 47"/>
                <a:gd name="T17" fmla="*/ 2147483647 h 23"/>
                <a:gd name="T18" fmla="*/ 2147483647 w 47"/>
                <a:gd name="T19" fmla="*/ 2147483647 h 23"/>
                <a:gd name="T20" fmla="*/ 2147483647 w 47"/>
                <a:gd name="T21" fmla="*/ 2147483647 h 23"/>
                <a:gd name="T22" fmla="*/ 2147483647 w 47"/>
                <a:gd name="T23" fmla="*/ 2147483647 h 23"/>
                <a:gd name="T24" fmla="*/ 2147483647 w 47"/>
                <a:gd name="T25" fmla="*/ 2147483647 h 23"/>
                <a:gd name="T26" fmla="*/ 2147483647 w 47"/>
                <a:gd name="T27" fmla="*/ 2147483647 h 23"/>
                <a:gd name="T28" fmla="*/ 2147483647 w 47"/>
                <a:gd name="T29" fmla="*/ 2147483647 h 23"/>
                <a:gd name="T30" fmla="*/ 2147483647 w 47"/>
                <a:gd name="T31" fmla="*/ 2147483647 h 23"/>
                <a:gd name="T32" fmla="*/ 2147483647 w 47"/>
                <a:gd name="T33" fmla="*/ 2147483647 h 23"/>
                <a:gd name="T34" fmla="*/ 2147483647 w 47"/>
                <a:gd name="T35" fmla="*/ 2147483647 h 23"/>
                <a:gd name="T36" fmla="*/ 2147483647 w 47"/>
                <a:gd name="T37" fmla="*/ 2147483647 h 23"/>
                <a:gd name="T38" fmla="*/ 2147483647 w 47"/>
                <a:gd name="T39" fmla="*/ 2147483647 h 23"/>
                <a:gd name="T40" fmla="*/ 2147483647 w 47"/>
                <a:gd name="T41" fmla="*/ 2147483647 h 23"/>
                <a:gd name="T42" fmla="*/ 2147483647 w 47"/>
                <a:gd name="T43" fmla="*/ 2147483647 h 23"/>
                <a:gd name="T44" fmla="*/ 2147483647 w 47"/>
                <a:gd name="T45" fmla="*/ 2147483647 h 23"/>
                <a:gd name="T46" fmla="*/ 2147483647 w 47"/>
                <a:gd name="T47" fmla="*/ 2147483647 h 23"/>
                <a:gd name="T48" fmla="*/ 2147483647 w 47"/>
                <a:gd name="T49" fmla="*/ 2147483647 h 23"/>
                <a:gd name="T50" fmla="*/ 2147483647 w 47"/>
                <a:gd name="T51" fmla="*/ 2147483647 h 23"/>
                <a:gd name="T52" fmla="*/ 2147483647 w 47"/>
                <a:gd name="T53" fmla="*/ 2147483647 h 23"/>
                <a:gd name="T54" fmla="*/ 2147483647 w 47"/>
                <a:gd name="T55" fmla="*/ 2147483647 h 23"/>
                <a:gd name="T56" fmla="*/ 2147483647 w 47"/>
                <a:gd name="T57" fmla="*/ 2147483647 h 23"/>
                <a:gd name="T58" fmla="*/ 2147483647 w 47"/>
                <a:gd name="T59" fmla="*/ 2147483647 h 23"/>
                <a:gd name="T60" fmla="*/ 2147483647 w 47"/>
                <a:gd name="T61" fmla="*/ 0 h 23"/>
                <a:gd name="T62" fmla="*/ 2147483647 w 47"/>
                <a:gd name="T63" fmla="*/ 2147483647 h 23"/>
                <a:gd name="T64" fmla="*/ 2147483647 w 47"/>
                <a:gd name="T65" fmla="*/ 2147483647 h 23"/>
                <a:gd name="T66" fmla="*/ 2147483647 w 47"/>
                <a:gd name="T67" fmla="*/ 2147483647 h 23"/>
                <a:gd name="T68" fmla="*/ 0 w 47"/>
                <a:gd name="T69" fmla="*/ 2147483647 h 23"/>
                <a:gd name="T70" fmla="*/ 2147483647 w 47"/>
                <a:gd name="T71" fmla="*/ 2147483647 h 23"/>
                <a:gd name="T72" fmla="*/ 2147483647 w 47"/>
                <a:gd name="T73" fmla="*/ 2147483647 h 23"/>
                <a:gd name="T74" fmla="*/ 2147483647 w 47"/>
                <a:gd name="T75" fmla="*/ 2147483647 h 23"/>
                <a:gd name="T76" fmla="*/ 2147483647 w 47"/>
                <a:gd name="T77" fmla="*/ 2147483647 h 23"/>
                <a:gd name="T78" fmla="*/ 2147483647 w 47"/>
                <a:gd name="T79" fmla="*/ 2147483647 h 23"/>
                <a:gd name="T80" fmla="*/ 2147483647 w 47"/>
                <a:gd name="T81" fmla="*/ 2147483647 h 23"/>
                <a:gd name="T82" fmla="*/ 2147483647 w 47"/>
                <a:gd name="T83" fmla="*/ 2147483647 h 23"/>
                <a:gd name="T84" fmla="*/ 2147483647 w 47"/>
                <a:gd name="T85" fmla="*/ 2147483647 h 23"/>
                <a:gd name="T86" fmla="*/ 2147483647 w 47"/>
                <a:gd name="T87" fmla="*/ 2147483647 h 23"/>
                <a:gd name="T88" fmla="*/ 2147483647 w 47"/>
                <a:gd name="T89" fmla="*/ 2147483647 h 23"/>
                <a:gd name="T90" fmla="*/ 2147483647 w 47"/>
                <a:gd name="T91" fmla="*/ 2147483647 h 23"/>
                <a:gd name="T92" fmla="*/ 2147483647 w 47"/>
                <a:gd name="T93" fmla="*/ 2147483647 h 23"/>
                <a:gd name="T94" fmla="*/ 2147483647 w 47"/>
                <a:gd name="T95" fmla="*/ 2147483647 h 23"/>
                <a:gd name="T96" fmla="*/ 2147483647 w 47"/>
                <a:gd name="T97" fmla="*/ 2147483647 h 23"/>
                <a:gd name="T98" fmla="*/ 2147483647 w 47"/>
                <a:gd name="T99" fmla="*/ 2147483647 h 23"/>
                <a:gd name="T100" fmla="*/ 2147483647 w 47"/>
                <a:gd name="T101" fmla="*/ 2147483647 h 23"/>
                <a:gd name="T102" fmla="*/ 2147483647 w 47"/>
                <a:gd name="T103" fmla="*/ 2147483647 h 23"/>
                <a:gd name="T104" fmla="*/ 2147483647 w 47"/>
                <a:gd name="T105" fmla="*/ 2147483647 h 23"/>
                <a:gd name="T106" fmla="*/ 2147483647 w 47"/>
                <a:gd name="T107" fmla="*/ 2147483647 h 23"/>
                <a:gd name="T108" fmla="*/ 2147483647 w 47"/>
                <a:gd name="T109" fmla="*/ 2147483647 h 23"/>
                <a:gd name="T110" fmla="*/ 2147483647 w 47"/>
                <a:gd name="T111" fmla="*/ 2147483647 h 23"/>
                <a:gd name="T112" fmla="*/ 2147483647 w 47"/>
                <a:gd name="T113" fmla="*/ 2147483647 h 23"/>
                <a:gd name="T114" fmla="*/ 2147483647 w 47"/>
                <a:gd name="T115" fmla="*/ 2147483647 h 23"/>
                <a:gd name="T116" fmla="*/ 2147483647 w 47"/>
                <a:gd name="T117" fmla="*/ 2147483647 h 23"/>
                <a:gd name="T118" fmla="*/ 2147483647 w 47"/>
                <a:gd name="T119" fmla="*/ 2147483647 h 23"/>
                <a:gd name="T120" fmla="*/ 2147483647 w 47"/>
                <a:gd name="T121" fmla="*/ 2147483647 h 23"/>
                <a:gd name="T122" fmla="*/ 2147483647 w 47"/>
                <a:gd name="T123" fmla="*/ 2147483647 h 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23">
                  <a:moveTo>
                    <a:pt x="26" y="21"/>
                  </a:moveTo>
                  <a:cubicBezTo>
                    <a:pt x="26" y="21"/>
                    <a:pt x="26" y="21"/>
                    <a:pt x="25" y="21"/>
                  </a:cubicBezTo>
                  <a:cubicBezTo>
                    <a:pt x="24" y="21"/>
                    <a:pt x="23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6" y="20"/>
                    <a:pt x="14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0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4" y="16"/>
                    <a:pt x="1" y="14"/>
                    <a:pt x="2" y="11"/>
                  </a:cubicBezTo>
                  <a:cubicBezTo>
                    <a:pt x="2" y="9"/>
                    <a:pt x="2" y="8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3" y="3"/>
                    <a:pt x="16" y="2"/>
                    <a:pt x="18" y="2"/>
                  </a:cubicBezTo>
                  <a:cubicBezTo>
                    <a:pt x="18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5" y="3"/>
                  </a:cubicBezTo>
                  <a:cubicBezTo>
                    <a:pt x="13" y="3"/>
                    <a:pt x="11" y="3"/>
                    <a:pt x="11" y="3"/>
                  </a:cubicBezTo>
                  <a:cubicBezTo>
                    <a:pt x="10" y="4"/>
                    <a:pt x="13" y="3"/>
                    <a:pt x="12" y="3"/>
                  </a:cubicBezTo>
                  <a:cubicBezTo>
                    <a:pt x="14" y="3"/>
                    <a:pt x="15" y="3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1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1"/>
                    <a:pt x="12" y="1"/>
                  </a:cubicBezTo>
                  <a:cubicBezTo>
                    <a:pt x="10" y="1"/>
                    <a:pt x="9" y="1"/>
                    <a:pt x="7" y="2"/>
                  </a:cubicBezTo>
                  <a:cubicBezTo>
                    <a:pt x="5" y="3"/>
                    <a:pt x="3" y="3"/>
                    <a:pt x="2" y="5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3" y="18"/>
                    <a:pt x="5" y="19"/>
                    <a:pt x="7" y="20"/>
                  </a:cubicBezTo>
                  <a:cubicBezTo>
                    <a:pt x="14" y="22"/>
                    <a:pt x="22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9" y="23"/>
                    <a:pt x="33" y="23"/>
                    <a:pt x="36" y="23"/>
                  </a:cubicBezTo>
                  <a:cubicBezTo>
                    <a:pt x="37" y="23"/>
                    <a:pt x="39" y="23"/>
                    <a:pt x="40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40" y="22"/>
                    <a:pt x="41" y="22"/>
                    <a:pt x="42" y="22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2"/>
                    <a:pt x="42" y="21"/>
                    <a:pt x="41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1"/>
                    <a:pt x="40" y="22"/>
                    <a:pt x="41" y="21"/>
                  </a:cubicBezTo>
                  <a:cubicBezTo>
                    <a:pt x="42" y="21"/>
                    <a:pt x="43" y="21"/>
                    <a:pt x="44" y="21"/>
                  </a:cubicBezTo>
                  <a:cubicBezTo>
                    <a:pt x="43" y="21"/>
                    <a:pt x="40" y="21"/>
                    <a:pt x="41" y="21"/>
                  </a:cubicBezTo>
                  <a:cubicBezTo>
                    <a:pt x="41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1"/>
                    <a:pt x="46" y="21"/>
                    <a:pt x="44" y="21"/>
                  </a:cubicBezTo>
                  <a:cubicBezTo>
                    <a:pt x="45" y="21"/>
                    <a:pt x="46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5" y="20"/>
                  </a:cubicBezTo>
                  <a:cubicBezTo>
                    <a:pt x="44" y="20"/>
                    <a:pt x="43" y="20"/>
                    <a:pt x="42" y="20"/>
                  </a:cubicBezTo>
                  <a:cubicBezTo>
                    <a:pt x="37" y="21"/>
                    <a:pt x="31" y="21"/>
                    <a:pt x="26" y="2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Freeform 191"/>
            <p:cNvSpPr/>
            <p:nvPr/>
          </p:nvSpPr>
          <p:spPr bwMode="auto">
            <a:xfrm>
              <a:off x="2334615" y="3268808"/>
              <a:ext cx="472308" cy="306598"/>
            </a:xfrm>
            <a:custGeom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0 h 10"/>
                <a:gd name="T30" fmla="*/ 2147483647 w 11"/>
                <a:gd name="T31" fmla="*/ 2147483647 h 10"/>
                <a:gd name="T32" fmla="*/ 2147483647 w 11"/>
                <a:gd name="T33" fmla="*/ 0 h 10"/>
                <a:gd name="T34" fmla="*/ 2147483647 w 11"/>
                <a:gd name="T35" fmla="*/ 2147483647 h 10"/>
                <a:gd name="T36" fmla="*/ 0 w 11"/>
                <a:gd name="T37" fmla="*/ 0 h 10"/>
                <a:gd name="T38" fmla="*/ 0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2147483647 h 10"/>
                <a:gd name="T44" fmla="*/ 2147483647 w 11"/>
                <a:gd name="T45" fmla="*/ 2147483647 h 10"/>
                <a:gd name="T46" fmla="*/ 2147483647 w 11"/>
                <a:gd name="T47" fmla="*/ 2147483647 h 10"/>
                <a:gd name="T48" fmla="*/ 2147483647 w 11"/>
                <a:gd name="T49" fmla="*/ 2147483647 h 10"/>
                <a:gd name="T50" fmla="*/ 2147483647 w 11"/>
                <a:gd name="T51" fmla="*/ 2147483647 h 10"/>
                <a:gd name="T52" fmla="*/ 2147483647 w 11"/>
                <a:gd name="T53" fmla="*/ 2147483647 h 10"/>
                <a:gd name="T54" fmla="*/ 2147483647 w 11"/>
                <a:gd name="T55" fmla="*/ 2147483647 h 10"/>
                <a:gd name="T56" fmla="*/ 2147483647 w 11"/>
                <a:gd name="T57" fmla="*/ 2147483647 h 10"/>
                <a:gd name="T58" fmla="*/ 2147483647 w 11"/>
                <a:gd name="T59" fmla="*/ 2147483647 h 10"/>
                <a:gd name="T60" fmla="*/ 2147483647 w 11"/>
                <a:gd name="T61" fmla="*/ 2147483647 h 10"/>
                <a:gd name="T62" fmla="*/ 2147483647 w 11"/>
                <a:gd name="T63" fmla="*/ 2147483647 h 10"/>
                <a:gd name="T64" fmla="*/ 2147483647 w 11"/>
                <a:gd name="T65" fmla="*/ 2147483647 h 10"/>
                <a:gd name="T66" fmla="*/ 2147483647 w 11"/>
                <a:gd name="T67" fmla="*/ 2147483647 h 10"/>
                <a:gd name="T68" fmla="*/ 2147483647 w 11"/>
                <a:gd name="T69" fmla="*/ 2147483647 h 10"/>
                <a:gd name="T70" fmla="*/ 2147483647 w 11"/>
                <a:gd name="T71" fmla="*/ 2147483647 h 10"/>
                <a:gd name="T72" fmla="*/ 2147483647 w 11"/>
                <a:gd name="T73" fmla="*/ 2147483647 h 10"/>
                <a:gd name="T74" fmla="*/ 2147483647 w 11"/>
                <a:gd name="T75" fmla="*/ 2147483647 h 10"/>
                <a:gd name="T76" fmla="*/ 2147483647 w 11"/>
                <a:gd name="T77" fmla="*/ 2147483647 h 10"/>
                <a:gd name="T78" fmla="*/ 2147483647 w 11"/>
                <a:gd name="T79" fmla="*/ 2147483647 h 10"/>
                <a:gd name="T80" fmla="*/ 2147483647 w 11"/>
                <a:gd name="T81" fmla="*/ 2147483647 h 10"/>
                <a:gd name="T82" fmla="*/ 2147483647 w 11"/>
                <a:gd name="T83" fmla="*/ 2147483647 h 10"/>
                <a:gd name="T84" fmla="*/ 2147483647 w 11"/>
                <a:gd name="T85" fmla="*/ 2147483647 h 10"/>
                <a:gd name="T86" fmla="*/ 2147483647 w 11"/>
                <a:gd name="T87" fmla="*/ 2147483647 h 10"/>
                <a:gd name="T88" fmla="*/ 2147483647 w 11"/>
                <a:gd name="T89" fmla="*/ 2147483647 h 10"/>
                <a:gd name="T90" fmla="*/ 2147483647 w 11"/>
                <a:gd name="T91" fmla="*/ 2147483647 h 10"/>
                <a:gd name="T92" fmla="*/ 2147483647 w 11"/>
                <a:gd name="T93" fmla="*/ 2147483647 h 10"/>
                <a:gd name="T94" fmla="*/ 2147483647 w 11"/>
                <a:gd name="T95" fmla="*/ 2147483647 h 10"/>
                <a:gd name="T96" fmla="*/ 2147483647 w 11"/>
                <a:gd name="T97" fmla="*/ 2147483647 h 10"/>
                <a:gd name="T98" fmla="*/ 2147483647 w 11"/>
                <a:gd name="T99" fmla="*/ 2147483647 h 10"/>
                <a:gd name="T100" fmla="*/ 2147483647 w 11"/>
                <a:gd name="T101" fmla="*/ 2147483647 h 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0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4" y="9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5" name="组合 4"/>
          <p:cNvGrpSpPr/>
          <p:nvPr/>
        </p:nvGrpSpPr>
        <p:grpSpPr>
          <a:xfrm>
            <a:off x="4278313" y="2106613"/>
            <a:ext cx="2052637" cy="893762"/>
            <a:chOff x="3022544" y="2561932"/>
            <a:chExt cx="2053512" cy="894240"/>
          </a:xfrm>
        </p:grpSpPr>
        <p:sp>
          <p:nvSpPr>
            <p:cNvPr id="10255" name="Freeform 192"/>
            <p:cNvSpPr/>
            <p:nvPr/>
          </p:nvSpPr>
          <p:spPr bwMode="auto">
            <a:xfrm>
              <a:off x="3022544" y="2681164"/>
              <a:ext cx="2053512" cy="775008"/>
            </a:xfrm>
            <a:custGeom>
              <a:gdLst>
                <a:gd name="T0" fmla="*/ 2147483647 w 48"/>
                <a:gd name="T1" fmla="*/ 2147483647 h 24"/>
                <a:gd name="T2" fmla="*/ 2147483647 w 48"/>
                <a:gd name="T3" fmla="*/ 2147483647 h 24"/>
                <a:gd name="T4" fmla="*/ 2147483647 w 48"/>
                <a:gd name="T5" fmla="*/ 2147483647 h 24"/>
                <a:gd name="T6" fmla="*/ 2147483647 w 48"/>
                <a:gd name="T7" fmla="*/ 2147483647 h 24"/>
                <a:gd name="T8" fmla="*/ 2147483647 w 48"/>
                <a:gd name="T9" fmla="*/ 2147483647 h 24"/>
                <a:gd name="T10" fmla="*/ 2147483647 w 48"/>
                <a:gd name="T11" fmla="*/ 2147483647 h 24"/>
                <a:gd name="T12" fmla="*/ 2147483647 w 48"/>
                <a:gd name="T13" fmla="*/ 2147483647 h 24"/>
                <a:gd name="T14" fmla="*/ 2147483647 w 48"/>
                <a:gd name="T15" fmla="*/ 2147483647 h 24"/>
                <a:gd name="T16" fmla="*/ 2147483647 w 48"/>
                <a:gd name="T17" fmla="*/ 2147483647 h 24"/>
                <a:gd name="T18" fmla="*/ 2147483647 w 48"/>
                <a:gd name="T19" fmla="*/ 2147483647 h 24"/>
                <a:gd name="T20" fmla="*/ 2147483647 w 48"/>
                <a:gd name="T21" fmla="*/ 2147483647 h 24"/>
                <a:gd name="T22" fmla="*/ 2147483647 w 48"/>
                <a:gd name="T23" fmla="*/ 2147483647 h 24"/>
                <a:gd name="T24" fmla="*/ 2147483647 w 48"/>
                <a:gd name="T25" fmla="*/ 2147483647 h 24"/>
                <a:gd name="T26" fmla="*/ 2147483647 w 48"/>
                <a:gd name="T27" fmla="*/ 2147483647 h 24"/>
                <a:gd name="T28" fmla="*/ 2147483647 w 48"/>
                <a:gd name="T29" fmla="*/ 0 h 24"/>
                <a:gd name="T30" fmla="*/ 2147483647 w 48"/>
                <a:gd name="T31" fmla="*/ 0 h 24"/>
                <a:gd name="T32" fmla="*/ 2147483647 w 48"/>
                <a:gd name="T33" fmla="*/ 2147483647 h 24"/>
                <a:gd name="T34" fmla="*/ 2147483647 w 48"/>
                <a:gd name="T35" fmla="*/ 2147483647 h 24"/>
                <a:gd name="T36" fmla="*/ 2147483647 w 48"/>
                <a:gd name="T37" fmla="*/ 2147483647 h 24"/>
                <a:gd name="T38" fmla="*/ 2147483647 w 48"/>
                <a:gd name="T39" fmla="*/ 2147483647 h 24"/>
                <a:gd name="T40" fmla="*/ 2147483647 w 48"/>
                <a:gd name="T41" fmla="*/ 2147483647 h 24"/>
                <a:gd name="T42" fmla="*/ 2147483647 w 48"/>
                <a:gd name="T43" fmla="*/ 2147483647 h 24"/>
                <a:gd name="T44" fmla="*/ 2147483647 w 48"/>
                <a:gd name="T45" fmla="*/ 2147483647 h 24"/>
                <a:gd name="T46" fmla="*/ 2147483647 w 48"/>
                <a:gd name="T47" fmla="*/ 2147483647 h 24"/>
                <a:gd name="T48" fmla="*/ 2147483647 w 48"/>
                <a:gd name="T49" fmla="*/ 2147483647 h 24"/>
                <a:gd name="T50" fmla="*/ 2147483647 w 48"/>
                <a:gd name="T51" fmla="*/ 2147483647 h 24"/>
                <a:gd name="T52" fmla="*/ 2147483647 w 48"/>
                <a:gd name="T53" fmla="*/ 2147483647 h 24"/>
                <a:gd name="T54" fmla="*/ 2147483647 w 48"/>
                <a:gd name="T55" fmla="*/ 2147483647 h 24"/>
                <a:gd name="T56" fmla="*/ 0 w 48"/>
                <a:gd name="T57" fmla="*/ 2147483647 h 24"/>
                <a:gd name="T58" fmla="*/ 0 w 48"/>
                <a:gd name="T59" fmla="*/ 2147483647 h 24"/>
                <a:gd name="T60" fmla="*/ 2147483647 w 48"/>
                <a:gd name="T61" fmla="*/ 2147483647 h 24"/>
                <a:gd name="T62" fmla="*/ 2147483647 w 48"/>
                <a:gd name="T63" fmla="*/ 2147483647 h 24"/>
                <a:gd name="T64" fmla="*/ 2147483647 w 48"/>
                <a:gd name="T65" fmla="*/ 2147483647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24">
                  <a:moveTo>
                    <a:pt x="22" y="24"/>
                  </a:moveTo>
                  <a:cubicBezTo>
                    <a:pt x="22" y="24"/>
                    <a:pt x="21" y="24"/>
                    <a:pt x="22" y="23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8" y="23"/>
                    <a:pt x="30" y="23"/>
                  </a:cubicBezTo>
                  <a:cubicBezTo>
                    <a:pt x="32" y="23"/>
                    <a:pt x="34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8" y="21"/>
                    <a:pt x="40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20"/>
                    <a:pt x="42" y="20"/>
                  </a:cubicBezTo>
                  <a:cubicBezTo>
                    <a:pt x="43" y="19"/>
                    <a:pt x="45" y="18"/>
                    <a:pt x="46" y="16"/>
                  </a:cubicBezTo>
                  <a:cubicBezTo>
                    <a:pt x="47" y="15"/>
                    <a:pt x="48" y="13"/>
                    <a:pt x="47" y="11"/>
                  </a:cubicBezTo>
                  <a:cubicBezTo>
                    <a:pt x="47" y="9"/>
                    <a:pt x="46" y="8"/>
                    <a:pt x="45" y="6"/>
                  </a:cubicBezTo>
                  <a:cubicBezTo>
                    <a:pt x="44" y="5"/>
                    <a:pt x="42" y="4"/>
                    <a:pt x="40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9" y="2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2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9" y="1"/>
                    <a:pt x="33" y="1"/>
                  </a:cubicBezTo>
                  <a:cubicBezTo>
                    <a:pt x="34" y="1"/>
                    <a:pt x="37" y="2"/>
                    <a:pt x="37" y="2"/>
                  </a:cubicBezTo>
                  <a:cubicBezTo>
                    <a:pt x="38" y="2"/>
                    <a:pt x="35" y="1"/>
                    <a:pt x="36" y="2"/>
                  </a:cubicBezTo>
                  <a:cubicBezTo>
                    <a:pt x="34" y="1"/>
                    <a:pt x="32" y="1"/>
                    <a:pt x="30" y="1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4"/>
                    <a:pt x="32" y="4"/>
                    <a:pt x="35" y="4"/>
                  </a:cubicBezTo>
                  <a:cubicBezTo>
                    <a:pt x="38" y="5"/>
                    <a:pt x="42" y="5"/>
                    <a:pt x="43" y="7"/>
                  </a:cubicBezTo>
                  <a:cubicBezTo>
                    <a:pt x="44" y="8"/>
                    <a:pt x="45" y="9"/>
                    <a:pt x="45" y="12"/>
                  </a:cubicBezTo>
                  <a:cubicBezTo>
                    <a:pt x="46" y="14"/>
                    <a:pt x="43" y="17"/>
                    <a:pt x="40" y="18"/>
                  </a:cubicBezTo>
                  <a:cubicBezTo>
                    <a:pt x="33" y="21"/>
                    <a:pt x="25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8" y="21"/>
                    <a:pt x="14" y="21"/>
                    <a:pt x="11" y="21"/>
                  </a:cubicBezTo>
                  <a:cubicBezTo>
                    <a:pt x="10" y="21"/>
                    <a:pt x="9" y="21"/>
                    <a:pt x="7" y="22"/>
                  </a:cubicBezTo>
                  <a:cubicBezTo>
                    <a:pt x="8" y="22"/>
                    <a:pt x="8" y="22"/>
                    <a:pt x="9" y="22"/>
                  </a:cubicBezTo>
                  <a:cubicBezTo>
                    <a:pt x="8" y="22"/>
                    <a:pt x="7" y="22"/>
                    <a:pt x="6" y="22"/>
                  </a:cubicBezTo>
                  <a:cubicBezTo>
                    <a:pt x="3" y="22"/>
                    <a:pt x="4" y="22"/>
                    <a:pt x="6" y="22"/>
                  </a:cubicBezTo>
                  <a:cubicBezTo>
                    <a:pt x="6" y="22"/>
                    <a:pt x="5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7" y="22"/>
                    <a:pt x="6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7" y="23"/>
                    <a:pt x="7" y="23"/>
                  </a:cubicBezTo>
                  <a:cubicBezTo>
                    <a:pt x="6" y="23"/>
                    <a:pt x="4" y="22"/>
                    <a:pt x="4" y="22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2" y="22"/>
                    <a:pt x="1" y="22"/>
                    <a:pt x="3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10" y="24"/>
                    <a:pt x="16" y="24"/>
                    <a:pt x="22" y="2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Freeform 193"/>
            <p:cNvSpPr/>
            <p:nvPr/>
          </p:nvSpPr>
          <p:spPr bwMode="auto">
            <a:xfrm>
              <a:off x="3936354" y="2561932"/>
              <a:ext cx="472308" cy="357697"/>
            </a:xfrm>
            <a:custGeom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0 h 11"/>
                <a:gd name="T36" fmla="*/ 2147483647 w 11"/>
                <a:gd name="T37" fmla="*/ 0 h 11"/>
                <a:gd name="T38" fmla="*/ 2147483647 w 11"/>
                <a:gd name="T39" fmla="*/ 0 h 11"/>
                <a:gd name="T40" fmla="*/ 2147483647 w 11"/>
                <a:gd name="T41" fmla="*/ 2147483647 h 11"/>
                <a:gd name="T42" fmla="*/ 2147483647 w 11"/>
                <a:gd name="T43" fmla="*/ 2147483647 h 11"/>
                <a:gd name="T44" fmla="*/ 0 w 11"/>
                <a:gd name="T45" fmla="*/ 2147483647 h 11"/>
                <a:gd name="T46" fmla="*/ 2147483647 w 11"/>
                <a:gd name="T47" fmla="*/ 2147483647 h 11"/>
                <a:gd name="T48" fmla="*/ 2147483647 w 11"/>
                <a:gd name="T49" fmla="*/ 2147483647 h 11"/>
                <a:gd name="T50" fmla="*/ 2147483647 w 11"/>
                <a:gd name="T51" fmla="*/ 2147483647 h 11"/>
                <a:gd name="T52" fmla="*/ 2147483647 w 11"/>
                <a:gd name="T53" fmla="*/ 2147483647 h 11"/>
                <a:gd name="T54" fmla="*/ 2147483647 w 11"/>
                <a:gd name="T55" fmla="*/ 2147483647 h 11"/>
                <a:gd name="T56" fmla="*/ 2147483647 w 11"/>
                <a:gd name="T57" fmla="*/ 2147483647 h 11"/>
                <a:gd name="T58" fmla="*/ 2147483647 w 11"/>
                <a:gd name="T59" fmla="*/ 2147483647 h 11"/>
                <a:gd name="T60" fmla="*/ 2147483647 w 11"/>
                <a:gd name="T61" fmla="*/ 2147483647 h 11"/>
                <a:gd name="T62" fmla="*/ 2147483647 w 11"/>
                <a:gd name="T63" fmla="*/ 2147483647 h 11"/>
                <a:gd name="T64" fmla="*/ 2147483647 w 11"/>
                <a:gd name="T65" fmla="*/ 2147483647 h 11"/>
                <a:gd name="T66" fmla="*/ 2147483647 w 11"/>
                <a:gd name="T67" fmla="*/ 2147483647 h 11"/>
                <a:gd name="T68" fmla="*/ 2147483647 w 11"/>
                <a:gd name="T69" fmla="*/ 2147483647 h 11"/>
                <a:gd name="T70" fmla="*/ 2147483647 w 11"/>
                <a:gd name="T71" fmla="*/ 2147483647 h 11"/>
                <a:gd name="T72" fmla="*/ 2147483647 w 11"/>
                <a:gd name="T73" fmla="*/ 2147483647 h 11"/>
                <a:gd name="T74" fmla="*/ 2147483647 w 11"/>
                <a:gd name="T75" fmla="*/ 2147483647 h 11"/>
                <a:gd name="T76" fmla="*/ 2147483647 w 11"/>
                <a:gd name="T77" fmla="*/ 2147483647 h 11"/>
                <a:gd name="T78" fmla="*/ 2147483647 w 11"/>
                <a:gd name="T79" fmla="*/ 2147483647 h 11"/>
                <a:gd name="T80" fmla="*/ 2147483647 w 11"/>
                <a:gd name="T81" fmla="*/ 2147483647 h 11"/>
                <a:gd name="T82" fmla="*/ 2147483647 w 11"/>
                <a:gd name="T83" fmla="*/ 2147483647 h 11"/>
                <a:gd name="T84" fmla="*/ 2147483647 w 11"/>
                <a:gd name="T85" fmla="*/ 2147483647 h 11"/>
                <a:gd name="T86" fmla="*/ 2147483647 w 11"/>
                <a:gd name="T87" fmla="*/ 2147483647 h 11"/>
                <a:gd name="T88" fmla="*/ 2147483647 w 11"/>
                <a:gd name="T89" fmla="*/ 2147483647 h 11"/>
                <a:gd name="T90" fmla="*/ 2147483647 w 11"/>
                <a:gd name="T91" fmla="*/ 2147483647 h 11"/>
                <a:gd name="T92" fmla="*/ 2147483647 w 11"/>
                <a:gd name="T93" fmla="*/ 2147483647 h 11"/>
                <a:gd name="T94" fmla="*/ 2147483647 w 11"/>
                <a:gd name="T95" fmla="*/ 2147483647 h 11"/>
                <a:gd name="T96" fmla="*/ 2147483647 w 11"/>
                <a:gd name="T97" fmla="*/ 2147483647 h 11"/>
                <a:gd name="T98" fmla="*/ 2147483647 w 11"/>
                <a:gd name="T99" fmla="*/ 2147483647 h 11"/>
                <a:gd name="T100" fmla="*/ 2147483647 w 11"/>
                <a:gd name="T101" fmla="*/ 2147483647 h 11"/>
                <a:gd name="T102" fmla="*/ 2147483647 w 11"/>
                <a:gd name="T103" fmla="*/ 2147483647 h 11"/>
                <a:gd name="T104" fmla="*/ 2147483647 w 11"/>
                <a:gd name="T105" fmla="*/ 2147483647 h 11"/>
                <a:gd name="T106" fmla="*/ 2147483647 w 11"/>
                <a:gd name="T107" fmla="*/ 2147483647 h 11"/>
                <a:gd name="T108" fmla="*/ 2147483647 w 11"/>
                <a:gd name="T109" fmla="*/ 2147483647 h 11"/>
                <a:gd name="T110" fmla="*/ 2147483647 w 11"/>
                <a:gd name="T111" fmla="*/ 2147483647 h 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" h="11"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5" y="4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9" y="2"/>
                    <a:pt x="8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1"/>
                    <a:pt x="8" y="11"/>
                    <a:pt x="7" y="10"/>
                  </a:cubicBezTo>
                  <a:cubicBezTo>
                    <a:pt x="8" y="10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0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6" y="8"/>
                    <a:pt x="5" y="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68692" y="3174799"/>
            <a:ext cx="64705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A</a:t>
            </a:r>
            <a:endParaRPr lang="zh-CN" altLang="en-US" sz="6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65148" y="2360369"/>
            <a:ext cx="64705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B</a:t>
            </a:r>
            <a:endParaRPr lang="zh-CN" altLang="en-US" sz="60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6200" y="1596635"/>
            <a:ext cx="64705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000">
                <a:blipFill dpi="0" rotWithShape="1">
                  <a:blip r:embed="rId4"/>
                  <a:stretch>
                    <a:fillRect/>
                  </a:stretch>
                </a:blipFill>
                <a:latin typeface="Cooper Std Black" pitchFamily="18" charset="0"/>
              </a:rPr>
              <a:t>C</a:t>
            </a:r>
            <a:endParaRPr lang="zh-CN" altLang="en-US" sz="6000">
              <a:blipFill dpi="0" rotWithShape="1">
                <a:blip r:embed="rId4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grpSp>
        <p:nvGrpSpPr>
          <p:cNvPr id="10249" name="组合 1"/>
          <p:cNvGrpSpPr/>
          <p:nvPr/>
        </p:nvGrpSpPr>
        <p:grpSpPr>
          <a:xfrm>
            <a:off x="738188" y="2003425"/>
            <a:ext cx="2178050" cy="958850"/>
            <a:chOff x="783626" y="3401047"/>
            <a:chExt cx="2177317" cy="958773"/>
          </a:xfrm>
        </p:grpSpPr>
        <p:sp>
          <p:nvSpPr>
            <p:cNvPr id="29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250" name="组合 1"/>
          <p:cNvGrpSpPr/>
          <p:nvPr/>
        </p:nvGrpSpPr>
        <p:grpSpPr>
          <a:xfrm>
            <a:off x="5994400" y="1330325"/>
            <a:ext cx="2178050" cy="958850"/>
            <a:chOff x="783626" y="3401047"/>
            <a:chExt cx="2177317" cy="958773"/>
          </a:xfrm>
        </p:grpSpPr>
        <p:sp>
          <p:nvSpPr>
            <p:cNvPr id="32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7" name="组合 1"/>
          <p:cNvGrpSpPr/>
          <p:nvPr/>
        </p:nvGrpSpPr>
        <p:grpSpPr>
          <a:xfrm>
            <a:off x="3663950" y="2101850"/>
            <a:ext cx="1816100" cy="2641600"/>
            <a:chOff x="3779912" y="2006645"/>
            <a:chExt cx="1005292" cy="1461300"/>
          </a:xfrm>
        </p:grpSpPr>
        <p:sp>
          <p:nvSpPr>
            <p:cNvPr id="11277" name="Freeform 2988"/>
            <p:cNvSpPr/>
            <p:nvPr/>
          </p:nvSpPr>
          <p:spPr bwMode="auto">
            <a:xfrm>
              <a:off x="3779912" y="2711385"/>
              <a:ext cx="1005292" cy="756560"/>
            </a:xfrm>
            <a:custGeom>
              <a:gdLst>
                <a:gd name="T0" fmla="*/ 2147483647 w 194"/>
                <a:gd name="T1" fmla="*/ 2147483647 h 161"/>
                <a:gd name="T2" fmla="*/ 2147483647 w 194"/>
                <a:gd name="T3" fmla="*/ 0 h 161"/>
                <a:gd name="T4" fmla="*/ 2147483647 w 194"/>
                <a:gd name="T5" fmla="*/ 2147483647 h 161"/>
                <a:gd name="T6" fmla="*/ 2147483647 w 194"/>
                <a:gd name="T7" fmla="*/ 0 h 161"/>
                <a:gd name="T8" fmla="*/ 2147483647 w 194"/>
                <a:gd name="T9" fmla="*/ 2147483647 h 161"/>
                <a:gd name="T10" fmla="*/ 2147483647 w 194"/>
                <a:gd name="T11" fmla="*/ 2147483647 h 161"/>
                <a:gd name="T12" fmla="*/ 2147483647 w 194"/>
                <a:gd name="T13" fmla="*/ 2147483647 h 161"/>
                <a:gd name="T14" fmla="*/ 2147483647 w 194"/>
                <a:gd name="T15" fmla="*/ 2147483647 h 161"/>
                <a:gd name="T16" fmla="*/ 2147483647 w 194"/>
                <a:gd name="T17" fmla="*/ 2147483647 h 161"/>
                <a:gd name="T18" fmla="*/ 2147483647 w 194"/>
                <a:gd name="T19" fmla="*/ 2147483647 h 161"/>
                <a:gd name="T20" fmla="*/ 2147483647 w 194"/>
                <a:gd name="T21" fmla="*/ 2147483647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161">
                  <a:moveTo>
                    <a:pt x="179" y="29"/>
                  </a:moveTo>
                  <a:cubicBezTo>
                    <a:pt x="178" y="19"/>
                    <a:pt x="176" y="9"/>
                    <a:pt x="172" y="0"/>
                  </a:cubicBezTo>
                  <a:cubicBezTo>
                    <a:pt x="150" y="7"/>
                    <a:pt x="125" y="12"/>
                    <a:pt x="97" y="12"/>
                  </a:cubicBezTo>
                  <a:cubicBezTo>
                    <a:pt x="69" y="12"/>
                    <a:pt x="44" y="7"/>
                    <a:pt x="22" y="0"/>
                  </a:cubicBezTo>
                  <a:cubicBezTo>
                    <a:pt x="18" y="9"/>
                    <a:pt x="16" y="19"/>
                    <a:pt x="15" y="29"/>
                  </a:cubicBezTo>
                  <a:cubicBezTo>
                    <a:pt x="5" y="33"/>
                    <a:pt x="0" y="49"/>
                    <a:pt x="4" y="65"/>
                  </a:cubicBezTo>
                  <a:cubicBezTo>
                    <a:pt x="8" y="79"/>
                    <a:pt x="17" y="88"/>
                    <a:pt x="26" y="88"/>
                  </a:cubicBezTo>
                  <a:cubicBezTo>
                    <a:pt x="41" y="126"/>
                    <a:pt x="69" y="161"/>
                    <a:pt x="99" y="161"/>
                  </a:cubicBezTo>
                  <a:cubicBezTo>
                    <a:pt x="129" y="161"/>
                    <a:pt x="155" y="126"/>
                    <a:pt x="169" y="88"/>
                  </a:cubicBezTo>
                  <a:cubicBezTo>
                    <a:pt x="178" y="87"/>
                    <a:pt x="187" y="78"/>
                    <a:pt x="190" y="65"/>
                  </a:cubicBezTo>
                  <a:cubicBezTo>
                    <a:pt x="194" y="49"/>
                    <a:pt x="189" y="33"/>
                    <a:pt x="179" y="29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Freeform 2989"/>
            <p:cNvSpPr>
              <a:spLocks noEditPoints="1"/>
            </p:cNvSpPr>
            <p:nvPr/>
          </p:nvSpPr>
          <p:spPr bwMode="auto">
            <a:xfrm>
              <a:off x="3883544" y="2151735"/>
              <a:ext cx="808379" cy="580375"/>
            </a:xfrm>
            <a:custGeom>
              <a:gdLst>
                <a:gd name="T0" fmla="*/ 2147483647 w 156"/>
                <a:gd name="T1" fmla="*/ 2147483647 h 126"/>
                <a:gd name="T2" fmla="*/ 2147483647 w 156"/>
                <a:gd name="T3" fmla="*/ 2147483647 h 126"/>
                <a:gd name="T4" fmla="*/ 2147483647 w 156"/>
                <a:gd name="T5" fmla="*/ 2147483647 h 126"/>
                <a:gd name="T6" fmla="*/ 2147483647 w 156"/>
                <a:gd name="T7" fmla="*/ 2147483647 h 126"/>
                <a:gd name="T8" fmla="*/ 2147483647 w 156"/>
                <a:gd name="T9" fmla="*/ 2147483647 h 126"/>
                <a:gd name="T10" fmla="*/ 2147483647 w 156"/>
                <a:gd name="T11" fmla="*/ 2147483647 h 126"/>
                <a:gd name="T12" fmla="*/ 2147483647 w 156"/>
                <a:gd name="T13" fmla="*/ 2147483647 h 126"/>
                <a:gd name="T14" fmla="*/ 2147483647 w 156"/>
                <a:gd name="T15" fmla="*/ 2147483647 h 126"/>
                <a:gd name="T16" fmla="*/ 2147483647 w 156"/>
                <a:gd name="T17" fmla="*/ 2147483647 h 126"/>
                <a:gd name="T18" fmla="*/ 2147483647 w 156"/>
                <a:gd name="T19" fmla="*/ 2147483647 h 126"/>
                <a:gd name="T20" fmla="*/ 2147483647 w 156"/>
                <a:gd name="T21" fmla="*/ 2147483647 h 126"/>
                <a:gd name="T22" fmla="*/ 2147483647 w 156"/>
                <a:gd name="T23" fmla="*/ 2147483647 h 126"/>
                <a:gd name="T24" fmla="*/ 2147483647 w 156"/>
                <a:gd name="T25" fmla="*/ 2147483647 h 126"/>
                <a:gd name="T26" fmla="*/ 2147483647 w 156"/>
                <a:gd name="T27" fmla="*/ 0 h 126"/>
                <a:gd name="T28" fmla="*/ 2147483647 w 156"/>
                <a:gd name="T29" fmla="*/ 2147483647 h 126"/>
                <a:gd name="T30" fmla="*/ 2147483647 w 156"/>
                <a:gd name="T31" fmla="*/ 2147483647 h 126"/>
                <a:gd name="T32" fmla="*/ 2147483647 w 156"/>
                <a:gd name="T33" fmla="*/ 2147483647 h 126"/>
                <a:gd name="T34" fmla="*/ 2147483647 w 156"/>
                <a:gd name="T35" fmla="*/ 2147483647 h 126"/>
                <a:gd name="T36" fmla="*/ 2147483647 w 156"/>
                <a:gd name="T37" fmla="*/ 2147483647 h 126"/>
                <a:gd name="T38" fmla="*/ 2147483647 w 156"/>
                <a:gd name="T39" fmla="*/ 2147483647 h 126"/>
                <a:gd name="T40" fmla="*/ 2147483647 w 156"/>
                <a:gd name="T41" fmla="*/ 2147483647 h 126"/>
                <a:gd name="T42" fmla="*/ 2147483647 w 156"/>
                <a:gd name="T43" fmla="*/ 2147483647 h 126"/>
                <a:gd name="T44" fmla="*/ 2147483647 w 156"/>
                <a:gd name="T45" fmla="*/ 2147483647 h 126"/>
                <a:gd name="T46" fmla="*/ 2147483647 w 156"/>
                <a:gd name="T47" fmla="*/ 2147483647 h 126"/>
                <a:gd name="T48" fmla="*/ 2147483647 w 156"/>
                <a:gd name="T49" fmla="*/ 2147483647 h 126"/>
                <a:gd name="T50" fmla="*/ 2147483647 w 156"/>
                <a:gd name="T51" fmla="*/ 2147483647 h 126"/>
                <a:gd name="T52" fmla="*/ 2147483647 w 156"/>
                <a:gd name="T53" fmla="*/ 2147483647 h 126"/>
                <a:gd name="T54" fmla="*/ 2147483647 w 156"/>
                <a:gd name="T55" fmla="*/ 2147483647 h 126"/>
                <a:gd name="T56" fmla="*/ 2147483647 w 156"/>
                <a:gd name="T57" fmla="*/ 2147483647 h 126"/>
                <a:gd name="T58" fmla="*/ 2147483647 w 156"/>
                <a:gd name="T59" fmla="*/ 2147483647 h 126"/>
                <a:gd name="T60" fmla="*/ 2147483647 w 156"/>
                <a:gd name="T61" fmla="*/ 2147483647 h 126"/>
                <a:gd name="T62" fmla="*/ 2147483647 w 156"/>
                <a:gd name="T63" fmla="*/ 2147483647 h 126"/>
                <a:gd name="T64" fmla="*/ 2147483647 w 156"/>
                <a:gd name="T65" fmla="*/ 2147483647 h 126"/>
                <a:gd name="T66" fmla="*/ 2147483647 w 156"/>
                <a:gd name="T67" fmla="*/ 2147483647 h 126"/>
                <a:gd name="T68" fmla="*/ 2147483647 w 156"/>
                <a:gd name="T69" fmla="*/ 2147483647 h 126"/>
                <a:gd name="T70" fmla="*/ 2147483647 w 156"/>
                <a:gd name="T71" fmla="*/ 2147483647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6" h="125">
                  <a:moveTo>
                    <a:pt x="78" y="126"/>
                  </a:moveTo>
                  <a:cubicBezTo>
                    <a:pt x="121" y="126"/>
                    <a:pt x="156" y="118"/>
                    <a:pt x="156" y="108"/>
                  </a:cubicBezTo>
                  <a:cubicBezTo>
                    <a:pt x="156" y="104"/>
                    <a:pt x="151" y="100"/>
                    <a:pt x="143" y="97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8" y="59"/>
                    <a:pt x="150" y="57"/>
                    <a:pt x="150" y="55"/>
                  </a:cubicBezTo>
                  <a:cubicBezTo>
                    <a:pt x="150" y="55"/>
                    <a:pt x="150" y="45"/>
                    <a:pt x="150" y="44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50" y="25"/>
                    <a:pt x="147" y="21"/>
                    <a:pt x="142" y="1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2" y="21"/>
                    <a:pt x="108" y="25"/>
                    <a:pt x="108" y="2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9"/>
                    <a:pt x="110" y="61"/>
                    <a:pt x="113" y="61"/>
                  </a:cubicBezTo>
                  <a:cubicBezTo>
                    <a:pt x="115" y="61"/>
                    <a:pt x="117" y="59"/>
                    <a:pt x="117" y="5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9" y="90"/>
                    <a:pt x="100" y="90"/>
                    <a:pt x="91" y="89"/>
                  </a:cubicBezTo>
                  <a:cubicBezTo>
                    <a:pt x="91" y="88"/>
                    <a:pt x="92" y="87"/>
                    <a:pt x="92" y="86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40"/>
                    <a:pt x="94" y="40"/>
                    <a:pt x="95" y="40"/>
                  </a:cubicBezTo>
                  <a:cubicBezTo>
                    <a:pt x="97" y="40"/>
                    <a:pt x="99" y="38"/>
                    <a:pt x="99" y="36"/>
                  </a:cubicBezTo>
                  <a:cubicBezTo>
                    <a:pt x="99" y="36"/>
                    <a:pt x="99" y="26"/>
                    <a:pt x="99" y="25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6"/>
                    <a:pt x="96" y="2"/>
                    <a:pt x="91" y="0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2"/>
                    <a:pt x="57" y="6"/>
                    <a:pt x="57" y="11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40"/>
                    <a:pt x="59" y="42"/>
                    <a:pt x="61" y="42"/>
                  </a:cubicBezTo>
                  <a:cubicBezTo>
                    <a:pt x="64" y="42"/>
                    <a:pt x="66" y="40"/>
                    <a:pt x="66" y="37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7"/>
                    <a:pt x="66" y="88"/>
                    <a:pt x="67" y="89"/>
                  </a:cubicBezTo>
                  <a:cubicBezTo>
                    <a:pt x="57" y="90"/>
                    <a:pt x="48" y="90"/>
                    <a:pt x="40" y="9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7"/>
                    <a:pt x="42" y="58"/>
                    <a:pt x="43" y="58"/>
                  </a:cubicBezTo>
                  <a:cubicBezTo>
                    <a:pt x="46" y="58"/>
                    <a:pt x="48" y="56"/>
                    <a:pt x="48" y="53"/>
                  </a:cubicBezTo>
                  <a:cubicBezTo>
                    <a:pt x="48" y="53"/>
                    <a:pt x="48" y="43"/>
                    <a:pt x="48" y="4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3"/>
                    <a:pt x="44" y="20"/>
                    <a:pt x="39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0"/>
                    <a:pt x="6" y="23"/>
                    <a:pt x="6" y="28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7"/>
                    <a:pt x="8" y="59"/>
                    <a:pt x="10" y="59"/>
                  </a:cubicBezTo>
                  <a:cubicBezTo>
                    <a:pt x="12" y="59"/>
                    <a:pt x="14" y="57"/>
                    <a:pt x="14" y="5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100"/>
                    <a:pt x="0" y="104"/>
                    <a:pt x="0" y="108"/>
                  </a:cubicBezTo>
                  <a:cubicBezTo>
                    <a:pt x="0" y="118"/>
                    <a:pt x="35" y="126"/>
                    <a:pt x="78" y="126"/>
                  </a:cubicBezTo>
                  <a:close/>
                  <a:moveTo>
                    <a:pt x="129" y="40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0"/>
                    <a:pt x="129" y="40"/>
                    <a:pt x="129" y="40"/>
                  </a:cubicBezTo>
                  <a:close/>
                  <a:moveTo>
                    <a:pt x="79" y="88"/>
                  </a:moveTo>
                  <a:cubicBezTo>
                    <a:pt x="79" y="88"/>
                    <a:pt x="79" y="89"/>
                    <a:pt x="80" y="89"/>
                  </a:cubicBezTo>
                  <a:cubicBezTo>
                    <a:pt x="79" y="89"/>
                    <a:pt x="79" y="89"/>
                    <a:pt x="78" y="89"/>
                  </a:cubicBezTo>
                  <a:cubicBezTo>
                    <a:pt x="79" y="89"/>
                    <a:pt x="79" y="88"/>
                    <a:pt x="79" y="88"/>
                  </a:cubicBezTo>
                  <a:close/>
                  <a:moveTo>
                    <a:pt x="78" y="22"/>
                  </a:move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lose/>
                  <a:moveTo>
                    <a:pt x="27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2990"/>
            <p:cNvSpPr/>
            <p:nvPr/>
          </p:nvSpPr>
          <p:spPr bwMode="auto">
            <a:xfrm>
              <a:off x="3950907" y="2089555"/>
              <a:ext cx="150277" cy="134730"/>
            </a:xfrm>
            <a:custGeom>
              <a:gdLst>
                <a:gd name="T0" fmla="*/ 2147483647 w 28"/>
                <a:gd name="T1" fmla="*/ 2147483647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0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2147483647 w 28"/>
                <a:gd name="T25" fmla="*/ 2147483647 h 28"/>
                <a:gd name="T26" fmla="*/ 2147483647 w 28"/>
                <a:gd name="T27" fmla="*/ 2147483647 h 28"/>
                <a:gd name="T28" fmla="*/ 2147483647 w 28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28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9" y="28"/>
                    <a:pt x="23" y="2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7"/>
                    <a:pt x="27" y="15"/>
                  </a:cubicBezTo>
                  <a:cubicBezTo>
                    <a:pt x="28" y="13"/>
                    <a:pt x="27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8" y="0"/>
                    <a:pt x="3" y="5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1" y="15"/>
                  </a:cubicBezTo>
                  <a:cubicBezTo>
                    <a:pt x="1" y="17"/>
                    <a:pt x="3" y="18"/>
                    <a:pt x="4" y="18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2991"/>
            <p:cNvSpPr/>
            <p:nvPr/>
          </p:nvSpPr>
          <p:spPr bwMode="auto">
            <a:xfrm>
              <a:off x="4220373" y="2006645"/>
              <a:ext cx="134730" cy="134730"/>
            </a:xfrm>
            <a:custGeom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0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0 w 27"/>
                <a:gd name="T27" fmla="*/ 2147483647 h 28"/>
                <a:gd name="T28" fmla="*/ 2147483647 w 27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28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8" y="28"/>
                    <a:pt x="22" y="23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6" y="16"/>
                    <a:pt x="27" y="14"/>
                  </a:cubicBezTo>
                  <a:cubicBezTo>
                    <a:pt x="27" y="13"/>
                    <a:pt x="26" y="11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4"/>
                    <a:pt x="19" y="0"/>
                    <a:pt x="14" y="0"/>
                  </a:cubicBezTo>
                  <a:cubicBezTo>
                    <a:pt x="8" y="0"/>
                    <a:pt x="3" y="4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1" y="16"/>
                    <a:pt x="2" y="18"/>
                    <a:pt x="4" y="17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2992"/>
            <p:cNvSpPr/>
            <p:nvPr/>
          </p:nvSpPr>
          <p:spPr bwMode="auto">
            <a:xfrm>
              <a:off x="4287733" y="2566288"/>
              <a:ext cx="15544" cy="0"/>
            </a:xfrm>
            <a:custGeom>
              <a:gdLst>
                <a:gd name="T0" fmla="*/ 2147483647 w 2"/>
                <a:gd name="T1" fmla="*/ 0 h 1"/>
                <a:gd name="T2" fmla="*/ 0 w 2"/>
                <a:gd name="T3" fmla="*/ 1 h 1"/>
                <a:gd name="T4" fmla="*/ 2147483647 w 2"/>
                <a:gd name="T5" fmla="*/ 1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Rectangle 2993"/>
            <p:cNvSpPr>
              <a:spLocks noChangeArrowheads="1"/>
            </p:cNvSpPr>
            <p:nvPr/>
          </p:nvSpPr>
          <p:spPr bwMode="auto">
            <a:xfrm>
              <a:off x="4287733" y="2250193"/>
              <a:ext cx="15544" cy="10364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283" name="Rectangle 2994"/>
            <p:cNvSpPr>
              <a:spLocks noChangeArrowheads="1"/>
            </p:cNvSpPr>
            <p:nvPr/>
          </p:nvSpPr>
          <p:spPr bwMode="auto">
            <a:xfrm>
              <a:off x="4557193" y="2333107"/>
              <a:ext cx="15544" cy="10364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284" name="Rectangle 2995"/>
            <p:cNvSpPr>
              <a:spLocks noChangeArrowheads="1"/>
            </p:cNvSpPr>
            <p:nvPr/>
          </p:nvSpPr>
          <p:spPr bwMode="auto">
            <a:xfrm>
              <a:off x="4018274" y="2333107"/>
              <a:ext cx="15544" cy="10364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285" name="Freeform 2998"/>
            <p:cNvSpPr/>
            <p:nvPr/>
          </p:nvSpPr>
          <p:spPr bwMode="auto">
            <a:xfrm>
              <a:off x="4489833" y="2105103"/>
              <a:ext cx="134730" cy="134730"/>
            </a:xfrm>
            <a:custGeom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0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0 w 27"/>
                <a:gd name="T27" fmla="*/ 2147483647 h 28"/>
                <a:gd name="T28" fmla="*/ 2147483647 w 27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28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8" y="28"/>
                    <a:pt x="22" y="23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6" y="16"/>
                    <a:pt x="27" y="14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4"/>
                    <a:pt x="20" y="0"/>
                    <a:pt x="14" y="0"/>
                  </a:cubicBezTo>
                  <a:cubicBezTo>
                    <a:pt x="8" y="0"/>
                    <a:pt x="3" y="4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1" y="16"/>
                    <a:pt x="2" y="18"/>
                    <a:pt x="4" y="17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68" name="组合 1"/>
          <p:cNvGrpSpPr/>
          <p:nvPr/>
        </p:nvGrpSpPr>
        <p:grpSpPr>
          <a:xfrm>
            <a:off x="808038" y="2292350"/>
            <a:ext cx="2178050" cy="958850"/>
            <a:chOff x="783626" y="3401047"/>
            <a:chExt cx="2177317" cy="958773"/>
          </a:xfrm>
        </p:grpSpPr>
        <p:sp>
          <p:nvSpPr>
            <p:cNvPr id="28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69" name="组合 1"/>
          <p:cNvGrpSpPr/>
          <p:nvPr/>
        </p:nvGrpSpPr>
        <p:grpSpPr>
          <a:xfrm>
            <a:off x="5937250" y="2292350"/>
            <a:ext cx="2178050" cy="958850"/>
            <a:chOff x="783626" y="3401047"/>
            <a:chExt cx="2177317" cy="958773"/>
          </a:xfrm>
        </p:grpSpPr>
        <p:sp>
          <p:nvSpPr>
            <p:cNvPr id="31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Rectangle 17"/>
            <p:cNvSpPr/>
            <p:nvPr/>
          </p:nvSpPr>
          <p:spPr>
            <a:xfrm>
              <a:off x="853452" y="3401047"/>
              <a:ext cx="2037664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70" name="组合 1"/>
          <p:cNvGrpSpPr/>
          <p:nvPr/>
        </p:nvGrpSpPr>
        <p:grpSpPr>
          <a:xfrm>
            <a:off x="2659063" y="1098550"/>
            <a:ext cx="3825875" cy="958850"/>
            <a:chOff x="783626" y="3401047"/>
            <a:chExt cx="2177317" cy="958773"/>
          </a:xfrm>
        </p:grpSpPr>
        <p:sp>
          <p:nvSpPr>
            <p:cNvPr id="34" name="Rectangle 16"/>
            <p:cNvSpPr/>
            <p:nvPr/>
          </p:nvSpPr>
          <p:spPr>
            <a:xfrm>
              <a:off x="783626" y="3651852"/>
              <a:ext cx="2177317" cy="707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5" name="Rectangle 17"/>
            <p:cNvSpPr/>
            <p:nvPr/>
          </p:nvSpPr>
          <p:spPr>
            <a:xfrm>
              <a:off x="852288" y="3401047"/>
              <a:ext cx="2039992" cy="277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YOUR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1" name="Freeform 276"/>
          <p:cNvSpPr>
            <a:spLocks noEditPoints="1"/>
          </p:cNvSpPr>
          <p:nvPr/>
        </p:nvSpPr>
        <p:spPr bwMode="auto">
          <a:xfrm>
            <a:off x="5945188" y="1736725"/>
            <a:ext cx="2373312" cy="1987550"/>
          </a:xfrm>
          <a:custGeom>
            <a:gdLst>
              <a:gd name="T0" fmla="*/ 2147483647 w 103"/>
              <a:gd name="T1" fmla="*/ 2147483647 h 96"/>
              <a:gd name="T2" fmla="*/ 2147483647 w 103"/>
              <a:gd name="T3" fmla="*/ 0 h 96"/>
              <a:gd name="T4" fmla="*/ 2147483647 w 103"/>
              <a:gd name="T5" fmla="*/ 2147483647 h 96"/>
              <a:gd name="T6" fmla="*/ 2147483647 w 103"/>
              <a:gd name="T7" fmla="*/ 2147483647 h 96"/>
              <a:gd name="T8" fmla="*/ 2147483647 w 103"/>
              <a:gd name="T9" fmla="*/ 2147483647 h 96"/>
              <a:gd name="T10" fmla="*/ 2147483647 w 103"/>
              <a:gd name="T11" fmla="*/ 2147483647 h 96"/>
              <a:gd name="T12" fmla="*/ 2147483647 w 103"/>
              <a:gd name="T13" fmla="*/ 2147483647 h 96"/>
              <a:gd name="T14" fmla="*/ 2147483647 w 103"/>
              <a:gd name="T15" fmla="*/ 2147483647 h 96"/>
              <a:gd name="T16" fmla="*/ 2147483647 w 103"/>
              <a:gd name="T17" fmla="*/ 2147483647 h 96"/>
              <a:gd name="T18" fmla="*/ 2147483647 w 103"/>
              <a:gd name="T19" fmla="*/ 2147483647 h 96"/>
              <a:gd name="T20" fmla="*/ 2147483647 w 103"/>
              <a:gd name="T21" fmla="*/ 2147483647 h 96"/>
              <a:gd name="T22" fmla="*/ 2147483647 w 103"/>
              <a:gd name="T23" fmla="*/ 2147483647 h 96"/>
              <a:gd name="T24" fmla="*/ 2147483647 w 103"/>
              <a:gd name="T25" fmla="*/ 2147483647 h 96"/>
              <a:gd name="T26" fmla="*/ 2147483647 w 103"/>
              <a:gd name="T27" fmla="*/ 2147483647 h 96"/>
              <a:gd name="T28" fmla="*/ 2147483647 w 103"/>
              <a:gd name="T29" fmla="*/ 2147483647 h 96"/>
              <a:gd name="T30" fmla="*/ 2147483647 w 103"/>
              <a:gd name="T31" fmla="*/ 2147483647 h 96"/>
              <a:gd name="T32" fmla="*/ 2147483647 w 103"/>
              <a:gd name="T33" fmla="*/ 2147483647 h 96"/>
              <a:gd name="T34" fmla="*/ 2147483647 w 103"/>
              <a:gd name="T35" fmla="*/ 2147483647 h 96"/>
              <a:gd name="T36" fmla="*/ 2147483647 w 103"/>
              <a:gd name="T37" fmla="*/ 2147483647 h 96"/>
              <a:gd name="T38" fmla="*/ 2147483647 w 103"/>
              <a:gd name="T39" fmla="*/ 2147483647 h 96"/>
              <a:gd name="T40" fmla="*/ 2147483647 w 103"/>
              <a:gd name="T41" fmla="*/ 2147483647 h 96"/>
              <a:gd name="T42" fmla="*/ 2147483647 w 103"/>
              <a:gd name="T43" fmla="*/ 2147483647 h 96"/>
              <a:gd name="T44" fmla="*/ 2147483647 w 103"/>
              <a:gd name="T45" fmla="*/ 2147483647 h 96"/>
              <a:gd name="T46" fmla="*/ 2147483647 w 103"/>
              <a:gd name="T47" fmla="*/ 2147483647 h 96"/>
              <a:gd name="T48" fmla="*/ 2147483647 w 103"/>
              <a:gd name="T49" fmla="*/ 2147483647 h 96"/>
              <a:gd name="T50" fmla="*/ 2147483647 w 103"/>
              <a:gd name="T51" fmla="*/ 2147483647 h 96"/>
              <a:gd name="T52" fmla="*/ 2147483647 w 103"/>
              <a:gd name="T53" fmla="*/ 2147483647 h 96"/>
              <a:gd name="T54" fmla="*/ 2147483647 w 103"/>
              <a:gd name="T55" fmla="*/ 2147483647 h 96"/>
              <a:gd name="T56" fmla="*/ 2147483647 w 103"/>
              <a:gd name="T57" fmla="*/ 2147483647 h 96"/>
              <a:gd name="T58" fmla="*/ 2147483647 w 103"/>
              <a:gd name="T59" fmla="*/ 2147483647 h 96"/>
              <a:gd name="T60" fmla="*/ 2147483647 w 103"/>
              <a:gd name="T61" fmla="*/ 2147483647 h 96"/>
              <a:gd name="T62" fmla="*/ 2147483647 w 103"/>
              <a:gd name="T63" fmla="*/ 2147483647 h 96"/>
              <a:gd name="T64" fmla="*/ 2147483647 w 103"/>
              <a:gd name="T65" fmla="*/ 0 h 96"/>
              <a:gd name="T66" fmla="*/ 2147483647 w 103"/>
              <a:gd name="T67" fmla="*/ 2147483647 h 96"/>
              <a:gd name="T68" fmla="*/ 2147483647 w 103"/>
              <a:gd name="T69" fmla="*/ 2147483647 h 96"/>
              <a:gd name="T70" fmla="*/ 0 w 103"/>
              <a:gd name="T71" fmla="*/ 2147483647 h 96"/>
              <a:gd name="T72" fmla="*/ 2147483647 w 103"/>
              <a:gd name="T73" fmla="*/ 2147483647 h 96"/>
              <a:gd name="T74" fmla="*/ 2147483647 w 103"/>
              <a:gd name="T75" fmla="*/ 2147483647 h 96"/>
              <a:gd name="T76" fmla="*/ 2147483647 w 103"/>
              <a:gd name="T77" fmla="*/ 2147483647 h 96"/>
              <a:gd name="T78" fmla="*/ 2147483647 w 103"/>
              <a:gd name="T79" fmla="*/ 2147483647 h 96"/>
              <a:gd name="T80" fmla="*/ 2147483647 w 103"/>
              <a:gd name="T81" fmla="*/ 2147483647 h 96"/>
              <a:gd name="T82" fmla="*/ 2147483647 w 103"/>
              <a:gd name="T83" fmla="*/ 2147483647 h 96"/>
              <a:gd name="T84" fmla="*/ 2147483647 w 103"/>
              <a:gd name="T85" fmla="*/ 2147483647 h 96"/>
              <a:gd name="T86" fmla="*/ 2147483647 w 103"/>
              <a:gd name="T87" fmla="*/ 2147483647 h 96"/>
              <a:gd name="T88" fmla="*/ 2147483647 w 103"/>
              <a:gd name="T89" fmla="*/ 2147483647 h 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3" h="96">
                <a:moveTo>
                  <a:pt x="70" y="8"/>
                </a:moveTo>
                <a:cubicBezTo>
                  <a:pt x="70" y="12"/>
                  <a:pt x="66" y="16"/>
                  <a:pt x="62" y="16"/>
                </a:cubicBezTo>
                <a:cubicBezTo>
                  <a:pt x="58" y="16"/>
                  <a:pt x="54" y="12"/>
                  <a:pt x="54" y="8"/>
                </a:cubicBezTo>
                <a:cubicBezTo>
                  <a:pt x="54" y="4"/>
                  <a:pt x="58" y="0"/>
                  <a:pt x="62" y="0"/>
                </a:cubicBezTo>
                <a:cubicBezTo>
                  <a:pt x="66" y="0"/>
                  <a:pt x="70" y="4"/>
                  <a:pt x="70" y="8"/>
                </a:cubicBezTo>
                <a:close/>
                <a:moveTo>
                  <a:pt x="100" y="49"/>
                </a:moveTo>
                <a:cubicBezTo>
                  <a:pt x="103" y="63"/>
                  <a:pt x="103" y="63"/>
                  <a:pt x="103" y="63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03" y="63"/>
                  <a:pt x="102" y="63"/>
                  <a:pt x="102" y="63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7"/>
                  <a:pt x="80" y="67"/>
                  <a:pt x="80" y="67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4" y="47"/>
                  <a:pt x="85" y="4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6"/>
                  <a:pt x="93" y="47"/>
                  <a:pt x="93" y="48"/>
                </a:cubicBezTo>
                <a:cubicBezTo>
                  <a:pt x="93" y="50"/>
                  <a:pt x="93" y="50"/>
                  <a:pt x="93" y="5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0" y="48"/>
                  <a:pt x="100" y="49"/>
                  <a:pt x="100" y="49"/>
                </a:cubicBezTo>
                <a:close/>
                <a:moveTo>
                  <a:pt x="85" y="51"/>
                </a:moveTo>
                <a:cubicBezTo>
                  <a:pt x="92" y="50"/>
                  <a:pt x="92" y="50"/>
                  <a:pt x="92" y="50"/>
                </a:cubicBezTo>
                <a:cubicBezTo>
                  <a:pt x="92" y="48"/>
                  <a:pt x="92" y="48"/>
                  <a:pt x="92" y="48"/>
                </a:cubicBezTo>
                <a:cubicBezTo>
                  <a:pt x="92" y="47"/>
                  <a:pt x="91" y="47"/>
                  <a:pt x="91" y="47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4" y="49"/>
                  <a:pt x="84" y="49"/>
                </a:cubicBezTo>
                <a:lnTo>
                  <a:pt x="85" y="51"/>
                </a:lnTo>
                <a:close/>
                <a:moveTo>
                  <a:pt x="87" y="35"/>
                </a:moveTo>
                <a:cubicBezTo>
                  <a:pt x="84" y="29"/>
                  <a:pt x="81" y="21"/>
                  <a:pt x="74" y="17"/>
                </a:cubicBezTo>
                <a:cubicBezTo>
                  <a:pt x="73" y="16"/>
                  <a:pt x="71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4" y="16"/>
                  <a:pt x="59" y="19"/>
                  <a:pt x="56" y="22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4"/>
                  <a:pt x="60" y="37"/>
                  <a:pt x="60" y="41"/>
                </a:cubicBezTo>
                <a:cubicBezTo>
                  <a:pt x="60" y="45"/>
                  <a:pt x="59" y="49"/>
                  <a:pt x="59" y="51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55" y="96"/>
                  <a:pt x="55" y="96"/>
                  <a:pt x="55" y="96"/>
                </a:cubicBezTo>
                <a:cubicBezTo>
                  <a:pt x="55" y="96"/>
                  <a:pt x="55" y="96"/>
                  <a:pt x="55" y="96"/>
                </a:cubicBezTo>
                <a:cubicBezTo>
                  <a:pt x="68" y="60"/>
                  <a:pt x="68" y="60"/>
                  <a:pt x="68" y="60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9" y="96"/>
                  <a:pt x="79" y="96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95"/>
                  <a:pt x="86" y="95"/>
                  <a:pt x="86" y="95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77" y="37"/>
                  <a:pt x="76" y="30"/>
                </a:cubicBezTo>
                <a:cubicBezTo>
                  <a:pt x="78" y="33"/>
                  <a:pt x="84" y="44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8"/>
                  <a:pt x="90" y="48"/>
                </a:cubicBezTo>
                <a:cubicBezTo>
                  <a:pt x="89" y="44"/>
                  <a:pt x="88" y="39"/>
                  <a:pt x="87" y="35"/>
                </a:cubicBezTo>
                <a:close/>
                <a:moveTo>
                  <a:pt x="16" y="8"/>
                </a:moveTo>
                <a:cubicBezTo>
                  <a:pt x="16" y="12"/>
                  <a:pt x="20" y="16"/>
                  <a:pt x="24" y="16"/>
                </a:cubicBezTo>
                <a:cubicBezTo>
                  <a:pt x="28" y="16"/>
                  <a:pt x="32" y="12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lose/>
                <a:moveTo>
                  <a:pt x="10" y="19"/>
                </a:moveTo>
                <a:cubicBezTo>
                  <a:pt x="6" y="26"/>
                  <a:pt x="7" y="36"/>
                  <a:pt x="7" y="43"/>
                </a:cubicBezTo>
                <a:cubicBezTo>
                  <a:pt x="7" y="46"/>
                  <a:pt x="8" y="48"/>
                  <a:pt x="7" y="51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8" y="96"/>
                  <a:pt x="8" y="96"/>
                </a:cubicBezTo>
                <a:cubicBezTo>
                  <a:pt x="18" y="60"/>
                  <a:pt x="18" y="60"/>
                  <a:pt x="18" y="60"/>
                </a:cubicBezTo>
                <a:cubicBezTo>
                  <a:pt x="31" y="96"/>
                  <a:pt x="31" y="96"/>
                  <a:pt x="31" y="96"/>
                </a:cubicBezTo>
                <a:cubicBezTo>
                  <a:pt x="31" y="96"/>
                  <a:pt x="31" y="96"/>
                  <a:pt x="31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9"/>
                  <a:pt x="26" y="45"/>
                  <a:pt x="26" y="41"/>
                </a:cubicBezTo>
                <a:cubicBezTo>
                  <a:pt x="26" y="37"/>
                  <a:pt x="26" y="34"/>
                  <a:pt x="27" y="33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30" y="22"/>
                  <a:pt x="30" y="22"/>
                </a:cubicBezTo>
                <a:cubicBezTo>
                  <a:pt x="26" y="18"/>
                  <a:pt x="17" y="13"/>
                  <a:pt x="12" y="18"/>
                </a:cubicBezTo>
                <a:cubicBezTo>
                  <a:pt x="11" y="18"/>
                  <a:pt x="10" y="19"/>
                  <a:pt x="10" y="19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2" name="组合 1"/>
          <p:cNvGrpSpPr/>
          <p:nvPr/>
        </p:nvGrpSpPr>
        <p:grpSpPr>
          <a:xfrm>
            <a:off x="2278063" y="1131888"/>
            <a:ext cx="2565400" cy="650875"/>
            <a:chOff x="783625" y="3401047"/>
            <a:chExt cx="2564019" cy="650977"/>
          </a:xfrm>
        </p:grpSpPr>
        <p:sp>
          <p:nvSpPr>
            <p:cNvPr id="19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Rectangle 17"/>
            <p:cNvSpPr/>
            <p:nvPr/>
          </p:nvSpPr>
          <p:spPr>
            <a:xfrm>
              <a:off x="783625" y="3401047"/>
              <a:ext cx="1639004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293" name="组合 1"/>
          <p:cNvGrpSpPr/>
          <p:nvPr/>
        </p:nvGrpSpPr>
        <p:grpSpPr>
          <a:xfrm>
            <a:off x="2278063" y="2044700"/>
            <a:ext cx="2565400" cy="650875"/>
            <a:chOff x="783625" y="3401047"/>
            <a:chExt cx="2564019" cy="650977"/>
          </a:xfrm>
        </p:grpSpPr>
        <p:sp>
          <p:nvSpPr>
            <p:cNvPr id="22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783625" y="3401047"/>
              <a:ext cx="1639004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294" name="组合 1"/>
          <p:cNvGrpSpPr/>
          <p:nvPr/>
        </p:nvGrpSpPr>
        <p:grpSpPr>
          <a:xfrm>
            <a:off x="2278063" y="2957513"/>
            <a:ext cx="2565400" cy="650875"/>
            <a:chOff x="783625" y="3401047"/>
            <a:chExt cx="2564019" cy="650977"/>
          </a:xfrm>
        </p:grpSpPr>
        <p:sp>
          <p:nvSpPr>
            <p:cNvPr id="25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Rectangle 17"/>
            <p:cNvSpPr/>
            <p:nvPr/>
          </p:nvSpPr>
          <p:spPr>
            <a:xfrm>
              <a:off x="783625" y="3401047"/>
              <a:ext cx="1639004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295" name="组合 1"/>
          <p:cNvGrpSpPr/>
          <p:nvPr/>
        </p:nvGrpSpPr>
        <p:grpSpPr>
          <a:xfrm>
            <a:off x="2278063" y="3870325"/>
            <a:ext cx="2565400" cy="650875"/>
            <a:chOff x="783625" y="3401047"/>
            <a:chExt cx="2564019" cy="650977"/>
          </a:xfrm>
        </p:grpSpPr>
        <p:sp>
          <p:nvSpPr>
            <p:cNvPr id="28" name="Rectangle 16"/>
            <p:cNvSpPr/>
            <p:nvPr/>
          </p:nvSpPr>
          <p:spPr>
            <a:xfrm>
              <a:off x="783625" y="3651911"/>
              <a:ext cx="2564019" cy="4001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783625" y="3401047"/>
              <a:ext cx="1639004" cy="276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296" name="组合 1"/>
          <p:cNvGrpSpPr/>
          <p:nvPr/>
        </p:nvGrpSpPr>
        <p:grpSpPr>
          <a:xfrm>
            <a:off x="1547813" y="1423988"/>
            <a:ext cx="688975" cy="835025"/>
            <a:chOff x="1828802" y="1090614"/>
            <a:chExt cx="246063" cy="298449"/>
          </a:xfrm>
        </p:grpSpPr>
        <p:sp>
          <p:nvSpPr>
            <p:cNvPr id="12303" name="Freeform 178"/>
            <p:cNvSpPr/>
            <p:nvPr/>
          </p:nvSpPr>
          <p:spPr bwMode="auto">
            <a:xfrm>
              <a:off x="1828802" y="1090614"/>
              <a:ext cx="225425" cy="261937"/>
            </a:xfrm>
            <a:custGeom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0 w 34"/>
                <a:gd name="T5" fmla="*/ 2147483647 h 44"/>
                <a:gd name="T6" fmla="*/ 0 w 34"/>
                <a:gd name="T7" fmla="*/ 2147483647 h 44"/>
                <a:gd name="T8" fmla="*/ 0 w 34"/>
                <a:gd name="T9" fmla="*/ 2147483647 h 44"/>
                <a:gd name="T10" fmla="*/ 2147483647 w 34"/>
                <a:gd name="T11" fmla="*/ 2147483647 h 44"/>
                <a:gd name="T12" fmla="*/ 2147483647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2147483647 w 34"/>
                <a:gd name="T79" fmla="*/ 2147483647 h 44"/>
                <a:gd name="T80" fmla="*/ 2147483647 w 34"/>
                <a:gd name="T81" fmla="*/ 2147483647 h 44"/>
                <a:gd name="T82" fmla="*/ 2147483647 w 34"/>
                <a:gd name="T83" fmla="*/ 2147483647 h 44"/>
                <a:gd name="T84" fmla="*/ 2147483647 w 34"/>
                <a:gd name="T85" fmla="*/ 2147483647 h 44"/>
                <a:gd name="T86" fmla="*/ 2147483647 w 34"/>
                <a:gd name="T87" fmla="*/ 2147483647 h 44"/>
                <a:gd name="T88" fmla="*/ 2147483647 w 34"/>
                <a:gd name="T89" fmla="*/ 2147483647 h 44"/>
                <a:gd name="T90" fmla="*/ 2147483647 w 34"/>
                <a:gd name="T91" fmla="*/ 2147483647 h 44"/>
                <a:gd name="T92" fmla="*/ 2147483647 w 34"/>
                <a:gd name="T93" fmla="*/ 2147483647 h 44"/>
                <a:gd name="T94" fmla="*/ 2147483647 w 34"/>
                <a:gd name="T95" fmla="*/ 2147483647 h 44"/>
                <a:gd name="T96" fmla="*/ 2147483647 w 34"/>
                <a:gd name="T97" fmla="*/ 2147483647 h 44"/>
                <a:gd name="T98" fmla="*/ 2147483647 w 34"/>
                <a:gd name="T99" fmla="*/ 2147483647 h 44"/>
                <a:gd name="T100" fmla="*/ 2147483647 w 34"/>
                <a:gd name="T101" fmla="*/ 2147483647 h 44"/>
                <a:gd name="T102" fmla="*/ 2147483647 w 34"/>
                <a:gd name="T103" fmla="*/ 2147483647 h 44"/>
                <a:gd name="T104" fmla="*/ 2147483647 w 34"/>
                <a:gd name="T105" fmla="*/ 0 h 44"/>
                <a:gd name="T106" fmla="*/ 2147483647 w 34"/>
                <a:gd name="T107" fmla="*/ 0 h 44"/>
                <a:gd name="T108" fmla="*/ 2147483647 w 34"/>
                <a:gd name="T109" fmla="*/ 0 h 44"/>
                <a:gd name="T110" fmla="*/ 2147483647 w 34"/>
                <a:gd name="T111" fmla="*/ 0 h 44"/>
                <a:gd name="T112" fmla="*/ 2147483647 w 34"/>
                <a:gd name="T113" fmla="*/ 0 h 44"/>
                <a:gd name="T114" fmla="*/ 2147483647 w 34"/>
                <a:gd name="T115" fmla="*/ 0 h 44"/>
                <a:gd name="T116" fmla="*/ 2147483647 w 34"/>
                <a:gd name="T117" fmla="*/ 0 h 44"/>
                <a:gd name="T118" fmla="*/ 2147483647 w 34"/>
                <a:gd name="T119" fmla="*/ 0 h 44"/>
                <a:gd name="T120" fmla="*/ 2147483647 w 34"/>
                <a:gd name="T121" fmla="*/ 0 h 44"/>
                <a:gd name="T122" fmla="*/ 2147483647 w 34"/>
                <a:gd name="T123" fmla="*/ 2147483647 h 44"/>
                <a:gd name="T124" fmla="*/ 2147483647 w 34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44">
                  <a:moveTo>
                    <a:pt x="1" y="14"/>
                  </a:move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30"/>
                    <a:pt x="2" y="31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5" y="37"/>
                    <a:pt x="8" y="40"/>
                    <a:pt x="11" y="41"/>
                  </a:cubicBezTo>
                  <a:cubicBezTo>
                    <a:pt x="13" y="42"/>
                    <a:pt x="14" y="42"/>
                    <a:pt x="16" y="43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8" y="43"/>
                    <a:pt x="30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28" y="43"/>
                    <a:pt x="29" y="43"/>
                  </a:cubicBezTo>
                  <a:cubicBezTo>
                    <a:pt x="27" y="43"/>
                    <a:pt x="25" y="43"/>
                    <a:pt x="25" y="43"/>
                  </a:cubicBezTo>
                  <a:cubicBezTo>
                    <a:pt x="25" y="43"/>
                    <a:pt x="24" y="44"/>
                    <a:pt x="20" y="43"/>
                  </a:cubicBezTo>
                  <a:cubicBezTo>
                    <a:pt x="18" y="43"/>
                    <a:pt x="16" y="42"/>
                    <a:pt x="15" y="42"/>
                  </a:cubicBezTo>
                  <a:cubicBezTo>
                    <a:pt x="15" y="41"/>
                    <a:pt x="17" y="43"/>
                    <a:pt x="17" y="42"/>
                  </a:cubicBezTo>
                  <a:cubicBezTo>
                    <a:pt x="19" y="43"/>
                    <a:pt x="22" y="44"/>
                    <a:pt x="25" y="44"/>
                  </a:cubicBezTo>
                  <a:cubicBezTo>
                    <a:pt x="26" y="44"/>
                    <a:pt x="27" y="44"/>
                    <a:pt x="29" y="44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7" y="41"/>
                    <a:pt x="22" y="42"/>
                    <a:pt x="17" y="41"/>
                  </a:cubicBezTo>
                  <a:cubicBezTo>
                    <a:pt x="16" y="40"/>
                    <a:pt x="14" y="40"/>
                    <a:pt x="11" y="39"/>
                  </a:cubicBezTo>
                  <a:cubicBezTo>
                    <a:pt x="10" y="38"/>
                    <a:pt x="9" y="37"/>
                    <a:pt x="8" y="36"/>
                  </a:cubicBezTo>
                  <a:cubicBezTo>
                    <a:pt x="6" y="35"/>
                    <a:pt x="5" y="34"/>
                    <a:pt x="4" y="32"/>
                  </a:cubicBezTo>
                  <a:cubicBezTo>
                    <a:pt x="3" y="29"/>
                    <a:pt x="3" y="25"/>
                    <a:pt x="2" y="22"/>
                  </a:cubicBezTo>
                  <a:cubicBezTo>
                    <a:pt x="2" y="19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6" y="7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0" y="2"/>
                    <a:pt x="11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3" y="1"/>
                    <a:pt x="11" y="2"/>
                    <a:pt x="11" y="2"/>
                  </a:cubicBezTo>
                  <a:cubicBezTo>
                    <a:pt x="11" y="2"/>
                    <a:pt x="11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5" y="0"/>
                    <a:pt x="16" y="0"/>
                    <a:pt x="14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6" y="3"/>
                    <a:pt x="2" y="8"/>
                    <a:pt x="1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Freeform 179"/>
            <p:cNvSpPr/>
            <p:nvPr/>
          </p:nvSpPr>
          <p:spPr bwMode="auto">
            <a:xfrm>
              <a:off x="2001840" y="1306513"/>
              <a:ext cx="73025" cy="82550"/>
            </a:xfrm>
            <a:custGeom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2147483647 w 11"/>
                <a:gd name="T59" fmla="*/ 2147483647 h 14"/>
                <a:gd name="T60" fmla="*/ 2147483647 w 11"/>
                <a:gd name="T61" fmla="*/ 2147483647 h 14"/>
                <a:gd name="T62" fmla="*/ 2147483647 w 11"/>
                <a:gd name="T63" fmla="*/ 0 h 14"/>
                <a:gd name="T64" fmla="*/ 2147483647 w 11"/>
                <a:gd name="T65" fmla="*/ 2147483647 h 14"/>
                <a:gd name="T66" fmla="*/ 2147483647 w 11"/>
                <a:gd name="T67" fmla="*/ 2147483647 h 14"/>
                <a:gd name="T68" fmla="*/ 2147483647 w 11"/>
                <a:gd name="T69" fmla="*/ 2147483647 h 14"/>
                <a:gd name="T70" fmla="*/ 2147483647 w 11"/>
                <a:gd name="T71" fmla="*/ 2147483647 h 14"/>
                <a:gd name="T72" fmla="*/ 0 w 11"/>
                <a:gd name="T73" fmla="*/ 2147483647 h 14"/>
                <a:gd name="T74" fmla="*/ 2147483647 w 11"/>
                <a:gd name="T75" fmla="*/ 2147483647 h 14"/>
                <a:gd name="T76" fmla="*/ 0 w 11"/>
                <a:gd name="T77" fmla="*/ 2147483647 h 14"/>
                <a:gd name="T78" fmla="*/ 2147483647 w 11"/>
                <a:gd name="T79" fmla="*/ 2147483647 h 14"/>
                <a:gd name="T80" fmla="*/ 0 w 11"/>
                <a:gd name="T81" fmla="*/ 2147483647 h 14"/>
                <a:gd name="T82" fmla="*/ 0 w 11"/>
                <a:gd name="T83" fmla="*/ 2147483647 h 14"/>
                <a:gd name="T84" fmla="*/ 0 w 11"/>
                <a:gd name="T85" fmla="*/ 2147483647 h 14"/>
                <a:gd name="T86" fmla="*/ 0 w 11"/>
                <a:gd name="T87" fmla="*/ 2147483647 h 14"/>
                <a:gd name="T88" fmla="*/ 0 w 11"/>
                <a:gd name="T89" fmla="*/ 2147483647 h 14"/>
                <a:gd name="T90" fmla="*/ 0 w 11"/>
                <a:gd name="T91" fmla="*/ 2147483647 h 14"/>
                <a:gd name="T92" fmla="*/ 0 w 11"/>
                <a:gd name="T93" fmla="*/ 2147483647 h 14"/>
                <a:gd name="T94" fmla="*/ 0 w 11"/>
                <a:gd name="T95" fmla="*/ 2147483647 h 14"/>
                <a:gd name="T96" fmla="*/ 0 w 11"/>
                <a:gd name="T97" fmla="*/ 2147483647 h 14"/>
                <a:gd name="T98" fmla="*/ 0 w 11"/>
                <a:gd name="T99" fmla="*/ 2147483647 h 14"/>
                <a:gd name="T100" fmla="*/ 2147483647 w 11"/>
                <a:gd name="T101" fmla="*/ 2147483647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3"/>
                    <a:pt x="1" y="14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7" name="组合 31"/>
          <p:cNvGrpSpPr/>
          <p:nvPr/>
        </p:nvGrpSpPr>
        <p:grpSpPr>
          <a:xfrm>
            <a:off x="1547813" y="2500313"/>
            <a:ext cx="688975" cy="835025"/>
            <a:chOff x="1828802" y="1090614"/>
            <a:chExt cx="246063" cy="298449"/>
          </a:xfrm>
        </p:grpSpPr>
        <p:sp>
          <p:nvSpPr>
            <p:cNvPr id="12301" name="Freeform 178"/>
            <p:cNvSpPr/>
            <p:nvPr/>
          </p:nvSpPr>
          <p:spPr bwMode="auto">
            <a:xfrm>
              <a:off x="1828802" y="1090614"/>
              <a:ext cx="225425" cy="261937"/>
            </a:xfrm>
            <a:custGeom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0 w 34"/>
                <a:gd name="T5" fmla="*/ 2147483647 h 44"/>
                <a:gd name="T6" fmla="*/ 0 w 34"/>
                <a:gd name="T7" fmla="*/ 2147483647 h 44"/>
                <a:gd name="T8" fmla="*/ 0 w 34"/>
                <a:gd name="T9" fmla="*/ 2147483647 h 44"/>
                <a:gd name="T10" fmla="*/ 2147483647 w 34"/>
                <a:gd name="T11" fmla="*/ 2147483647 h 44"/>
                <a:gd name="T12" fmla="*/ 2147483647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2147483647 w 34"/>
                <a:gd name="T79" fmla="*/ 2147483647 h 44"/>
                <a:gd name="T80" fmla="*/ 2147483647 w 34"/>
                <a:gd name="T81" fmla="*/ 2147483647 h 44"/>
                <a:gd name="T82" fmla="*/ 2147483647 w 34"/>
                <a:gd name="T83" fmla="*/ 2147483647 h 44"/>
                <a:gd name="T84" fmla="*/ 2147483647 w 34"/>
                <a:gd name="T85" fmla="*/ 2147483647 h 44"/>
                <a:gd name="T86" fmla="*/ 2147483647 w 34"/>
                <a:gd name="T87" fmla="*/ 2147483647 h 44"/>
                <a:gd name="T88" fmla="*/ 2147483647 w 34"/>
                <a:gd name="T89" fmla="*/ 2147483647 h 44"/>
                <a:gd name="T90" fmla="*/ 2147483647 w 34"/>
                <a:gd name="T91" fmla="*/ 2147483647 h 44"/>
                <a:gd name="T92" fmla="*/ 2147483647 w 34"/>
                <a:gd name="T93" fmla="*/ 2147483647 h 44"/>
                <a:gd name="T94" fmla="*/ 2147483647 w 34"/>
                <a:gd name="T95" fmla="*/ 2147483647 h 44"/>
                <a:gd name="T96" fmla="*/ 2147483647 w 34"/>
                <a:gd name="T97" fmla="*/ 2147483647 h 44"/>
                <a:gd name="T98" fmla="*/ 2147483647 w 34"/>
                <a:gd name="T99" fmla="*/ 2147483647 h 44"/>
                <a:gd name="T100" fmla="*/ 2147483647 w 34"/>
                <a:gd name="T101" fmla="*/ 2147483647 h 44"/>
                <a:gd name="T102" fmla="*/ 2147483647 w 34"/>
                <a:gd name="T103" fmla="*/ 2147483647 h 44"/>
                <a:gd name="T104" fmla="*/ 2147483647 w 34"/>
                <a:gd name="T105" fmla="*/ 0 h 44"/>
                <a:gd name="T106" fmla="*/ 2147483647 w 34"/>
                <a:gd name="T107" fmla="*/ 0 h 44"/>
                <a:gd name="T108" fmla="*/ 2147483647 w 34"/>
                <a:gd name="T109" fmla="*/ 0 h 44"/>
                <a:gd name="T110" fmla="*/ 2147483647 w 34"/>
                <a:gd name="T111" fmla="*/ 0 h 44"/>
                <a:gd name="T112" fmla="*/ 2147483647 w 34"/>
                <a:gd name="T113" fmla="*/ 0 h 44"/>
                <a:gd name="T114" fmla="*/ 2147483647 w 34"/>
                <a:gd name="T115" fmla="*/ 0 h 44"/>
                <a:gd name="T116" fmla="*/ 2147483647 w 34"/>
                <a:gd name="T117" fmla="*/ 0 h 44"/>
                <a:gd name="T118" fmla="*/ 2147483647 w 34"/>
                <a:gd name="T119" fmla="*/ 0 h 44"/>
                <a:gd name="T120" fmla="*/ 2147483647 w 34"/>
                <a:gd name="T121" fmla="*/ 0 h 44"/>
                <a:gd name="T122" fmla="*/ 2147483647 w 34"/>
                <a:gd name="T123" fmla="*/ 2147483647 h 44"/>
                <a:gd name="T124" fmla="*/ 2147483647 w 34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44">
                  <a:moveTo>
                    <a:pt x="1" y="14"/>
                  </a:move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30"/>
                    <a:pt x="2" y="31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5" y="37"/>
                    <a:pt x="8" y="40"/>
                    <a:pt x="11" y="41"/>
                  </a:cubicBezTo>
                  <a:cubicBezTo>
                    <a:pt x="13" y="42"/>
                    <a:pt x="14" y="42"/>
                    <a:pt x="16" y="43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8" y="43"/>
                    <a:pt x="30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28" y="43"/>
                    <a:pt x="29" y="43"/>
                  </a:cubicBezTo>
                  <a:cubicBezTo>
                    <a:pt x="27" y="43"/>
                    <a:pt x="25" y="43"/>
                    <a:pt x="25" y="43"/>
                  </a:cubicBezTo>
                  <a:cubicBezTo>
                    <a:pt x="25" y="43"/>
                    <a:pt x="24" y="44"/>
                    <a:pt x="20" y="43"/>
                  </a:cubicBezTo>
                  <a:cubicBezTo>
                    <a:pt x="18" y="43"/>
                    <a:pt x="16" y="42"/>
                    <a:pt x="15" y="42"/>
                  </a:cubicBezTo>
                  <a:cubicBezTo>
                    <a:pt x="15" y="41"/>
                    <a:pt x="17" y="43"/>
                    <a:pt x="17" y="42"/>
                  </a:cubicBezTo>
                  <a:cubicBezTo>
                    <a:pt x="19" y="43"/>
                    <a:pt x="22" y="44"/>
                    <a:pt x="25" y="44"/>
                  </a:cubicBezTo>
                  <a:cubicBezTo>
                    <a:pt x="26" y="44"/>
                    <a:pt x="27" y="44"/>
                    <a:pt x="29" y="44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7" y="41"/>
                    <a:pt x="22" y="42"/>
                    <a:pt x="17" y="41"/>
                  </a:cubicBezTo>
                  <a:cubicBezTo>
                    <a:pt x="16" y="40"/>
                    <a:pt x="14" y="40"/>
                    <a:pt x="11" y="39"/>
                  </a:cubicBezTo>
                  <a:cubicBezTo>
                    <a:pt x="10" y="38"/>
                    <a:pt x="9" y="37"/>
                    <a:pt x="8" y="36"/>
                  </a:cubicBezTo>
                  <a:cubicBezTo>
                    <a:pt x="6" y="35"/>
                    <a:pt x="5" y="34"/>
                    <a:pt x="4" y="32"/>
                  </a:cubicBezTo>
                  <a:cubicBezTo>
                    <a:pt x="3" y="29"/>
                    <a:pt x="3" y="25"/>
                    <a:pt x="2" y="22"/>
                  </a:cubicBezTo>
                  <a:cubicBezTo>
                    <a:pt x="2" y="19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6" y="7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0" y="2"/>
                    <a:pt x="11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3" y="1"/>
                    <a:pt x="11" y="2"/>
                    <a:pt x="11" y="2"/>
                  </a:cubicBezTo>
                  <a:cubicBezTo>
                    <a:pt x="11" y="2"/>
                    <a:pt x="11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5" y="0"/>
                    <a:pt x="16" y="0"/>
                    <a:pt x="14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6" y="3"/>
                    <a:pt x="2" y="8"/>
                    <a:pt x="1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Freeform 179"/>
            <p:cNvSpPr/>
            <p:nvPr/>
          </p:nvSpPr>
          <p:spPr bwMode="auto">
            <a:xfrm>
              <a:off x="2001840" y="1306513"/>
              <a:ext cx="73025" cy="82550"/>
            </a:xfrm>
            <a:custGeom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2147483647 w 11"/>
                <a:gd name="T59" fmla="*/ 2147483647 h 14"/>
                <a:gd name="T60" fmla="*/ 2147483647 w 11"/>
                <a:gd name="T61" fmla="*/ 2147483647 h 14"/>
                <a:gd name="T62" fmla="*/ 2147483647 w 11"/>
                <a:gd name="T63" fmla="*/ 0 h 14"/>
                <a:gd name="T64" fmla="*/ 2147483647 w 11"/>
                <a:gd name="T65" fmla="*/ 2147483647 h 14"/>
                <a:gd name="T66" fmla="*/ 2147483647 w 11"/>
                <a:gd name="T67" fmla="*/ 2147483647 h 14"/>
                <a:gd name="T68" fmla="*/ 2147483647 w 11"/>
                <a:gd name="T69" fmla="*/ 2147483647 h 14"/>
                <a:gd name="T70" fmla="*/ 2147483647 w 11"/>
                <a:gd name="T71" fmla="*/ 2147483647 h 14"/>
                <a:gd name="T72" fmla="*/ 0 w 11"/>
                <a:gd name="T73" fmla="*/ 2147483647 h 14"/>
                <a:gd name="T74" fmla="*/ 2147483647 w 11"/>
                <a:gd name="T75" fmla="*/ 2147483647 h 14"/>
                <a:gd name="T76" fmla="*/ 0 w 11"/>
                <a:gd name="T77" fmla="*/ 2147483647 h 14"/>
                <a:gd name="T78" fmla="*/ 2147483647 w 11"/>
                <a:gd name="T79" fmla="*/ 2147483647 h 14"/>
                <a:gd name="T80" fmla="*/ 0 w 11"/>
                <a:gd name="T81" fmla="*/ 2147483647 h 14"/>
                <a:gd name="T82" fmla="*/ 0 w 11"/>
                <a:gd name="T83" fmla="*/ 2147483647 h 14"/>
                <a:gd name="T84" fmla="*/ 0 w 11"/>
                <a:gd name="T85" fmla="*/ 2147483647 h 14"/>
                <a:gd name="T86" fmla="*/ 0 w 11"/>
                <a:gd name="T87" fmla="*/ 2147483647 h 14"/>
                <a:gd name="T88" fmla="*/ 0 w 11"/>
                <a:gd name="T89" fmla="*/ 2147483647 h 14"/>
                <a:gd name="T90" fmla="*/ 0 w 11"/>
                <a:gd name="T91" fmla="*/ 2147483647 h 14"/>
                <a:gd name="T92" fmla="*/ 0 w 11"/>
                <a:gd name="T93" fmla="*/ 2147483647 h 14"/>
                <a:gd name="T94" fmla="*/ 0 w 11"/>
                <a:gd name="T95" fmla="*/ 2147483647 h 14"/>
                <a:gd name="T96" fmla="*/ 0 w 11"/>
                <a:gd name="T97" fmla="*/ 2147483647 h 14"/>
                <a:gd name="T98" fmla="*/ 0 w 11"/>
                <a:gd name="T99" fmla="*/ 2147483647 h 14"/>
                <a:gd name="T100" fmla="*/ 2147483647 w 11"/>
                <a:gd name="T101" fmla="*/ 2147483647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3"/>
                    <a:pt x="1" y="14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8" name="组合 34"/>
          <p:cNvGrpSpPr/>
          <p:nvPr/>
        </p:nvGrpSpPr>
        <p:grpSpPr>
          <a:xfrm>
            <a:off x="1547813" y="3576638"/>
            <a:ext cx="688975" cy="835025"/>
            <a:chOff x="1828802" y="1090614"/>
            <a:chExt cx="246063" cy="298449"/>
          </a:xfrm>
        </p:grpSpPr>
        <p:sp>
          <p:nvSpPr>
            <p:cNvPr id="12299" name="Freeform 178"/>
            <p:cNvSpPr/>
            <p:nvPr/>
          </p:nvSpPr>
          <p:spPr bwMode="auto">
            <a:xfrm>
              <a:off x="1828802" y="1090614"/>
              <a:ext cx="225425" cy="261937"/>
            </a:xfrm>
            <a:custGeom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0 w 34"/>
                <a:gd name="T5" fmla="*/ 2147483647 h 44"/>
                <a:gd name="T6" fmla="*/ 0 w 34"/>
                <a:gd name="T7" fmla="*/ 2147483647 h 44"/>
                <a:gd name="T8" fmla="*/ 0 w 34"/>
                <a:gd name="T9" fmla="*/ 2147483647 h 44"/>
                <a:gd name="T10" fmla="*/ 2147483647 w 34"/>
                <a:gd name="T11" fmla="*/ 2147483647 h 44"/>
                <a:gd name="T12" fmla="*/ 2147483647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2147483647 w 34"/>
                <a:gd name="T79" fmla="*/ 2147483647 h 44"/>
                <a:gd name="T80" fmla="*/ 2147483647 w 34"/>
                <a:gd name="T81" fmla="*/ 2147483647 h 44"/>
                <a:gd name="T82" fmla="*/ 2147483647 w 34"/>
                <a:gd name="T83" fmla="*/ 2147483647 h 44"/>
                <a:gd name="T84" fmla="*/ 2147483647 w 34"/>
                <a:gd name="T85" fmla="*/ 2147483647 h 44"/>
                <a:gd name="T86" fmla="*/ 2147483647 w 34"/>
                <a:gd name="T87" fmla="*/ 2147483647 h 44"/>
                <a:gd name="T88" fmla="*/ 2147483647 w 34"/>
                <a:gd name="T89" fmla="*/ 2147483647 h 44"/>
                <a:gd name="T90" fmla="*/ 2147483647 w 34"/>
                <a:gd name="T91" fmla="*/ 2147483647 h 44"/>
                <a:gd name="T92" fmla="*/ 2147483647 w 34"/>
                <a:gd name="T93" fmla="*/ 2147483647 h 44"/>
                <a:gd name="T94" fmla="*/ 2147483647 w 34"/>
                <a:gd name="T95" fmla="*/ 2147483647 h 44"/>
                <a:gd name="T96" fmla="*/ 2147483647 w 34"/>
                <a:gd name="T97" fmla="*/ 2147483647 h 44"/>
                <a:gd name="T98" fmla="*/ 2147483647 w 34"/>
                <a:gd name="T99" fmla="*/ 2147483647 h 44"/>
                <a:gd name="T100" fmla="*/ 2147483647 w 34"/>
                <a:gd name="T101" fmla="*/ 2147483647 h 44"/>
                <a:gd name="T102" fmla="*/ 2147483647 w 34"/>
                <a:gd name="T103" fmla="*/ 2147483647 h 44"/>
                <a:gd name="T104" fmla="*/ 2147483647 w 34"/>
                <a:gd name="T105" fmla="*/ 0 h 44"/>
                <a:gd name="T106" fmla="*/ 2147483647 w 34"/>
                <a:gd name="T107" fmla="*/ 0 h 44"/>
                <a:gd name="T108" fmla="*/ 2147483647 w 34"/>
                <a:gd name="T109" fmla="*/ 0 h 44"/>
                <a:gd name="T110" fmla="*/ 2147483647 w 34"/>
                <a:gd name="T111" fmla="*/ 0 h 44"/>
                <a:gd name="T112" fmla="*/ 2147483647 w 34"/>
                <a:gd name="T113" fmla="*/ 0 h 44"/>
                <a:gd name="T114" fmla="*/ 2147483647 w 34"/>
                <a:gd name="T115" fmla="*/ 0 h 44"/>
                <a:gd name="T116" fmla="*/ 2147483647 w 34"/>
                <a:gd name="T117" fmla="*/ 0 h 44"/>
                <a:gd name="T118" fmla="*/ 2147483647 w 34"/>
                <a:gd name="T119" fmla="*/ 0 h 44"/>
                <a:gd name="T120" fmla="*/ 2147483647 w 34"/>
                <a:gd name="T121" fmla="*/ 0 h 44"/>
                <a:gd name="T122" fmla="*/ 2147483647 w 34"/>
                <a:gd name="T123" fmla="*/ 2147483647 h 44"/>
                <a:gd name="T124" fmla="*/ 2147483647 w 34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44">
                  <a:moveTo>
                    <a:pt x="1" y="14"/>
                  </a:move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30"/>
                    <a:pt x="2" y="31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5" y="37"/>
                    <a:pt x="8" y="40"/>
                    <a:pt x="11" y="41"/>
                  </a:cubicBezTo>
                  <a:cubicBezTo>
                    <a:pt x="13" y="42"/>
                    <a:pt x="14" y="42"/>
                    <a:pt x="16" y="43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8" y="43"/>
                    <a:pt x="30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28" y="43"/>
                    <a:pt x="29" y="43"/>
                  </a:cubicBezTo>
                  <a:cubicBezTo>
                    <a:pt x="27" y="43"/>
                    <a:pt x="25" y="43"/>
                    <a:pt x="25" y="43"/>
                  </a:cubicBezTo>
                  <a:cubicBezTo>
                    <a:pt x="25" y="43"/>
                    <a:pt x="24" y="44"/>
                    <a:pt x="20" y="43"/>
                  </a:cubicBezTo>
                  <a:cubicBezTo>
                    <a:pt x="18" y="43"/>
                    <a:pt x="16" y="42"/>
                    <a:pt x="15" y="42"/>
                  </a:cubicBezTo>
                  <a:cubicBezTo>
                    <a:pt x="15" y="41"/>
                    <a:pt x="17" y="43"/>
                    <a:pt x="17" y="42"/>
                  </a:cubicBezTo>
                  <a:cubicBezTo>
                    <a:pt x="19" y="43"/>
                    <a:pt x="22" y="44"/>
                    <a:pt x="25" y="44"/>
                  </a:cubicBezTo>
                  <a:cubicBezTo>
                    <a:pt x="26" y="44"/>
                    <a:pt x="27" y="44"/>
                    <a:pt x="29" y="44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7" y="41"/>
                    <a:pt x="22" y="42"/>
                    <a:pt x="17" y="41"/>
                  </a:cubicBezTo>
                  <a:cubicBezTo>
                    <a:pt x="16" y="40"/>
                    <a:pt x="14" y="40"/>
                    <a:pt x="11" y="39"/>
                  </a:cubicBezTo>
                  <a:cubicBezTo>
                    <a:pt x="10" y="38"/>
                    <a:pt x="9" y="37"/>
                    <a:pt x="8" y="36"/>
                  </a:cubicBezTo>
                  <a:cubicBezTo>
                    <a:pt x="6" y="35"/>
                    <a:pt x="5" y="34"/>
                    <a:pt x="4" y="32"/>
                  </a:cubicBezTo>
                  <a:cubicBezTo>
                    <a:pt x="3" y="29"/>
                    <a:pt x="3" y="25"/>
                    <a:pt x="2" y="22"/>
                  </a:cubicBezTo>
                  <a:cubicBezTo>
                    <a:pt x="2" y="19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6" y="7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0" y="2"/>
                    <a:pt x="11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3" y="1"/>
                    <a:pt x="11" y="2"/>
                    <a:pt x="11" y="2"/>
                  </a:cubicBezTo>
                  <a:cubicBezTo>
                    <a:pt x="11" y="2"/>
                    <a:pt x="11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5" y="0"/>
                    <a:pt x="16" y="0"/>
                    <a:pt x="14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6" y="3"/>
                    <a:pt x="2" y="8"/>
                    <a:pt x="1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Freeform 179"/>
            <p:cNvSpPr/>
            <p:nvPr/>
          </p:nvSpPr>
          <p:spPr bwMode="auto">
            <a:xfrm>
              <a:off x="2001840" y="1306513"/>
              <a:ext cx="73025" cy="82550"/>
            </a:xfrm>
            <a:custGeom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2147483647 w 11"/>
                <a:gd name="T59" fmla="*/ 2147483647 h 14"/>
                <a:gd name="T60" fmla="*/ 2147483647 w 11"/>
                <a:gd name="T61" fmla="*/ 2147483647 h 14"/>
                <a:gd name="T62" fmla="*/ 2147483647 w 11"/>
                <a:gd name="T63" fmla="*/ 0 h 14"/>
                <a:gd name="T64" fmla="*/ 2147483647 w 11"/>
                <a:gd name="T65" fmla="*/ 2147483647 h 14"/>
                <a:gd name="T66" fmla="*/ 2147483647 w 11"/>
                <a:gd name="T67" fmla="*/ 2147483647 h 14"/>
                <a:gd name="T68" fmla="*/ 2147483647 w 11"/>
                <a:gd name="T69" fmla="*/ 2147483647 h 14"/>
                <a:gd name="T70" fmla="*/ 2147483647 w 11"/>
                <a:gd name="T71" fmla="*/ 2147483647 h 14"/>
                <a:gd name="T72" fmla="*/ 0 w 11"/>
                <a:gd name="T73" fmla="*/ 2147483647 h 14"/>
                <a:gd name="T74" fmla="*/ 2147483647 w 11"/>
                <a:gd name="T75" fmla="*/ 2147483647 h 14"/>
                <a:gd name="T76" fmla="*/ 0 w 11"/>
                <a:gd name="T77" fmla="*/ 2147483647 h 14"/>
                <a:gd name="T78" fmla="*/ 2147483647 w 11"/>
                <a:gd name="T79" fmla="*/ 2147483647 h 14"/>
                <a:gd name="T80" fmla="*/ 0 w 11"/>
                <a:gd name="T81" fmla="*/ 2147483647 h 14"/>
                <a:gd name="T82" fmla="*/ 0 w 11"/>
                <a:gd name="T83" fmla="*/ 2147483647 h 14"/>
                <a:gd name="T84" fmla="*/ 0 w 11"/>
                <a:gd name="T85" fmla="*/ 2147483647 h 14"/>
                <a:gd name="T86" fmla="*/ 0 w 11"/>
                <a:gd name="T87" fmla="*/ 2147483647 h 14"/>
                <a:gd name="T88" fmla="*/ 0 w 11"/>
                <a:gd name="T89" fmla="*/ 2147483647 h 14"/>
                <a:gd name="T90" fmla="*/ 0 w 11"/>
                <a:gd name="T91" fmla="*/ 2147483647 h 14"/>
                <a:gd name="T92" fmla="*/ 0 w 11"/>
                <a:gd name="T93" fmla="*/ 2147483647 h 14"/>
                <a:gd name="T94" fmla="*/ 0 w 11"/>
                <a:gd name="T95" fmla="*/ 2147483647 h 14"/>
                <a:gd name="T96" fmla="*/ 0 w 11"/>
                <a:gd name="T97" fmla="*/ 2147483647 h 14"/>
                <a:gd name="T98" fmla="*/ 0 w 11"/>
                <a:gd name="T99" fmla="*/ 2147483647 h 14"/>
                <a:gd name="T100" fmla="*/ 2147483647 w 11"/>
                <a:gd name="T101" fmla="*/ 2147483647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3"/>
                    <a:pt x="1" y="14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组合 1"/>
          <p:cNvGrpSpPr/>
          <p:nvPr/>
        </p:nvGrpSpPr>
        <p:grpSpPr>
          <a:xfrm>
            <a:off x="728663" y="3481388"/>
            <a:ext cx="2032000" cy="804862"/>
            <a:chOff x="783626" y="3401047"/>
            <a:chExt cx="2030981" cy="804875"/>
          </a:xfrm>
        </p:grpSpPr>
        <p:sp>
          <p:nvSpPr>
            <p:cNvPr id="3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978790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9230" y="267494"/>
            <a:ext cx="6905545" cy="400110"/>
            <a:chOff x="1119228" y="267494"/>
            <a:chExt cx="6905545" cy="400110"/>
          </a:xfrm>
          <a:effectLst>
            <a:outerShdw blurRad="38100" dist="38100" dir="2700000" algn="ctr" rotWithShape="0">
              <a:srgbClr val="000000">
                <a:alpha val="25000"/>
              </a:srgbClr>
            </a:outerShdw>
          </a:effectLst>
        </p:grpSpPr>
        <p:sp>
          <p:nvSpPr>
            <p:cNvPr id="15" name="Rectangle 17"/>
            <p:cNvSpPr/>
            <p:nvPr/>
          </p:nvSpPr>
          <p:spPr>
            <a:xfrm>
              <a:off x="3207460" y="267494"/>
              <a:ext cx="272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NEW POWERPOINT</a:t>
              </a:r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19228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6541" y="452160"/>
              <a:ext cx="2088232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16" name="组合 1"/>
          <p:cNvGrpSpPr/>
          <p:nvPr/>
        </p:nvGrpSpPr>
        <p:grpSpPr>
          <a:xfrm>
            <a:off x="1176338" y="1712913"/>
            <a:ext cx="1136650" cy="1423987"/>
            <a:chOff x="1056645" y="1799146"/>
            <a:chExt cx="1375787" cy="1722322"/>
          </a:xfrm>
        </p:grpSpPr>
        <p:sp>
          <p:nvSpPr>
            <p:cNvPr id="13335" name="Freeform 215"/>
            <p:cNvSpPr>
              <a:spLocks noEditPoints="1"/>
            </p:cNvSpPr>
            <p:nvPr/>
          </p:nvSpPr>
          <p:spPr bwMode="auto">
            <a:xfrm>
              <a:off x="1056645" y="1799146"/>
              <a:ext cx="1375787" cy="1722322"/>
            </a:xfrm>
            <a:custGeom>
              <a:gdLst>
                <a:gd name="T0" fmla="*/ 2147483647 w 292"/>
                <a:gd name="T1" fmla="*/ 2147483647 h 407"/>
                <a:gd name="T2" fmla="*/ 2147483647 w 292"/>
                <a:gd name="T3" fmla="*/ 2147483647 h 407"/>
                <a:gd name="T4" fmla="*/ 2147483647 w 292"/>
                <a:gd name="T5" fmla="*/ 2147483647 h 407"/>
                <a:gd name="T6" fmla="*/ 2147483647 w 292"/>
                <a:gd name="T7" fmla="*/ 2147483647 h 407"/>
                <a:gd name="T8" fmla="*/ 2147483647 w 292"/>
                <a:gd name="T9" fmla="*/ 2147483647 h 407"/>
                <a:gd name="T10" fmla="*/ 2147483647 w 292"/>
                <a:gd name="T11" fmla="*/ 2147483647 h 407"/>
                <a:gd name="T12" fmla="*/ 2147483647 w 292"/>
                <a:gd name="T13" fmla="*/ 2147483647 h 407"/>
                <a:gd name="T14" fmla="*/ 2147483647 w 292"/>
                <a:gd name="T15" fmla="*/ 2147483647 h 407"/>
                <a:gd name="T16" fmla="*/ 2147483647 w 292"/>
                <a:gd name="T17" fmla="*/ 2147483647 h 407"/>
                <a:gd name="T18" fmla="*/ 2147483647 w 292"/>
                <a:gd name="T19" fmla="*/ 2147483647 h 407"/>
                <a:gd name="T20" fmla="*/ 2147483647 w 292"/>
                <a:gd name="T21" fmla="*/ 2147483647 h 407"/>
                <a:gd name="T22" fmla="*/ 2147483647 w 292"/>
                <a:gd name="T23" fmla="*/ 2147483647 h 407"/>
                <a:gd name="T24" fmla="*/ 2147483647 w 292"/>
                <a:gd name="T25" fmla="*/ 2147483647 h 407"/>
                <a:gd name="T26" fmla="*/ 2147483647 w 292"/>
                <a:gd name="T27" fmla="*/ 2147483647 h 407"/>
                <a:gd name="T28" fmla="*/ 2147483647 w 292"/>
                <a:gd name="T29" fmla="*/ 2147483647 h 407"/>
                <a:gd name="T30" fmla="*/ 2147483647 w 292"/>
                <a:gd name="T31" fmla="*/ 2147483647 h 407"/>
                <a:gd name="T32" fmla="*/ 2147483647 w 292"/>
                <a:gd name="T33" fmla="*/ 2147483647 h 407"/>
                <a:gd name="T34" fmla="*/ 2147483647 w 292"/>
                <a:gd name="T35" fmla="*/ 2147483647 h 407"/>
                <a:gd name="T36" fmla="*/ 2147483647 w 292"/>
                <a:gd name="T37" fmla="*/ 2147483647 h 407"/>
                <a:gd name="T38" fmla="*/ 2147483647 w 292"/>
                <a:gd name="T39" fmla="*/ 2147483647 h 407"/>
                <a:gd name="T40" fmla="*/ 2147483647 w 292"/>
                <a:gd name="T41" fmla="*/ 2147483647 h 407"/>
                <a:gd name="T42" fmla="*/ 2147483647 w 292"/>
                <a:gd name="T43" fmla="*/ 2147483647 h 407"/>
                <a:gd name="T44" fmla="*/ 2147483647 w 292"/>
                <a:gd name="T45" fmla="*/ 2147483647 h 407"/>
                <a:gd name="T46" fmla="*/ 2147483647 w 292"/>
                <a:gd name="T47" fmla="*/ 2147483647 h 407"/>
                <a:gd name="T48" fmla="*/ 2147483647 w 292"/>
                <a:gd name="T49" fmla="*/ 2147483647 h 407"/>
                <a:gd name="T50" fmla="*/ 2147483647 w 292"/>
                <a:gd name="T51" fmla="*/ 2147483647 h 407"/>
                <a:gd name="T52" fmla="*/ 2147483647 w 292"/>
                <a:gd name="T53" fmla="*/ 2147483647 h 407"/>
                <a:gd name="T54" fmla="*/ 2147483647 w 292"/>
                <a:gd name="T55" fmla="*/ 2147483647 h 407"/>
                <a:gd name="T56" fmla="*/ 2147483647 w 292"/>
                <a:gd name="T57" fmla="*/ 2147483647 h 407"/>
                <a:gd name="T58" fmla="*/ 2147483647 w 292"/>
                <a:gd name="T59" fmla="*/ 2147483647 h 407"/>
                <a:gd name="T60" fmla="*/ 2147483647 w 292"/>
                <a:gd name="T61" fmla="*/ 2147483647 h 407"/>
                <a:gd name="T62" fmla="*/ 2147483647 w 292"/>
                <a:gd name="T63" fmla="*/ 2147483647 h 407"/>
                <a:gd name="T64" fmla="*/ 2147483647 w 292"/>
                <a:gd name="T65" fmla="*/ 2147483647 h 407"/>
                <a:gd name="T66" fmla="*/ 2147483647 w 292"/>
                <a:gd name="T67" fmla="*/ 2147483647 h 407"/>
                <a:gd name="T68" fmla="*/ 2147483647 w 292"/>
                <a:gd name="T69" fmla="*/ 2147483647 h 407"/>
                <a:gd name="T70" fmla="*/ 2147483647 w 292"/>
                <a:gd name="T71" fmla="*/ 2147483647 h 407"/>
                <a:gd name="T72" fmla="*/ 2147483647 w 292"/>
                <a:gd name="T73" fmla="*/ 2147483647 h 407"/>
                <a:gd name="T74" fmla="*/ 2147483647 w 292"/>
                <a:gd name="T75" fmla="*/ 2147483647 h 407"/>
                <a:gd name="T76" fmla="*/ 2147483647 w 292"/>
                <a:gd name="T77" fmla="*/ 2147483647 h 407"/>
                <a:gd name="T78" fmla="*/ 2147483647 w 292"/>
                <a:gd name="T79" fmla="*/ 2147483647 h 407"/>
                <a:gd name="T80" fmla="*/ 2147483647 w 292"/>
                <a:gd name="T81" fmla="*/ 2147483647 h 407"/>
                <a:gd name="T82" fmla="*/ 2147483647 w 292"/>
                <a:gd name="T83" fmla="*/ 2147483647 h 407"/>
                <a:gd name="T84" fmla="*/ 2147483647 w 292"/>
                <a:gd name="T85" fmla="*/ 2147483647 h 407"/>
                <a:gd name="T86" fmla="*/ 2147483647 w 292"/>
                <a:gd name="T87" fmla="*/ 2147483647 h 407"/>
                <a:gd name="T88" fmla="*/ 2147483647 w 292"/>
                <a:gd name="T89" fmla="*/ 2147483647 h 407"/>
                <a:gd name="T90" fmla="*/ 2147483647 w 292"/>
                <a:gd name="T91" fmla="*/ 2147483647 h 407"/>
                <a:gd name="T92" fmla="*/ 2147483647 w 292"/>
                <a:gd name="T93" fmla="*/ 2147483647 h 407"/>
                <a:gd name="T94" fmla="*/ 2147483647 w 292"/>
                <a:gd name="T95" fmla="*/ 2147483647 h 407"/>
                <a:gd name="T96" fmla="*/ 2147483647 w 292"/>
                <a:gd name="T97" fmla="*/ 2147483647 h 407"/>
                <a:gd name="T98" fmla="*/ 2147483647 w 292"/>
                <a:gd name="T99" fmla="*/ 2147483647 h 407"/>
                <a:gd name="T100" fmla="*/ 2147483647 w 292"/>
                <a:gd name="T101" fmla="*/ 2147483647 h 407"/>
                <a:gd name="T102" fmla="*/ 2147483647 w 292"/>
                <a:gd name="T103" fmla="*/ 2147483647 h 407"/>
                <a:gd name="T104" fmla="*/ 2147483647 w 292"/>
                <a:gd name="T105" fmla="*/ 2147483647 h 407"/>
                <a:gd name="T106" fmla="*/ 2147483647 w 292"/>
                <a:gd name="T107" fmla="*/ 2147483647 h 407"/>
                <a:gd name="T108" fmla="*/ 2147483647 w 292"/>
                <a:gd name="T109" fmla="*/ 2147483647 h 407"/>
                <a:gd name="T110" fmla="*/ 2147483647 w 292"/>
                <a:gd name="T111" fmla="*/ 2147483647 h 407"/>
                <a:gd name="T112" fmla="*/ 2147483647 w 292"/>
                <a:gd name="T113" fmla="*/ 2147483647 h 407"/>
                <a:gd name="T114" fmla="*/ 2147483647 w 292"/>
                <a:gd name="T115" fmla="*/ 2147483647 h 4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4" y="274"/>
                    <a:pt x="154" y="274"/>
                    <a:pt x="154" y="274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7" y="272"/>
                    <a:pt x="117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lnTo>
                    <a:pt x="137" y="245"/>
                  </a:ln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4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4303" y="1944008"/>
              <a:ext cx="432047" cy="8565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>
                  <a:blipFill dpi="0" rotWithShape="1">
                    <a:blip r:embed="rId3"/>
                    <a:stretch>
                      <a:fillRect/>
                    </a:stretch>
                  </a:blipFill>
                  <a:latin typeface="Cooper Std Black" pitchFamily="18" charset="0"/>
                </a:rPr>
                <a:t>1</a:t>
              </a:r>
              <a:endParaRPr lang="zh-CN" altLang="en-US" sz="4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endParaRPr>
            </a:p>
          </p:txBody>
        </p:sp>
      </p:grpSp>
      <p:grpSp>
        <p:nvGrpSpPr>
          <p:cNvPr id="13317" name="组合 1"/>
          <p:cNvGrpSpPr/>
          <p:nvPr/>
        </p:nvGrpSpPr>
        <p:grpSpPr>
          <a:xfrm>
            <a:off x="2760663" y="3481388"/>
            <a:ext cx="2032000" cy="804862"/>
            <a:chOff x="783626" y="3401047"/>
            <a:chExt cx="2030981" cy="804875"/>
          </a:xfrm>
        </p:grpSpPr>
        <p:sp>
          <p:nvSpPr>
            <p:cNvPr id="21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978790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318" name="组合 22"/>
          <p:cNvGrpSpPr/>
          <p:nvPr/>
        </p:nvGrpSpPr>
        <p:grpSpPr>
          <a:xfrm>
            <a:off x="3208338" y="1712913"/>
            <a:ext cx="1136650" cy="1423987"/>
            <a:chOff x="1056645" y="1799146"/>
            <a:chExt cx="1375787" cy="1722322"/>
          </a:xfrm>
        </p:grpSpPr>
        <p:sp>
          <p:nvSpPr>
            <p:cNvPr id="13331" name="Freeform 215"/>
            <p:cNvSpPr>
              <a:spLocks noEditPoints="1"/>
            </p:cNvSpPr>
            <p:nvPr/>
          </p:nvSpPr>
          <p:spPr bwMode="auto">
            <a:xfrm>
              <a:off x="1056645" y="1799146"/>
              <a:ext cx="1375787" cy="1722322"/>
            </a:xfrm>
            <a:custGeom>
              <a:gdLst>
                <a:gd name="T0" fmla="*/ 2147483647 w 292"/>
                <a:gd name="T1" fmla="*/ 2147483647 h 407"/>
                <a:gd name="T2" fmla="*/ 2147483647 w 292"/>
                <a:gd name="T3" fmla="*/ 2147483647 h 407"/>
                <a:gd name="T4" fmla="*/ 2147483647 w 292"/>
                <a:gd name="T5" fmla="*/ 2147483647 h 407"/>
                <a:gd name="T6" fmla="*/ 2147483647 w 292"/>
                <a:gd name="T7" fmla="*/ 2147483647 h 407"/>
                <a:gd name="T8" fmla="*/ 2147483647 w 292"/>
                <a:gd name="T9" fmla="*/ 2147483647 h 407"/>
                <a:gd name="T10" fmla="*/ 2147483647 w 292"/>
                <a:gd name="T11" fmla="*/ 2147483647 h 407"/>
                <a:gd name="T12" fmla="*/ 2147483647 w 292"/>
                <a:gd name="T13" fmla="*/ 2147483647 h 407"/>
                <a:gd name="T14" fmla="*/ 2147483647 w 292"/>
                <a:gd name="T15" fmla="*/ 2147483647 h 407"/>
                <a:gd name="T16" fmla="*/ 2147483647 w 292"/>
                <a:gd name="T17" fmla="*/ 2147483647 h 407"/>
                <a:gd name="T18" fmla="*/ 2147483647 w 292"/>
                <a:gd name="T19" fmla="*/ 2147483647 h 407"/>
                <a:gd name="T20" fmla="*/ 2147483647 w 292"/>
                <a:gd name="T21" fmla="*/ 2147483647 h 407"/>
                <a:gd name="T22" fmla="*/ 2147483647 w 292"/>
                <a:gd name="T23" fmla="*/ 2147483647 h 407"/>
                <a:gd name="T24" fmla="*/ 2147483647 w 292"/>
                <a:gd name="T25" fmla="*/ 2147483647 h 407"/>
                <a:gd name="T26" fmla="*/ 2147483647 w 292"/>
                <a:gd name="T27" fmla="*/ 2147483647 h 407"/>
                <a:gd name="T28" fmla="*/ 2147483647 w 292"/>
                <a:gd name="T29" fmla="*/ 2147483647 h 407"/>
                <a:gd name="T30" fmla="*/ 2147483647 w 292"/>
                <a:gd name="T31" fmla="*/ 2147483647 h 407"/>
                <a:gd name="T32" fmla="*/ 2147483647 w 292"/>
                <a:gd name="T33" fmla="*/ 2147483647 h 407"/>
                <a:gd name="T34" fmla="*/ 2147483647 w 292"/>
                <a:gd name="T35" fmla="*/ 2147483647 h 407"/>
                <a:gd name="T36" fmla="*/ 2147483647 w 292"/>
                <a:gd name="T37" fmla="*/ 2147483647 h 407"/>
                <a:gd name="T38" fmla="*/ 2147483647 w 292"/>
                <a:gd name="T39" fmla="*/ 2147483647 h 407"/>
                <a:gd name="T40" fmla="*/ 2147483647 w 292"/>
                <a:gd name="T41" fmla="*/ 2147483647 h 407"/>
                <a:gd name="T42" fmla="*/ 2147483647 w 292"/>
                <a:gd name="T43" fmla="*/ 2147483647 h 407"/>
                <a:gd name="T44" fmla="*/ 2147483647 w 292"/>
                <a:gd name="T45" fmla="*/ 2147483647 h 407"/>
                <a:gd name="T46" fmla="*/ 2147483647 w 292"/>
                <a:gd name="T47" fmla="*/ 2147483647 h 407"/>
                <a:gd name="T48" fmla="*/ 2147483647 w 292"/>
                <a:gd name="T49" fmla="*/ 2147483647 h 407"/>
                <a:gd name="T50" fmla="*/ 2147483647 w 292"/>
                <a:gd name="T51" fmla="*/ 2147483647 h 407"/>
                <a:gd name="T52" fmla="*/ 2147483647 w 292"/>
                <a:gd name="T53" fmla="*/ 2147483647 h 407"/>
                <a:gd name="T54" fmla="*/ 2147483647 w 292"/>
                <a:gd name="T55" fmla="*/ 2147483647 h 407"/>
                <a:gd name="T56" fmla="*/ 2147483647 w 292"/>
                <a:gd name="T57" fmla="*/ 2147483647 h 407"/>
                <a:gd name="T58" fmla="*/ 2147483647 w 292"/>
                <a:gd name="T59" fmla="*/ 2147483647 h 407"/>
                <a:gd name="T60" fmla="*/ 2147483647 w 292"/>
                <a:gd name="T61" fmla="*/ 2147483647 h 407"/>
                <a:gd name="T62" fmla="*/ 2147483647 w 292"/>
                <a:gd name="T63" fmla="*/ 2147483647 h 407"/>
                <a:gd name="T64" fmla="*/ 2147483647 w 292"/>
                <a:gd name="T65" fmla="*/ 2147483647 h 407"/>
                <a:gd name="T66" fmla="*/ 2147483647 w 292"/>
                <a:gd name="T67" fmla="*/ 2147483647 h 407"/>
                <a:gd name="T68" fmla="*/ 2147483647 w 292"/>
                <a:gd name="T69" fmla="*/ 2147483647 h 407"/>
                <a:gd name="T70" fmla="*/ 2147483647 w 292"/>
                <a:gd name="T71" fmla="*/ 2147483647 h 407"/>
                <a:gd name="T72" fmla="*/ 2147483647 w 292"/>
                <a:gd name="T73" fmla="*/ 2147483647 h 407"/>
                <a:gd name="T74" fmla="*/ 2147483647 w 292"/>
                <a:gd name="T75" fmla="*/ 2147483647 h 407"/>
                <a:gd name="T76" fmla="*/ 2147483647 w 292"/>
                <a:gd name="T77" fmla="*/ 2147483647 h 407"/>
                <a:gd name="T78" fmla="*/ 2147483647 w 292"/>
                <a:gd name="T79" fmla="*/ 2147483647 h 407"/>
                <a:gd name="T80" fmla="*/ 2147483647 w 292"/>
                <a:gd name="T81" fmla="*/ 2147483647 h 407"/>
                <a:gd name="T82" fmla="*/ 2147483647 w 292"/>
                <a:gd name="T83" fmla="*/ 2147483647 h 407"/>
                <a:gd name="T84" fmla="*/ 2147483647 w 292"/>
                <a:gd name="T85" fmla="*/ 2147483647 h 407"/>
                <a:gd name="T86" fmla="*/ 2147483647 w 292"/>
                <a:gd name="T87" fmla="*/ 2147483647 h 407"/>
                <a:gd name="T88" fmla="*/ 2147483647 w 292"/>
                <a:gd name="T89" fmla="*/ 2147483647 h 407"/>
                <a:gd name="T90" fmla="*/ 2147483647 w 292"/>
                <a:gd name="T91" fmla="*/ 2147483647 h 407"/>
                <a:gd name="T92" fmla="*/ 2147483647 w 292"/>
                <a:gd name="T93" fmla="*/ 2147483647 h 407"/>
                <a:gd name="T94" fmla="*/ 2147483647 w 292"/>
                <a:gd name="T95" fmla="*/ 2147483647 h 407"/>
                <a:gd name="T96" fmla="*/ 2147483647 w 292"/>
                <a:gd name="T97" fmla="*/ 2147483647 h 407"/>
                <a:gd name="T98" fmla="*/ 2147483647 w 292"/>
                <a:gd name="T99" fmla="*/ 2147483647 h 407"/>
                <a:gd name="T100" fmla="*/ 2147483647 w 292"/>
                <a:gd name="T101" fmla="*/ 2147483647 h 407"/>
                <a:gd name="T102" fmla="*/ 2147483647 w 292"/>
                <a:gd name="T103" fmla="*/ 2147483647 h 407"/>
                <a:gd name="T104" fmla="*/ 2147483647 w 292"/>
                <a:gd name="T105" fmla="*/ 2147483647 h 407"/>
                <a:gd name="T106" fmla="*/ 2147483647 w 292"/>
                <a:gd name="T107" fmla="*/ 2147483647 h 407"/>
                <a:gd name="T108" fmla="*/ 2147483647 w 292"/>
                <a:gd name="T109" fmla="*/ 2147483647 h 407"/>
                <a:gd name="T110" fmla="*/ 2147483647 w 292"/>
                <a:gd name="T111" fmla="*/ 2147483647 h 407"/>
                <a:gd name="T112" fmla="*/ 2147483647 w 292"/>
                <a:gd name="T113" fmla="*/ 2147483647 h 407"/>
                <a:gd name="T114" fmla="*/ 2147483647 w 292"/>
                <a:gd name="T115" fmla="*/ 2147483647 h 4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4" y="274"/>
                    <a:pt x="154" y="274"/>
                    <a:pt x="154" y="274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7" y="272"/>
                    <a:pt x="117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lnTo>
                    <a:pt x="137" y="245"/>
                  </a:ln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4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4303" y="1944008"/>
              <a:ext cx="432047" cy="8565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>
                  <a:blipFill dpi="0" rotWithShape="1">
                    <a:blip r:embed="rId3"/>
                    <a:stretch>
                      <a:fillRect/>
                    </a:stretch>
                  </a:blipFill>
                  <a:latin typeface="Cooper Std Black" pitchFamily="18" charset="0"/>
                </a:rPr>
                <a:t>2</a:t>
              </a:r>
              <a:endParaRPr lang="zh-CN" altLang="en-US" sz="4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endParaRPr>
            </a:p>
          </p:txBody>
        </p:sp>
      </p:grpSp>
      <p:grpSp>
        <p:nvGrpSpPr>
          <p:cNvPr id="13319" name="组合 1"/>
          <p:cNvGrpSpPr/>
          <p:nvPr/>
        </p:nvGrpSpPr>
        <p:grpSpPr>
          <a:xfrm>
            <a:off x="4792663" y="3481388"/>
            <a:ext cx="2030412" cy="804862"/>
            <a:chOff x="783626" y="3401047"/>
            <a:chExt cx="2030981" cy="804875"/>
          </a:xfrm>
        </p:grpSpPr>
        <p:sp>
          <p:nvSpPr>
            <p:cNvPr id="27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Rectangle 17"/>
            <p:cNvSpPr/>
            <p:nvPr/>
          </p:nvSpPr>
          <p:spPr>
            <a:xfrm>
              <a:off x="978943" y="3401047"/>
              <a:ext cx="1640348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320" name="组合 28"/>
          <p:cNvGrpSpPr/>
          <p:nvPr/>
        </p:nvGrpSpPr>
        <p:grpSpPr>
          <a:xfrm>
            <a:off x="5119688" y="1492250"/>
            <a:ext cx="1376362" cy="1722438"/>
            <a:chOff x="1056645" y="1799146"/>
            <a:chExt cx="1375787" cy="1722322"/>
          </a:xfrm>
        </p:grpSpPr>
        <p:sp>
          <p:nvSpPr>
            <p:cNvPr id="13327" name="Freeform 215"/>
            <p:cNvSpPr>
              <a:spLocks noEditPoints="1"/>
            </p:cNvSpPr>
            <p:nvPr/>
          </p:nvSpPr>
          <p:spPr bwMode="auto">
            <a:xfrm>
              <a:off x="1056645" y="1799146"/>
              <a:ext cx="1375787" cy="1722322"/>
            </a:xfrm>
            <a:custGeom>
              <a:gdLst>
                <a:gd name="T0" fmla="*/ 2147483647 w 292"/>
                <a:gd name="T1" fmla="*/ 2147483647 h 407"/>
                <a:gd name="T2" fmla="*/ 2147483647 w 292"/>
                <a:gd name="T3" fmla="*/ 2147483647 h 407"/>
                <a:gd name="T4" fmla="*/ 2147483647 w 292"/>
                <a:gd name="T5" fmla="*/ 2147483647 h 407"/>
                <a:gd name="T6" fmla="*/ 2147483647 w 292"/>
                <a:gd name="T7" fmla="*/ 2147483647 h 407"/>
                <a:gd name="T8" fmla="*/ 2147483647 w 292"/>
                <a:gd name="T9" fmla="*/ 2147483647 h 407"/>
                <a:gd name="T10" fmla="*/ 2147483647 w 292"/>
                <a:gd name="T11" fmla="*/ 2147483647 h 407"/>
                <a:gd name="T12" fmla="*/ 2147483647 w 292"/>
                <a:gd name="T13" fmla="*/ 2147483647 h 407"/>
                <a:gd name="T14" fmla="*/ 2147483647 w 292"/>
                <a:gd name="T15" fmla="*/ 2147483647 h 407"/>
                <a:gd name="T16" fmla="*/ 2147483647 w 292"/>
                <a:gd name="T17" fmla="*/ 2147483647 h 407"/>
                <a:gd name="T18" fmla="*/ 2147483647 w 292"/>
                <a:gd name="T19" fmla="*/ 2147483647 h 407"/>
                <a:gd name="T20" fmla="*/ 2147483647 w 292"/>
                <a:gd name="T21" fmla="*/ 2147483647 h 407"/>
                <a:gd name="T22" fmla="*/ 2147483647 w 292"/>
                <a:gd name="T23" fmla="*/ 2147483647 h 407"/>
                <a:gd name="T24" fmla="*/ 2147483647 w 292"/>
                <a:gd name="T25" fmla="*/ 2147483647 h 407"/>
                <a:gd name="T26" fmla="*/ 2147483647 w 292"/>
                <a:gd name="T27" fmla="*/ 2147483647 h 407"/>
                <a:gd name="T28" fmla="*/ 2147483647 w 292"/>
                <a:gd name="T29" fmla="*/ 2147483647 h 407"/>
                <a:gd name="T30" fmla="*/ 2147483647 w 292"/>
                <a:gd name="T31" fmla="*/ 2147483647 h 407"/>
                <a:gd name="T32" fmla="*/ 2147483647 w 292"/>
                <a:gd name="T33" fmla="*/ 2147483647 h 407"/>
                <a:gd name="T34" fmla="*/ 2147483647 w 292"/>
                <a:gd name="T35" fmla="*/ 2147483647 h 407"/>
                <a:gd name="T36" fmla="*/ 2147483647 w 292"/>
                <a:gd name="T37" fmla="*/ 2147483647 h 407"/>
                <a:gd name="T38" fmla="*/ 2147483647 w 292"/>
                <a:gd name="T39" fmla="*/ 2147483647 h 407"/>
                <a:gd name="T40" fmla="*/ 2147483647 w 292"/>
                <a:gd name="T41" fmla="*/ 2147483647 h 407"/>
                <a:gd name="T42" fmla="*/ 2147483647 w 292"/>
                <a:gd name="T43" fmla="*/ 2147483647 h 407"/>
                <a:gd name="T44" fmla="*/ 2147483647 w 292"/>
                <a:gd name="T45" fmla="*/ 2147483647 h 407"/>
                <a:gd name="T46" fmla="*/ 2147483647 w 292"/>
                <a:gd name="T47" fmla="*/ 2147483647 h 407"/>
                <a:gd name="T48" fmla="*/ 2147483647 w 292"/>
                <a:gd name="T49" fmla="*/ 2147483647 h 407"/>
                <a:gd name="T50" fmla="*/ 2147483647 w 292"/>
                <a:gd name="T51" fmla="*/ 2147483647 h 407"/>
                <a:gd name="T52" fmla="*/ 2147483647 w 292"/>
                <a:gd name="T53" fmla="*/ 2147483647 h 407"/>
                <a:gd name="T54" fmla="*/ 2147483647 w 292"/>
                <a:gd name="T55" fmla="*/ 2147483647 h 407"/>
                <a:gd name="T56" fmla="*/ 2147483647 w 292"/>
                <a:gd name="T57" fmla="*/ 2147483647 h 407"/>
                <a:gd name="T58" fmla="*/ 2147483647 w 292"/>
                <a:gd name="T59" fmla="*/ 2147483647 h 407"/>
                <a:gd name="T60" fmla="*/ 2147483647 w 292"/>
                <a:gd name="T61" fmla="*/ 2147483647 h 407"/>
                <a:gd name="T62" fmla="*/ 2147483647 w 292"/>
                <a:gd name="T63" fmla="*/ 2147483647 h 407"/>
                <a:gd name="T64" fmla="*/ 2147483647 w 292"/>
                <a:gd name="T65" fmla="*/ 2147483647 h 407"/>
                <a:gd name="T66" fmla="*/ 2147483647 w 292"/>
                <a:gd name="T67" fmla="*/ 2147483647 h 407"/>
                <a:gd name="T68" fmla="*/ 2147483647 w 292"/>
                <a:gd name="T69" fmla="*/ 2147483647 h 407"/>
                <a:gd name="T70" fmla="*/ 2147483647 w 292"/>
                <a:gd name="T71" fmla="*/ 2147483647 h 407"/>
                <a:gd name="T72" fmla="*/ 2147483647 w 292"/>
                <a:gd name="T73" fmla="*/ 2147483647 h 407"/>
                <a:gd name="T74" fmla="*/ 2147483647 w 292"/>
                <a:gd name="T75" fmla="*/ 2147483647 h 407"/>
                <a:gd name="T76" fmla="*/ 2147483647 w 292"/>
                <a:gd name="T77" fmla="*/ 2147483647 h 407"/>
                <a:gd name="T78" fmla="*/ 2147483647 w 292"/>
                <a:gd name="T79" fmla="*/ 2147483647 h 407"/>
                <a:gd name="T80" fmla="*/ 2147483647 w 292"/>
                <a:gd name="T81" fmla="*/ 2147483647 h 407"/>
                <a:gd name="T82" fmla="*/ 2147483647 w 292"/>
                <a:gd name="T83" fmla="*/ 2147483647 h 407"/>
                <a:gd name="T84" fmla="*/ 2147483647 w 292"/>
                <a:gd name="T85" fmla="*/ 2147483647 h 407"/>
                <a:gd name="T86" fmla="*/ 2147483647 w 292"/>
                <a:gd name="T87" fmla="*/ 2147483647 h 407"/>
                <a:gd name="T88" fmla="*/ 2147483647 w 292"/>
                <a:gd name="T89" fmla="*/ 2147483647 h 407"/>
                <a:gd name="T90" fmla="*/ 2147483647 w 292"/>
                <a:gd name="T91" fmla="*/ 2147483647 h 407"/>
                <a:gd name="T92" fmla="*/ 2147483647 w 292"/>
                <a:gd name="T93" fmla="*/ 2147483647 h 407"/>
                <a:gd name="T94" fmla="*/ 2147483647 w 292"/>
                <a:gd name="T95" fmla="*/ 2147483647 h 407"/>
                <a:gd name="T96" fmla="*/ 2147483647 w 292"/>
                <a:gd name="T97" fmla="*/ 2147483647 h 407"/>
                <a:gd name="T98" fmla="*/ 2147483647 w 292"/>
                <a:gd name="T99" fmla="*/ 2147483647 h 407"/>
                <a:gd name="T100" fmla="*/ 2147483647 w 292"/>
                <a:gd name="T101" fmla="*/ 2147483647 h 407"/>
                <a:gd name="T102" fmla="*/ 2147483647 w 292"/>
                <a:gd name="T103" fmla="*/ 2147483647 h 407"/>
                <a:gd name="T104" fmla="*/ 2147483647 w 292"/>
                <a:gd name="T105" fmla="*/ 2147483647 h 407"/>
                <a:gd name="T106" fmla="*/ 2147483647 w 292"/>
                <a:gd name="T107" fmla="*/ 2147483647 h 407"/>
                <a:gd name="T108" fmla="*/ 2147483647 w 292"/>
                <a:gd name="T109" fmla="*/ 2147483647 h 407"/>
                <a:gd name="T110" fmla="*/ 2147483647 w 292"/>
                <a:gd name="T111" fmla="*/ 2147483647 h 407"/>
                <a:gd name="T112" fmla="*/ 2147483647 w 292"/>
                <a:gd name="T113" fmla="*/ 2147483647 h 407"/>
                <a:gd name="T114" fmla="*/ 2147483647 w 292"/>
                <a:gd name="T115" fmla="*/ 2147483647 h 4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4" y="274"/>
                    <a:pt x="154" y="274"/>
                    <a:pt x="154" y="274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7" y="272"/>
                    <a:pt x="117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lnTo>
                    <a:pt x="137" y="245"/>
                  </a:ln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4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4295" y="1944008"/>
              <a:ext cx="432048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6000">
                  <a:blipFill dpi="0" rotWithShape="1">
                    <a:blip r:embed="rId5"/>
                    <a:stretch>
                      <a:fillRect/>
                    </a:stretch>
                  </a:blipFill>
                  <a:latin typeface="Cooper Std Black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4800" smtClean="0"/>
                <a:t>3</a:t>
              </a:r>
              <a:endParaRPr lang="zh-CN" altLang="en-US" sz="4800" smtClean="0"/>
            </a:p>
          </p:txBody>
        </p:sp>
      </p:grpSp>
      <p:grpSp>
        <p:nvGrpSpPr>
          <p:cNvPr id="13321" name="组合 1"/>
          <p:cNvGrpSpPr/>
          <p:nvPr/>
        </p:nvGrpSpPr>
        <p:grpSpPr>
          <a:xfrm>
            <a:off x="6823075" y="3481388"/>
            <a:ext cx="2032000" cy="804862"/>
            <a:chOff x="783626" y="3401047"/>
            <a:chExt cx="2030981" cy="804875"/>
          </a:xfrm>
        </p:grpSpPr>
        <p:sp>
          <p:nvSpPr>
            <p:cNvPr id="33" name="Rectangle 16"/>
            <p:cNvSpPr/>
            <p:nvPr/>
          </p:nvSpPr>
          <p:spPr>
            <a:xfrm>
              <a:off x="783626" y="3651876"/>
              <a:ext cx="2030981" cy="55404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ms-MY" altLang="zh-CN" sz="1000">
                  <a:solidFill>
                    <a:srgbClr val="7F7F7F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Praesent sodales odio sit amet odio tristi Praesent sodales odio sit amet odio tristi</a:t>
              </a:r>
              <a:endParaRPr lang="en-US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978791" y="3401047"/>
              <a:ext cx="1640652" cy="276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POWERPOINT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322" name="组合 34"/>
          <p:cNvGrpSpPr/>
          <p:nvPr/>
        </p:nvGrpSpPr>
        <p:grpSpPr>
          <a:xfrm>
            <a:off x="7270750" y="1712913"/>
            <a:ext cx="1136650" cy="1423987"/>
            <a:chOff x="1056645" y="1799146"/>
            <a:chExt cx="1375787" cy="1722322"/>
          </a:xfrm>
        </p:grpSpPr>
        <p:sp>
          <p:nvSpPr>
            <p:cNvPr id="13323" name="Freeform 215"/>
            <p:cNvSpPr>
              <a:spLocks noEditPoints="1"/>
            </p:cNvSpPr>
            <p:nvPr/>
          </p:nvSpPr>
          <p:spPr bwMode="auto">
            <a:xfrm>
              <a:off x="1056645" y="1799146"/>
              <a:ext cx="1375787" cy="1722322"/>
            </a:xfrm>
            <a:custGeom>
              <a:gdLst>
                <a:gd name="T0" fmla="*/ 2147483647 w 292"/>
                <a:gd name="T1" fmla="*/ 2147483647 h 407"/>
                <a:gd name="T2" fmla="*/ 2147483647 w 292"/>
                <a:gd name="T3" fmla="*/ 2147483647 h 407"/>
                <a:gd name="T4" fmla="*/ 2147483647 w 292"/>
                <a:gd name="T5" fmla="*/ 2147483647 h 407"/>
                <a:gd name="T6" fmla="*/ 2147483647 w 292"/>
                <a:gd name="T7" fmla="*/ 2147483647 h 407"/>
                <a:gd name="T8" fmla="*/ 2147483647 w 292"/>
                <a:gd name="T9" fmla="*/ 2147483647 h 407"/>
                <a:gd name="T10" fmla="*/ 2147483647 w 292"/>
                <a:gd name="T11" fmla="*/ 2147483647 h 407"/>
                <a:gd name="T12" fmla="*/ 2147483647 w 292"/>
                <a:gd name="T13" fmla="*/ 2147483647 h 407"/>
                <a:gd name="T14" fmla="*/ 2147483647 w 292"/>
                <a:gd name="T15" fmla="*/ 2147483647 h 407"/>
                <a:gd name="T16" fmla="*/ 2147483647 w 292"/>
                <a:gd name="T17" fmla="*/ 2147483647 h 407"/>
                <a:gd name="T18" fmla="*/ 2147483647 w 292"/>
                <a:gd name="T19" fmla="*/ 2147483647 h 407"/>
                <a:gd name="T20" fmla="*/ 2147483647 w 292"/>
                <a:gd name="T21" fmla="*/ 2147483647 h 407"/>
                <a:gd name="T22" fmla="*/ 2147483647 w 292"/>
                <a:gd name="T23" fmla="*/ 2147483647 h 407"/>
                <a:gd name="T24" fmla="*/ 2147483647 w 292"/>
                <a:gd name="T25" fmla="*/ 2147483647 h 407"/>
                <a:gd name="T26" fmla="*/ 2147483647 w 292"/>
                <a:gd name="T27" fmla="*/ 2147483647 h 407"/>
                <a:gd name="T28" fmla="*/ 2147483647 w 292"/>
                <a:gd name="T29" fmla="*/ 2147483647 h 407"/>
                <a:gd name="T30" fmla="*/ 2147483647 w 292"/>
                <a:gd name="T31" fmla="*/ 2147483647 h 407"/>
                <a:gd name="T32" fmla="*/ 2147483647 w 292"/>
                <a:gd name="T33" fmla="*/ 2147483647 h 407"/>
                <a:gd name="T34" fmla="*/ 2147483647 w 292"/>
                <a:gd name="T35" fmla="*/ 2147483647 h 407"/>
                <a:gd name="T36" fmla="*/ 2147483647 w 292"/>
                <a:gd name="T37" fmla="*/ 2147483647 h 407"/>
                <a:gd name="T38" fmla="*/ 2147483647 w 292"/>
                <a:gd name="T39" fmla="*/ 2147483647 h 407"/>
                <a:gd name="T40" fmla="*/ 2147483647 w 292"/>
                <a:gd name="T41" fmla="*/ 2147483647 h 407"/>
                <a:gd name="T42" fmla="*/ 2147483647 w 292"/>
                <a:gd name="T43" fmla="*/ 2147483647 h 407"/>
                <a:gd name="T44" fmla="*/ 2147483647 w 292"/>
                <a:gd name="T45" fmla="*/ 2147483647 h 407"/>
                <a:gd name="T46" fmla="*/ 2147483647 w 292"/>
                <a:gd name="T47" fmla="*/ 2147483647 h 407"/>
                <a:gd name="T48" fmla="*/ 2147483647 w 292"/>
                <a:gd name="T49" fmla="*/ 2147483647 h 407"/>
                <a:gd name="T50" fmla="*/ 2147483647 w 292"/>
                <a:gd name="T51" fmla="*/ 2147483647 h 407"/>
                <a:gd name="T52" fmla="*/ 2147483647 w 292"/>
                <a:gd name="T53" fmla="*/ 2147483647 h 407"/>
                <a:gd name="T54" fmla="*/ 2147483647 w 292"/>
                <a:gd name="T55" fmla="*/ 2147483647 h 407"/>
                <a:gd name="T56" fmla="*/ 2147483647 w 292"/>
                <a:gd name="T57" fmla="*/ 2147483647 h 407"/>
                <a:gd name="T58" fmla="*/ 2147483647 w 292"/>
                <a:gd name="T59" fmla="*/ 2147483647 h 407"/>
                <a:gd name="T60" fmla="*/ 2147483647 w 292"/>
                <a:gd name="T61" fmla="*/ 2147483647 h 407"/>
                <a:gd name="T62" fmla="*/ 2147483647 w 292"/>
                <a:gd name="T63" fmla="*/ 2147483647 h 407"/>
                <a:gd name="T64" fmla="*/ 2147483647 w 292"/>
                <a:gd name="T65" fmla="*/ 2147483647 h 407"/>
                <a:gd name="T66" fmla="*/ 2147483647 w 292"/>
                <a:gd name="T67" fmla="*/ 2147483647 h 407"/>
                <a:gd name="T68" fmla="*/ 2147483647 w 292"/>
                <a:gd name="T69" fmla="*/ 2147483647 h 407"/>
                <a:gd name="T70" fmla="*/ 2147483647 w 292"/>
                <a:gd name="T71" fmla="*/ 2147483647 h 407"/>
                <a:gd name="T72" fmla="*/ 2147483647 w 292"/>
                <a:gd name="T73" fmla="*/ 2147483647 h 407"/>
                <a:gd name="T74" fmla="*/ 2147483647 w 292"/>
                <a:gd name="T75" fmla="*/ 2147483647 h 407"/>
                <a:gd name="T76" fmla="*/ 2147483647 w 292"/>
                <a:gd name="T77" fmla="*/ 2147483647 h 407"/>
                <a:gd name="T78" fmla="*/ 2147483647 w 292"/>
                <a:gd name="T79" fmla="*/ 2147483647 h 407"/>
                <a:gd name="T80" fmla="*/ 2147483647 w 292"/>
                <a:gd name="T81" fmla="*/ 2147483647 h 407"/>
                <a:gd name="T82" fmla="*/ 2147483647 w 292"/>
                <a:gd name="T83" fmla="*/ 2147483647 h 407"/>
                <a:gd name="T84" fmla="*/ 2147483647 w 292"/>
                <a:gd name="T85" fmla="*/ 2147483647 h 407"/>
                <a:gd name="T86" fmla="*/ 2147483647 w 292"/>
                <a:gd name="T87" fmla="*/ 2147483647 h 407"/>
                <a:gd name="T88" fmla="*/ 2147483647 w 292"/>
                <a:gd name="T89" fmla="*/ 2147483647 h 407"/>
                <a:gd name="T90" fmla="*/ 2147483647 w 292"/>
                <a:gd name="T91" fmla="*/ 2147483647 h 407"/>
                <a:gd name="T92" fmla="*/ 2147483647 w 292"/>
                <a:gd name="T93" fmla="*/ 2147483647 h 407"/>
                <a:gd name="T94" fmla="*/ 2147483647 w 292"/>
                <a:gd name="T95" fmla="*/ 2147483647 h 407"/>
                <a:gd name="T96" fmla="*/ 2147483647 w 292"/>
                <a:gd name="T97" fmla="*/ 2147483647 h 407"/>
                <a:gd name="T98" fmla="*/ 2147483647 w 292"/>
                <a:gd name="T99" fmla="*/ 2147483647 h 407"/>
                <a:gd name="T100" fmla="*/ 2147483647 w 292"/>
                <a:gd name="T101" fmla="*/ 2147483647 h 407"/>
                <a:gd name="T102" fmla="*/ 2147483647 w 292"/>
                <a:gd name="T103" fmla="*/ 2147483647 h 407"/>
                <a:gd name="T104" fmla="*/ 2147483647 w 292"/>
                <a:gd name="T105" fmla="*/ 2147483647 h 407"/>
                <a:gd name="T106" fmla="*/ 2147483647 w 292"/>
                <a:gd name="T107" fmla="*/ 2147483647 h 407"/>
                <a:gd name="T108" fmla="*/ 2147483647 w 292"/>
                <a:gd name="T109" fmla="*/ 2147483647 h 407"/>
                <a:gd name="T110" fmla="*/ 2147483647 w 292"/>
                <a:gd name="T111" fmla="*/ 2147483647 h 407"/>
                <a:gd name="T112" fmla="*/ 2147483647 w 292"/>
                <a:gd name="T113" fmla="*/ 2147483647 h 407"/>
                <a:gd name="T114" fmla="*/ 2147483647 w 292"/>
                <a:gd name="T115" fmla="*/ 2147483647 h 4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4" y="274"/>
                    <a:pt x="154" y="274"/>
                    <a:pt x="154" y="274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7" y="272"/>
                    <a:pt x="117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lnTo>
                    <a:pt x="137" y="245"/>
                  </a:ln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4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14582" y="1944008"/>
              <a:ext cx="432047" cy="8565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>
                  <a:blipFill dpi="0" rotWithShape="1">
                    <a:blip r:embed="rId3"/>
                    <a:stretch>
                      <a:fillRect/>
                    </a:stretch>
                  </a:blipFill>
                  <a:latin typeface="Cooper Std Black" pitchFamily="18" charset="0"/>
                </a:rPr>
                <a:t>4</a:t>
              </a:r>
              <a:endParaRPr lang="zh-CN" altLang="en-US" sz="40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endParaRPr>
            </a:p>
          </p:txBody>
        </p:sp>
      </p:grp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979712" y="411510"/>
            <a:ext cx="1219805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3900">
                <a:blipFill dpi="0" rotWithShape="1">
                  <a:blip r:embed="rId3"/>
                  <a:stretch>
                    <a:fillRect/>
                  </a:stretch>
                </a:blipFill>
                <a:latin typeface="Cooper Std Black" pitchFamily="18" charset="0"/>
              </a:rPr>
              <a:t>2</a:t>
            </a:r>
            <a:endParaRPr lang="zh-CN" altLang="en-US" sz="23900">
              <a:blipFill dpi="0" rotWithShape="1">
                <a:blip r:embed="rId3"/>
                <a:stretch>
                  <a:fillRect/>
                </a:stretch>
              </a:blipFill>
              <a:latin typeface="Cooper Std Black" pitchFamily="18" charset="0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4140200" y="2360613"/>
            <a:ext cx="3743325" cy="523875"/>
          </a:xfrm>
          <a:prstGeom prst="rect">
            <a:avLst/>
          </a:prstGeom>
          <a:ln w="31750">
            <a:noFill/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NEW 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POWERPOINT</a:t>
            </a:r>
            <a:endParaRPr 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73550" y="2884488"/>
            <a:ext cx="3744913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/>
          <p:nvPr/>
        </p:nvSpPr>
        <p:spPr bwMode="auto">
          <a:xfrm>
            <a:off x="4140200" y="3035300"/>
            <a:ext cx="4032250" cy="4000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ms-MY" altLang="zh-CN" sz="1000">
                <a:solidFill>
                  <a:srgbClr val="7F7F7F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Praesent sodales odio sit amet odio tristi Praesent sodales odio sit amet odio tristi Lorem ipsum dolor sit amet consectetur adipiscing</a:t>
            </a:r>
            <a:endParaRPr lang="en-US" altLang="zh-CN" sz="1000">
              <a:solidFill>
                <a:srgbClr val="7F7F7F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手绘风格模版01"/>
  <p:tag name="ISPRING_RESOURCE_PATHS_HASH_PRESENTER" val="939aa4102ad0fc73be5bd3489f37da968b17e09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290</Paragraphs>
  <Slides>30</Slides>
  <Notes>30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1">
      <vt:lpstr>Arial</vt:lpstr>
      <vt:lpstr>宋体</vt:lpstr>
      <vt:lpstr>Calibri</vt:lpstr>
      <vt:lpstr>Cooper Std Black</vt:lpstr>
      <vt:lpstr>Open Sans Light</vt:lpstr>
      <vt:lpstr>微软雅黑</vt:lpstr>
      <vt:lpstr>Open Sans</vt:lpstr>
      <vt:lpstr>微软雅黑 Light</vt:lpstr>
      <vt:lpstr>Meiryo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</cp:revision>
  <dcterms:created xsi:type="dcterms:W3CDTF">2016-04-13T09:17:00Z</dcterms:created>
  <dcterms:modified xsi:type="dcterms:W3CDTF">2023-05-08T03:38:15Z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